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8" r:id="rId6"/>
    <p:sldId id="266" r:id="rId7"/>
    <p:sldId id="267" r:id="rId8"/>
    <p:sldId id="258" r:id="rId9"/>
    <p:sldId id="260" r:id="rId10"/>
    <p:sldId id="265" r:id="rId11"/>
  </p:sldIdLst>
  <p:sldSz cx="12192000" cy="6858000"/>
  <p:notesSz cx="6858000" cy="179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CBA47-314F-A9A4-1FB0-BB108E68043B}" v="135" dt="2019-12-11T19:33:13.487"/>
    <p1510:client id="{35873A3D-0018-8ABF-7508-33A4913E09BE}" v="321" dt="2019-12-11T19:38:57.037"/>
    <p1510:client id="{7EE651BE-5C2F-45E2-972B-BF4C6B0685A1}" v="60" dt="2019-12-10T22:59:01.677"/>
    <p1510:client id="{9A79E916-39B3-4DC1-ADFE-31AF20C607F2}" v="923" dt="2019-12-11T19:05:52.448"/>
    <p1510:client id="{D8D83F17-C7F1-A9C0-2B75-7A3B0B90C15F}" v="7" dt="2019-12-11T19:27:02.375"/>
    <p1510:client id="{EB2A7911-D2FE-922C-289E-99BDD4F31723}" v="10" dt="2019-12-11T19:39:55.683"/>
    <p1510:client id="{FB431654-F664-4A2C-8BD4-A885DE12DC8C}" v="929" dt="2019-12-10T19:37:42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ebrand, Jacob" userId="S::hillebrandj3779@my.uwstout.edu::526ecc7c-84ba-4dea-a436-9ce05d02d70d" providerId="AD" clId="Web-{D8D83F17-C7F1-A9C0-2B75-7A3B0B90C15F}"/>
    <pc:docChg chg="modSld">
      <pc:chgData name="Hillebrand, Jacob" userId="S::hillebrandj3779@my.uwstout.edu::526ecc7c-84ba-4dea-a436-9ce05d02d70d" providerId="AD" clId="Web-{D8D83F17-C7F1-A9C0-2B75-7A3B0B90C15F}" dt="2019-12-11T19:27:02.375" v="6" actId="14100"/>
      <pc:docMkLst>
        <pc:docMk/>
      </pc:docMkLst>
      <pc:sldChg chg="addSp modSp">
        <pc:chgData name="Hillebrand, Jacob" userId="S::hillebrandj3779@my.uwstout.edu::526ecc7c-84ba-4dea-a436-9ce05d02d70d" providerId="AD" clId="Web-{D8D83F17-C7F1-A9C0-2B75-7A3B0B90C15F}" dt="2019-12-11T19:27:02.375" v="6" actId="14100"/>
        <pc:sldMkLst>
          <pc:docMk/>
          <pc:sldMk cId="1173598071" sldId="265"/>
        </pc:sldMkLst>
        <pc:spChg chg="add mod">
          <ac:chgData name="Hillebrand, Jacob" userId="S::hillebrandj3779@my.uwstout.edu::526ecc7c-84ba-4dea-a436-9ce05d02d70d" providerId="AD" clId="Web-{D8D83F17-C7F1-A9C0-2B75-7A3B0B90C15F}" dt="2019-12-11T19:27:02.375" v="6" actId="14100"/>
          <ac:spMkLst>
            <pc:docMk/>
            <pc:sldMk cId="1173598071" sldId="265"/>
            <ac:spMk id="3" creationId="{A920C57C-EA9C-49BF-A7AD-76054D7388B4}"/>
          </ac:spMkLst>
        </pc:spChg>
      </pc:sldChg>
    </pc:docChg>
  </pc:docChgLst>
  <pc:docChgLst>
    <pc:chgData name="Hillebrand, Jacob" userId="S::hillebrandj3779@my.uwstout.edu::526ecc7c-84ba-4dea-a436-9ce05d02d70d" providerId="AD" clId="Web-{35873A3D-0018-8ABF-7508-33A4913E09BE}"/>
    <pc:docChg chg="modSld">
      <pc:chgData name="Hillebrand, Jacob" userId="S::hillebrandj3779@my.uwstout.edu::526ecc7c-84ba-4dea-a436-9ce05d02d70d" providerId="AD" clId="Web-{35873A3D-0018-8ABF-7508-33A4913E09BE}" dt="2019-12-11T19:38:57.037" v="345" actId="14100"/>
      <pc:docMkLst>
        <pc:docMk/>
      </pc:docMkLst>
      <pc:sldChg chg="modNotes">
        <pc:chgData name="Hillebrand, Jacob" userId="S::hillebrandj3779@my.uwstout.edu::526ecc7c-84ba-4dea-a436-9ce05d02d70d" providerId="AD" clId="Web-{35873A3D-0018-8ABF-7508-33A4913E09BE}" dt="2019-12-11T19:33:52.820" v="8"/>
        <pc:sldMkLst>
          <pc:docMk/>
          <pc:sldMk cId="1838493491" sldId="256"/>
        </pc:sldMkLst>
      </pc:sldChg>
      <pc:sldChg chg="modSp modNotes">
        <pc:chgData name="Hillebrand, Jacob" userId="S::hillebrandj3779@my.uwstout.edu::526ecc7c-84ba-4dea-a436-9ce05d02d70d" providerId="AD" clId="Web-{35873A3D-0018-8ABF-7508-33A4913E09BE}" dt="2019-12-11T19:38:57.037" v="345" actId="14100"/>
        <pc:sldMkLst>
          <pc:docMk/>
          <pc:sldMk cId="1785192810" sldId="257"/>
        </pc:sldMkLst>
        <pc:spChg chg="mod">
          <ac:chgData name="Hillebrand, Jacob" userId="S::hillebrandj3779@my.uwstout.edu::526ecc7c-84ba-4dea-a436-9ce05d02d70d" providerId="AD" clId="Web-{35873A3D-0018-8ABF-7508-33A4913E09BE}" dt="2019-12-11T19:38:57.037" v="345" actId="14100"/>
          <ac:spMkLst>
            <pc:docMk/>
            <pc:sldMk cId="1785192810" sldId="257"/>
            <ac:spMk id="3" creationId="{00000000-0000-0000-0000-000000000000}"/>
          </ac:spMkLst>
        </pc:spChg>
      </pc:sldChg>
      <pc:sldChg chg="modNotes">
        <pc:chgData name="Hillebrand, Jacob" userId="S::hillebrandj3779@my.uwstout.edu::526ecc7c-84ba-4dea-a436-9ce05d02d70d" providerId="AD" clId="Web-{35873A3D-0018-8ABF-7508-33A4913E09BE}" dt="2019-12-11T19:34:24.994" v="20"/>
        <pc:sldMkLst>
          <pc:docMk/>
          <pc:sldMk cId="541707261" sldId="260"/>
        </pc:sldMkLst>
      </pc:sldChg>
      <pc:sldChg chg="modNotes">
        <pc:chgData name="Hillebrand, Jacob" userId="S::hillebrandj3779@my.uwstout.edu::526ecc7c-84ba-4dea-a436-9ce05d02d70d" providerId="AD" clId="Web-{35873A3D-0018-8ABF-7508-33A4913E09BE}" dt="2019-12-11T19:34:49.542" v="31"/>
        <pc:sldMkLst>
          <pc:docMk/>
          <pc:sldMk cId="1173598071" sldId="265"/>
        </pc:sldMkLst>
      </pc:sldChg>
      <pc:sldChg chg="modNotes">
        <pc:chgData name="Hillebrand, Jacob" userId="S::hillebrandj3779@my.uwstout.edu::526ecc7c-84ba-4dea-a436-9ce05d02d70d" providerId="AD" clId="Web-{35873A3D-0018-8ABF-7508-33A4913E09BE}" dt="2019-12-11T19:34:19.806" v="13"/>
        <pc:sldMkLst>
          <pc:docMk/>
          <pc:sldMk cId="3315882000" sldId="266"/>
        </pc:sldMkLst>
      </pc:sldChg>
      <pc:sldChg chg="modNotes">
        <pc:chgData name="Hillebrand, Jacob" userId="S::hillebrandj3779@my.uwstout.edu::526ecc7c-84ba-4dea-a436-9ce05d02d70d" providerId="AD" clId="Web-{35873A3D-0018-8ABF-7508-33A4913E09BE}" dt="2019-12-11T19:34:21.822" v="15"/>
        <pc:sldMkLst>
          <pc:docMk/>
          <pc:sldMk cId="3026484233" sldId="267"/>
        </pc:sldMkLst>
      </pc:sldChg>
    </pc:docChg>
  </pc:docChgLst>
  <pc:docChgLst>
    <pc:chgData name="McDermott, Maximilien" userId="S::mcdermottm3446@my.uwstout.edu::a156a6b2-a031-4846-816e-12d27fdd9080" providerId="AD" clId="Web-{287CBA47-314F-A9A4-1FB0-BB108E68043B}"/>
    <pc:docChg chg="modSld">
      <pc:chgData name="McDermott, Maximilien" userId="S::mcdermottm3446@my.uwstout.edu::a156a6b2-a031-4846-816e-12d27fdd9080" providerId="AD" clId="Web-{287CBA47-314F-A9A4-1FB0-BB108E68043B}" dt="2019-12-11T19:33:29.924" v="105"/>
      <pc:docMkLst>
        <pc:docMk/>
      </pc:docMkLst>
      <pc:sldChg chg="modSp modNotes">
        <pc:chgData name="McDermott, Maximilien" userId="S::mcdermottm3446@my.uwstout.edu::a156a6b2-a031-4846-816e-12d27fdd9080" providerId="AD" clId="Web-{287CBA47-314F-A9A4-1FB0-BB108E68043B}" dt="2019-12-11T19:33:29.924" v="105"/>
        <pc:sldMkLst>
          <pc:docMk/>
          <pc:sldMk cId="823273523" sldId="258"/>
        </pc:sldMkLst>
        <pc:graphicFrameChg chg="mod modGraphic">
          <ac:chgData name="McDermott, Maximilien" userId="S::mcdermottm3446@my.uwstout.edu::a156a6b2-a031-4846-816e-12d27fdd9080" providerId="AD" clId="Web-{287CBA47-314F-A9A4-1FB0-BB108E68043B}" dt="2019-12-11T19:32:28.002" v="83"/>
          <ac:graphicFrameMkLst>
            <pc:docMk/>
            <pc:sldMk cId="823273523" sldId="258"/>
            <ac:graphicFrameMk id="7" creationId="{821DE3E1-9422-4AAE-A3FD-90E74FBBF06C}"/>
          </ac:graphicFrameMkLst>
        </pc:graphicFrameChg>
      </pc:sldChg>
      <pc:sldChg chg="modNotes">
        <pc:chgData name="McDermott, Maximilien" userId="S::mcdermottm3446@my.uwstout.edu::a156a6b2-a031-4846-816e-12d27fdd9080" providerId="AD" clId="Web-{287CBA47-314F-A9A4-1FB0-BB108E68043B}" dt="2019-12-11T19:33:17.003" v="94"/>
        <pc:sldMkLst>
          <pc:docMk/>
          <pc:sldMk cId="520963440" sldId="259"/>
        </pc:sldMkLst>
      </pc:sldChg>
      <pc:sldChg chg="addSp modSp modNotes">
        <pc:chgData name="McDermott, Maximilien" userId="S::mcdermottm3446@my.uwstout.edu::a156a6b2-a031-4846-816e-12d27fdd9080" providerId="AD" clId="Web-{287CBA47-314F-A9A4-1FB0-BB108E68043B}" dt="2019-12-11T19:33:13.612" v="88"/>
        <pc:sldMkLst>
          <pc:docMk/>
          <pc:sldMk cId="1910380626" sldId="261"/>
        </pc:sldMkLst>
        <pc:spChg chg="mod">
          <ac:chgData name="McDermott, Maximilien" userId="S::mcdermottm3446@my.uwstout.edu::a156a6b2-a031-4846-816e-12d27fdd9080" providerId="AD" clId="Web-{287CBA47-314F-A9A4-1FB0-BB108E68043B}" dt="2019-12-11T18:49:07.954" v="61" actId="1076"/>
          <ac:spMkLst>
            <pc:docMk/>
            <pc:sldMk cId="1910380626" sldId="261"/>
            <ac:spMk id="2" creationId="{00000000-0000-0000-0000-000000000000}"/>
          </ac:spMkLst>
        </pc:spChg>
        <pc:picChg chg="mod">
          <ac:chgData name="McDermott, Maximilien" userId="S::mcdermottm3446@my.uwstout.edu::a156a6b2-a031-4846-816e-12d27fdd9080" providerId="AD" clId="Web-{287CBA47-314F-A9A4-1FB0-BB108E68043B}" dt="2019-12-11T18:49:18.111" v="63" actId="1076"/>
          <ac:picMkLst>
            <pc:docMk/>
            <pc:sldMk cId="1910380626" sldId="261"/>
            <ac:picMk id="3" creationId="{7105CBA7-B9E5-4A69-8B86-F3E07D920DB9}"/>
          </ac:picMkLst>
        </pc:picChg>
        <pc:picChg chg="add mod">
          <ac:chgData name="McDermott, Maximilien" userId="S::mcdermottm3446@my.uwstout.edu::a156a6b2-a031-4846-816e-12d27fdd9080" providerId="AD" clId="Web-{287CBA47-314F-A9A4-1FB0-BB108E68043B}" dt="2019-12-11T18:49:27.735" v="65" actId="1076"/>
          <ac:picMkLst>
            <pc:docMk/>
            <pc:sldMk cId="1910380626" sldId="261"/>
            <ac:picMk id="4" creationId="{D096FB4A-8E73-4E86-9C95-2565394709B1}"/>
          </ac:picMkLst>
        </pc:picChg>
      </pc:sldChg>
      <pc:sldChg chg="modNotes">
        <pc:chgData name="McDermott, Maximilien" userId="S::mcdermottm3446@my.uwstout.edu::a156a6b2-a031-4846-816e-12d27fdd9080" providerId="AD" clId="Web-{287CBA47-314F-A9A4-1FB0-BB108E68043B}" dt="2019-12-11T19:33:20.893" v="99"/>
        <pc:sldMkLst>
          <pc:docMk/>
          <pc:sldMk cId="2850194614" sldId="268"/>
        </pc:sldMkLst>
      </pc:sldChg>
    </pc:docChg>
  </pc:docChgLst>
  <pc:docChgLst>
    <pc:chgData name="Jacob Hillebrand" userId="526ecc7c-84ba-4dea-a436-9ce05d02d70d" providerId="ADAL" clId="{7EE651BE-5C2F-45E2-972B-BF4C6B0685A1}"/>
    <pc:docChg chg="undo redo custSel mod addSld modSld">
      <pc:chgData name="Jacob Hillebrand" userId="526ecc7c-84ba-4dea-a436-9ce05d02d70d" providerId="ADAL" clId="{7EE651BE-5C2F-45E2-972B-BF4C6B0685A1}" dt="2019-12-10T23:19:31.471" v="1892" actId="1076"/>
      <pc:docMkLst>
        <pc:docMk/>
      </pc:docMkLst>
      <pc:sldChg chg="modSp">
        <pc:chgData name="Jacob Hillebrand" userId="526ecc7c-84ba-4dea-a436-9ce05d02d70d" providerId="ADAL" clId="{7EE651BE-5C2F-45E2-972B-BF4C6B0685A1}" dt="2019-12-09T19:34:25.636" v="52" actId="20577"/>
        <pc:sldMkLst>
          <pc:docMk/>
          <pc:sldMk cId="1838493491" sldId="256"/>
        </pc:sldMkLst>
        <pc:spChg chg="mod">
          <ac:chgData name="Jacob Hillebrand" userId="526ecc7c-84ba-4dea-a436-9ce05d02d70d" providerId="ADAL" clId="{7EE651BE-5C2F-45E2-972B-BF4C6B0685A1}" dt="2019-12-09T19:34:13.663" v="15" actId="20577"/>
          <ac:spMkLst>
            <pc:docMk/>
            <pc:sldMk cId="1838493491" sldId="256"/>
            <ac:spMk id="2" creationId="{00000000-0000-0000-0000-000000000000}"/>
          </ac:spMkLst>
        </pc:spChg>
        <pc:spChg chg="mod">
          <ac:chgData name="Jacob Hillebrand" userId="526ecc7c-84ba-4dea-a436-9ce05d02d70d" providerId="ADAL" clId="{7EE651BE-5C2F-45E2-972B-BF4C6B0685A1}" dt="2019-12-09T19:34:25.636" v="52" actId="20577"/>
          <ac:spMkLst>
            <pc:docMk/>
            <pc:sldMk cId="1838493491" sldId="256"/>
            <ac:spMk id="3" creationId="{00000000-0000-0000-0000-000000000000}"/>
          </ac:spMkLst>
        </pc:spChg>
      </pc:sldChg>
      <pc:sldChg chg="addSp delSp modSp mod setBg setClrOvrMap">
        <pc:chgData name="Jacob Hillebrand" userId="526ecc7c-84ba-4dea-a436-9ce05d02d70d" providerId="ADAL" clId="{7EE651BE-5C2F-45E2-972B-BF4C6B0685A1}" dt="2019-12-09T23:29:09.913" v="675" actId="1076"/>
        <pc:sldMkLst>
          <pc:docMk/>
          <pc:sldMk cId="1785192810" sldId="257"/>
        </pc:sldMkLst>
        <pc:spChg chg="mod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2" creationId="{00000000-0000-0000-0000-000000000000}"/>
          </ac:spMkLst>
        </pc:spChg>
        <pc:spChg chg="mod ord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3" creationId="{00000000-0000-0000-0000-000000000000}"/>
          </ac:spMkLst>
        </pc:spChg>
        <pc:spChg chg="add del">
          <ac:chgData name="Jacob Hillebrand" userId="526ecc7c-84ba-4dea-a436-9ce05d02d70d" providerId="ADAL" clId="{7EE651BE-5C2F-45E2-972B-BF4C6B0685A1}" dt="2019-12-09T23:28:17.213" v="649" actId="26606"/>
          <ac:spMkLst>
            <pc:docMk/>
            <pc:sldMk cId="1785192810" sldId="257"/>
            <ac:spMk id="71" creationId="{9F4444CE-BC8D-4D61-B303-4C05614E62AB}"/>
          </ac:spMkLst>
        </pc:spChg>
        <pc:spChg chg="add del">
          <ac:chgData name="Jacob Hillebrand" userId="526ecc7c-84ba-4dea-a436-9ce05d02d70d" providerId="ADAL" clId="{7EE651BE-5C2F-45E2-972B-BF4C6B0685A1}" dt="2019-12-09T23:28:17.213" v="649" actId="26606"/>
          <ac:spMkLst>
            <pc:docMk/>
            <pc:sldMk cId="1785192810" sldId="257"/>
            <ac:spMk id="73" creationId="{62423CA5-E2E1-4789-B759-9906C1C94063}"/>
          </ac:spMkLst>
        </pc:spChg>
        <pc:spChg chg="add del">
          <ac:chgData name="Jacob Hillebrand" userId="526ecc7c-84ba-4dea-a436-9ce05d02d70d" providerId="ADAL" clId="{7EE651BE-5C2F-45E2-972B-BF4C6B0685A1}" dt="2019-12-09T23:28:17.213" v="649" actId="26606"/>
          <ac:spMkLst>
            <pc:docMk/>
            <pc:sldMk cId="1785192810" sldId="257"/>
            <ac:spMk id="75" creationId="{73772B81-181F-48B7-8826-4D9686D15DF5}"/>
          </ac:spMkLst>
        </pc:spChg>
        <pc:spChg chg="add del">
          <ac:chgData name="Jacob Hillebrand" userId="526ecc7c-84ba-4dea-a436-9ce05d02d70d" providerId="ADAL" clId="{7EE651BE-5C2F-45E2-972B-BF4C6B0685A1}" dt="2019-12-09T23:28:17.213" v="649" actId="26606"/>
          <ac:spMkLst>
            <pc:docMk/>
            <pc:sldMk cId="1785192810" sldId="257"/>
            <ac:spMk id="77" creationId="{B2205F6E-03C6-4E92-877C-E2482F6599AA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79" creationId="{7E018740-5C2B-4A41-AC1A-7E68D1EC1954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81" creationId="{166F75A4-C475-4941-8EE2-B80A06A2C1BB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83" creationId="{A032553A-72E8-4B0D-8405-FF9771C9AF05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85" creationId="{765800AC-C3B9-498E-87BC-29FAE4C76B21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87" creationId="{1F9D6ACB-2FF4-49F9-978A-E0D5327FC635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89" creationId="{A5EC319D-0FEA-4B95-A3EA-01E35672C95B}"/>
          </ac:spMkLst>
        </pc:spChg>
        <pc:spChg chg="add del">
          <ac:chgData name="Jacob Hillebrand" userId="526ecc7c-84ba-4dea-a436-9ce05d02d70d" providerId="ADAL" clId="{7EE651BE-5C2F-45E2-972B-BF4C6B0685A1}" dt="2019-12-09T23:28:21.377" v="651" actId="26606"/>
          <ac:spMkLst>
            <pc:docMk/>
            <pc:sldMk cId="1785192810" sldId="257"/>
            <ac:spMk id="1028" creationId="{3BCB5F6A-9EB0-40B0-9D13-3023E9A20508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29" creationId="{A65AC7D1-EAA9-48F5-B509-60A7F50BF703}"/>
          </ac:spMkLst>
        </pc:spChg>
        <pc:spChg chg="add del">
          <ac:chgData name="Jacob Hillebrand" userId="526ecc7c-84ba-4dea-a436-9ce05d02d70d" providerId="ADAL" clId="{7EE651BE-5C2F-45E2-972B-BF4C6B0685A1}" dt="2019-12-09T23:28:24.238" v="653" actId="26606"/>
          <ac:spMkLst>
            <pc:docMk/>
            <pc:sldMk cId="1785192810" sldId="257"/>
            <ac:spMk id="1030" creationId="{3BCB5F6A-9EB0-40B0-9D13-3023E9A20508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31" creationId="{D6320AF9-619A-4175-865B-5663E1AEF4C5}"/>
          </ac:spMkLst>
        </pc:spChg>
        <pc:spChg chg="add del">
          <ac:chgData name="Jacob Hillebrand" userId="526ecc7c-84ba-4dea-a436-9ce05d02d70d" providerId="ADAL" clId="{7EE651BE-5C2F-45E2-972B-BF4C6B0685A1}" dt="2019-12-09T23:28:25.814" v="655" actId="26606"/>
          <ac:spMkLst>
            <pc:docMk/>
            <pc:sldMk cId="1785192810" sldId="257"/>
            <ac:spMk id="1032" creationId="{D94A7024-D948-494D-8920-BBA2DA07D15B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1034" creationId="{A65AC7D1-EAA9-48F5-B509-60A7F50BF703}"/>
          </ac:spMkLst>
        </pc:spChg>
        <pc:spChg chg="add del">
          <ac:chgData name="Jacob Hillebrand" userId="526ecc7c-84ba-4dea-a436-9ce05d02d70d" providerId="ADAL" clId="{7EE651BE-5C2F-45E2-972B-BF4C6B0685A1}" dt="2019-12-09T23:28:29.218" v="657" actId="26606"/>
          <ac:spMkLst>
            <pc:docMk/>
            <pc:sldMk cId="1785192810" sldId="257"/>
            <ac:spMk id="1035" creationId="{D6320AF9-619A-4175-865B-5663E1AEF4C5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39" creationId="{7E018740-5C2B-4A41-AC1A-7E68D1EC1954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40" creationId="{166F75A4-C475-4941-8EE2-B80A06A2C1BB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41" creationId="{A032553A-72E8-4B0D-8405-FF9771C9AF05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42" creationId="{765800AC-C3B9-498E-87BC-29FAE4C76B21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43" creationId="{1F9D6ACB-2FF4-49F9-978A-E0D5327FC635}"/>
          </ac:spMkLst>
        </pc:spChg>
        <pc:spChg chg="add del">
          <ac:chgData name="Jacob Hillebrand" userId="526ecc7c-84ba-4dea-a436-9ce05d02d70d" providerId="ADAL" clId="{7EE651BE-5C2F-45E2-972B-BF4C6B0685A1}" dt="2019-12-09T23:28:37.759" v="665" actId="26606"/>
          <ac:spMkLst>
            <pc:docMk/>
            <pc:sldMk cId="1785192810" sldId="257"/>
            <ac:spMk id="1044" creationId="{A5EC319D-0FEA-4B95-A3EA-01E35672C95B}"/>
          </ac:spMkLst>
        </pc:spChg>
        <pc:picChg chg="add del mod ord">
          <ac:chgData name="Jacob Hillebrand" userId="526ecc7c-84ba-4dea-a436-9ce05d02d70d" providerId="ADAL" clId="{7EE651BE-5C2F-45E2-972B-BF4C6B0685A1}" dt="2019-12-09T23:29:09.913" v="675" actId="1076"/>
          <ac:picMkLst>
            <pc:docMk/>
            <pc:sldMk cId="1785192810" sldId="257"/>
            <ac:picMk id="1026" creationId="{6682045B-BCD4-4997-8062-58060E1AB9D2}"/>
          </ac:picMkLst>
        </pc:picChg>
        <pc:cxnChg chg="add del">
          <ac:chgData name="Jacob Hillebrand" userId="526ecc7c-84ba-4dea-a436-9ce05d02d70d" providerId="ADAL" clId="{7EE651BE-5C2F-45E2-972B-BF4C6B0685A1}" dt="2019-12-09T23:28:37.759" v="665" actId="26606"/>
          <ac:cxnSpMkLst>
            <pc:docMk/>
            <pc:sldMk cId="1785192810" sldId="257"/>
            <ac:cxnSpMk id="1033" creationId="{063B6EC6-D752-4EE7-908B-F8F19E8C7FEA}"/>
          </ac:cxnSpMkLst>
        </pc:cxnChg>
        <pc:cxnChg chg="add del">
          <ac:chgData name="Jacob Hillebrand" userId="526ecc7c-84ba-4dea-a436-9ce05d02d70d" providerId="ADAL" clId="{7EE651BE-5C2F-45E2-972B-BF4C6B0685A1}" dt="2019-12-09T23:28:29.218" v="657" actId="26606"/>
          <ac:cxnSpMkLst>
            <pc:docMk/>
            <pc:sldMk cId="1785192810" sldId="257"/>
            <ac:cxnSpMk id="1036" creationId="{063B6EC6-D752-4EE7-908B-F8F19E8C7FEA}"/>
          </ac:cxnSpMkLst>
        </pc:cxnChg>
        <pc:cxnChg chg="add del">
          <ac:chgData name="Jacob Hillebrand" userId="526ecc7c-84ba-4dea-a436-9ce05d02d70d" providerId="ADAL" clId="{7EE651BE-5C2F-45E2-972B-BF4C6B0685A1}" dt="2019-12-09T23:28:29.218" v="657" actId="26606"/>
          <ac:cxnSpMkLst>
            <pc:docMk/>
            <pc:sldMk cId="1785192810" sldId="257"/>
            <ac:cxnSpMk id="1037" creationId="{EFECD4E8-AD3E-4228-82A2-9461958EA94D}"/>
          </ac:cxnSpMkLst>
        </pc:cxnChg>
        <pc:cxnChg chg="add del">
          <ac:chgData name="Jacob Hillebrand" userId="526ecc7c-84ba-4dea-a436-9ce05d02d70d" providerId="ADAL" clId="{7EE651BE-5C2F-45E2-972B-BF4C6B0685A1}" dt="2019-12-09T23:28:37.759" v="665" actId="26606"/>
          <ac:cxnSpMkLst>
            <pc:docMk/>
            <pc:sldMk cId="1785192810" sldId="257"/>
            <ac:cxnSpMk id="1038" creationId="{EFECD4E8-AD3E-4228-82A2-9461958EA94D}"/>
          </ac:cxnSpMkLst>
        </pc:cxnChg>
      </pc:sldChg>
      <pc:sldChg chg="modSp">
        <pc:chgData name="Jacob Hillebrand" userId="526ecc7c-84ba-4dea-a436-9ce05d02d70d" providerId="ADAL" clId="{7EE651BE-5C2F-45E2-972B-BF4C6B0685A1}" dt="2019-12-10T23:09:40.723" v="1890" actId="1076"/>
        <pc:sldMkLst>
          <pc:docMk/>
          <pc:sldMk cId="823273523" sldId="258"/>
        </pc:sldMkLst>
        <pc:graphicFrameChg chg="mod">
          <ac:chgData name="Jacob Hillebrand" userId="526ecc7c-84ba-4dea-a436-9ce05d02d70d" providerId="ADAL" clId="{7EE651BE-5C2F-45E2-972B-BF4C6B0685A1}" dt="2019-12-10T23:09:40.723" v="1890" actId="1076"/>
          <ac:graphicFrameMkLst>
            <pc:docMk/>
            <pc:sldMk cId="823273523" sldId="258"/>
            <ac:graphicFrameMk id="7" creationId="{821DE3E1-9422-4AAE-A3FD-90E74FBBF06C}"/>
          </ac:graphicFrameMkLst>
        </pc:graphicFrameChg>
      </pc:sldChg>
      <pc:sldChg chg="addSp delSp modSp">
        <pc:chgData name="Jacob Hillebrand" userId="526ecc7c-84ba-4dea-a436-9ce05d02d70d" providerId="ADAL" clId="{7EE651BE-5C2F-45E2-972B-BF4C6B0685A1}" dt="2019-12-10T22:59:06.499" v="764" actId="1076"/>
        <pc:sldMkLst>
          <pc:docMk/>
          <pc:sldMk cId="520963440" sldId="259"/>
        </pc:sldMkLst>
        <pc:spChg chg="mod">
          <ac:chgData name="Jacob Hillebrand" userId="526ecc7c-84ba-4dea-a436-9ce05d02d70d" providerId="ADAL" clId="{7EE651BE-5C2F-45E2-972B-BF4C6B0685A1}" dt="2019-12-10T22:58:13.256" v="761" actId="14100"/>
          <ac:spMkLst>
            <pc:docMk/>
            <pc:sldMk cId="520963440" sldId="259"/>
            <ac:spMk id="5" creationId="{7662166C-B5FD-4DB1-A063-33B8765BEAD7}"/>
          </ac:spMkLst>
        </pc:spChg>
        <pc:spChg chg="del">
          <ac:chgData name="Jacob Hillebrand" userId="526ecc7c-84ba-4dea-a436-9ce05d02d70d" providerId="ADAL" clId="{7EE651BE-5C2F-45E2-972B-BF4C6B0685A1}" dt="2019-12-10T22:40:31.587" v="677" actId="478"/>
          <ac:spMkLst>
            <pc:docMk/>
            <pc:sldMk cId="520963440" sldId="259"/>
            <ac:spMk id="6" creationId="{09137A42-0BBE-44F4-8BD4-BF4984C95478}"/>
          </ac:spMkLst>
        </pc:spChg>
        <pc:picChg chg="add mod">
          <ac:chgData name="Jacob Hillebrand" userId="526ecc7c-84ba-4dea-a436-9ce05d02d70d" providerId="ADAL" clId="{7EE651BE-5C2F-45E2-972B-BF4C6B0685A1}" dt="2019-12-10T22:59:06.499" v="764" actId="1076"/>
          <ac:picMkLst>
            <pc:docMk/>
            <pc:sldMk cId="520963440" sldId="259"/>
            <ac:picMk id="3" creationId="{8E289B0D-45EB-4C9E-A0B8-ABAE584FAD1B}"/>
          </ac:picMkLst>
        </pc:picChg>
        <pc:picChg chg="add del mod">
          <ac:chgData name="Jacob Hillebrand" userId="526ecc7c-84ba-4dea-a436-9ce05d02d70d" providerId="ADAL" clId="{7EE651BE-5C2F-45E2-972B-BF4C6B0685A1}" dt="2019-12-10T22:58:08.909" v="759" actId="478"/>
          <ac:picMkLst>
            <pc:docMk/>
            <pc:sldMk cId="520963440" sldId="259"/>
            <ac:picMk id="2050" creationId="{829594B3-2CBB-4506-A24E-BBF4A97538D7}"/>
          </ac:picMkLst>
        </pc:picChg>
      </pc:sldChg>
      <pc:sldChg chg="modSp">
        <pc:chgData name="Jacob Hillebrand" userId="526ecc7c-84ba-4dea-a436-9ce05d02d70d" providerId="ADAL" clId="{7EE651BE-5C2F-45E2-972B-BF4C6B0685A1}" dt="2019-12-10T23:19:31.471" v="1892" actId="1076"/>
        <pc:sldMkLst>
          <pc:docMk/>
          <pc:sldMk cId="541707261" sldId="260"/>
        </pc:sldMkLst>
        <pc:spChg chg="mod">
          <ac:chgData name="Jacob Hillebrand" userId="526ecc7c-84ba-4dea-a436-9ce05d02d70d" providerId="ADAL" clId="{7EE651BE-5C2F-45E2-972B-BF4C6B0685A1}" dt="2019-12-10T23:19:31.471" v="1892" actId="1076"/>
          <ac:spMkLst>
            <pc:docMk/>
            <pc:sldMk cId="541707261" sldId="260"/>
            <ac:spMk id="2" creationId="{00000000-0000-0000-0000-000000000000}"/>
          </ac:spMkLst>
        </pc:spChg>
        <pc:spChg chg="mod">
          <ac:chgData name="Jacob Hillebrand" userId="526ecc7c-84ba-4dea-a436-9ce05d02d70d" providerId="ADAL" clId="{7EE651BE-5C2F-45E2-972B-BF4C6B0685A1}" dt="2019-12-10T23:19:29.051" v="1891" actId="1076"/>
          <ac:spMkLst>
            <pc:docMk/>
            <pc:sldMk cId="541707261" sldId="260"/>
            <ac:spMk id="3" creationId="{00000000-0000-0000-0000-000000000000}"/>
          </ac:spMkLst>
        </pc:spChg>
      </pc:sldChg>
      <pc:sldChg chg="modSp">
        <pc:chgData name="Jacob Hillebrand" userId="526ecc7c-84ba-4dea-a436-9ce05d02d70d" providerId="ADAL" clId="{7EE651BE-5C2F-45E2-972B-BF4C6B0685A1}" dt="2019-12-10T23:08:46.045" v="1889" actId="20577"/>
        <pc:sldMkLst>
          <pc:docMk/>
          <pc:sldMk cId="1173598071" sldId="265"/>
        </pc:sldMkLst>
        <pc:spChg chg="mod">
          <ac:chgData name="Jacob Hillebrand" userId="526ecc7c-84ba-4dea-a436-9ce05d02d70d" providerId="ADAL" clId="{7EE651BE-5C2F-45E2-972B-BF4C6B0685A1}" dt="2019-12-10T23:08:46.045" v="1889" actId="20577"/>
          <ac:spMkLst>
            <pc:docMk/>
            <pc:sldMk cId="1173598071" sldId="265"/>
            <ac:spMk id="2" creationId="{00000000-0000-0000-0000-000000000000}"/>
          </ac:spMkLst>
        </pc:spChg>
      </pc:sldChg>
      <pc:sldChg chg="addSp delSp modSp add">
        <pc:chgData name="Jacob Hillebrand" userId="526ecc7c-84ba-4dea-a436-9ce05d02d70d" providerId="ADAL" clId="{7EE651BE-5C2F-45E2-972B-BF4C6B0685A1}" dt="2019-12-10T22:57:15.664" v="747" actId="1076"/>
        <pc:sldMkLst>
          <pc:docMk/>
          <pc:sldMk cId="3315882000" sldId="266"/>
        </pc:sldMkLst>
        <pc:spChg chg="mod">
          <ac:chgData name="Jacob Hillebrand" userId="526ecc7c-84ba-4dea-a436-9ce05d02d70d" providerId="ADAL" clId="{7EE651BE-5C2F-45E2-972B-BF4C6B0685A1}" dt="2019-12-10T22:45:00.394" v="691" actId="1076"/>
          <ac:spMkLst>
            <pc:docMk/>
            <pc:sldMk cId="3315882000" sldId="266"/>
            <ac:spMk id="2" creationId="{00000000-0000-0000-0000-000000000000}"/>
          </ac:spMkLst>
        </pc:spChg>
        <pc:spChg chg="add del mod">
          <ac:chgData name="Jacob Hillebrand" userId="526ecc7c-84ba-4dea-a436-9ce05d02d70d" providerId="ADAL" clId="{7EE651BE-5C2F-45E2-972B-BF4C6B0685A1}" dt="2019-12-10T22:42:24.566" v="679" actId="478"/>
          <ac:spMkLst>
            <pc:docMk/>
            <pc:sldMk cId="3315882000" sldId="266"/>
            <ac:spMk id="4" creationId="{F06865EF-8789-4AEB-A6B6-4B2DD036DFE8}"/>
          </ac:spMkLst>
        </pc:spChg>
        <pc:spChg chg="del">
          <ac:chgData name="Jacob Hillebrand" userId="526ecc7c-84ba-4dea-a436-9ce05d02d70d" providerId="ADAL" clId="{7EE651BE-5C2F-45E2-972B-BF4C6B0685A1}" dt="2019-12-10T22:42:22.381" v="678" actId="478"/>
          <ac:spMkLst>
            <pc:docMk/>
            <pc:sldMk cId="3315882000" sldId="266"/>
            <ac:spMk id="5" creationId="{7662166C-B5FD-4DB1-A063-33B8765BEAD7}"/>
          </ac:spMkLst>
        </pc:spChg>
        <pc:spChg chg="mod">
          <ac:chgData name="Jacob Hillebrand" userId="526ecc7c-84ba-4dea-a436-9ce05d02d70d" providerId="ADAL" clId="{7EE651BE-5C2F-45E2-972B-BF4C6B0685A1}" dt="2019-12-10T22:56:54.247" v="732" actId="20577"/>
          <ac:spMkLst>
            <pc:docMk/>
            <pc:sldMk cId="3315882000" sldId="266"/>
            <ac:spMk id="6" creationId="{09137A42-0BBE-44F4-8BD4-BF4984C95478}"/>
          </ac:spMkLst>
        </pc:spChg>
        <pc:spChg chg="add del">
          <ac:chgData name="Jacob Hillebrand" userId="526ecc7c-84ba-4dea-a436-9ce05d02d70d" providerId="ADAL" clId="{7EE651BE-5C2F-45E2-972B-BF4C6B0685A1}" dt="2019-12-10T22:44:17.088" v="683"/>
          <ac:spMkLst>
            <pc:docMk/>
            <pc:sldMk cId="3315882000" sldId="266"/>
            <ac:spMk id="7" creationId="{6129BFCE-F54A-49A5-879A-F75E1F277503}"/>
          </ac:spMkLst>
        </pc:spChg>
        <pc:picChg chg="add del mod">
          <ac:chgData name="Jacob Hillebrand" userId="526ecc7c-84ba-4dea-a436-9ce05d02d70d" providerId="ADAL" clId="{7EE651BE-5C2F-45E2-972B-BF4C6B0685A1}" dt="2019-12-10T22:54:19.789" v="716" actId="478"/>
          <ac:picMkLst>
            <pc:docMk/>
            <pc:sldMk cId="3315882000" sldId="266"/>
            <ac:picMk id="8" creationId="{C8A5EC23-A0A8-4EB4-A42A-E6BBA7F5BB51}"/>
          </ac:picMkLst>
        </pc:picChg>
        <pc:picChg chg="add mod">
          <ac:chgData name="Jacob Hillebrand" userId="526ecc7c-84ba-4dea-a436-9ce05d02d70d" providerId="ADAL" clId="{7EE651BE-5C2F-45E2-972B-BF4C6B0685A1}" dt="2019-12-10T22:57:15.664" v="747" actId="1076"/>
          <ac:picMkLst>
            <pc:docMk/>
            <pc:sldMk cId="3315882000" sldId="266"/>
            <ac:picMk id="1028" creationId="{D1F86796-4E53-4041-BE17-00AED287EDB9}"/>
          </ac:picMkLst>
        </pc:picChg>
        <pc:picChg chg="add del mod">
          <ac:chgData name="Jacob Hillebrand" userId="526ecc7c-84ba-4dea-a436-9ce05d02d70d" providerId="ADAL" clId="{7EE651BE-5C2F-45E2-972B-BF4C6B0685A1}" dt="2019-12-10T22:53:37.677" v="704" actId="478"/>
          <ac:picMkLst>
            <pc:docMk/>
            <pc:sldMk cId="3315882000" sldId="266"/>
            <ac:picMk id="1030" creationId="{3B9B5F10-152F-4AF2-ADA7-B9C19E2FAE87}"/>
          </ac:picMkLst>
        </pc:picChg>
        <pc:picChg chg="add mod">
          <ac:chgData name="Jacob Hillebrand" userId="526ecc7c-84ba-4dea-a436-9ce05d02d70d" providerId="ADAL" clId="{7EE651BE-5C2F-45E2-972B-BF4C6B0685A1}" dt="2019-12-10T22:57:11.564" v="745" actId="1076"/>
          <ac:picMkLst>
            <pc:docMk/>
            <pc:sldMk cId="3315882000" sldId="266"/>
            <ac:picMk id="1032" creationId="{B60E6E01-DC3E-47EA-839D-77F45186D387}"/>
          </ac:picMkLst>
        </pc:picChg>
        <pc:picChg chg="add mod">
          <ac:chgData name="Jacob Hillebrand" userId="526ecc7c-84ba-4dea-a436-9ce05d02d70d" providerId="ADAL" clId="{7EE651BE-5C2F-45E2-972B-BF4C6B0685A1}" dt="2019-12-10T22:57:12.939" v="746" actId="1076"/>
          <ac:picMkLst>
            <pc:docMk/>
            <pc:sldMk cId="3315882000" sldId="266"/>
            <ac:picMk id="1034" creationId="{815BA446-C8B0-44C3-B832-B57CD4FEC527}"/>
          </ac:picMkLst>
        </pc:picChg>
      </pc:sldChg>
      <pc:sldChg chg="delSp modSp add">
        <pc:chgData name="Jacob Hillebrand" userId="526ecc7c-84ba-4dea-a436-9ce05d02d70d" providerId="ADAL" clId="{7EE651BE-5C2F-45E2-972B-BF4C6B0685A1}" dt="2019-12-10T22:57:58.514" v="758" actId="1076"/>
        <pc:sldMkLst>
          <pc:docMk/>
          <pc:sldMk cId="3026484233" sldId="267"/>
        </pc:sldMkLst>
        <pc:spChg chg="mod">
          <ac:chgData name="Jacob Hillebrand" userId="526ecc7c-84ba-4dea-a436-9ce05d02d70d" providerId="ADAL" clId="{7EE651BE-5C2F-45E2-972B-BF4C6B0685A1}" dt="2019-12-10T22:57:43.967" v="756" actId="1076"/>
          <ac:spMkLst>
            <pc:docMk/>
            <pc:sldMk cId="3026484233" sldId="267"/>
            <ac:spMk id="6" creationId="{09137A42-0BBE-44F4-8BD4-BF4984C95478}"/>
          </ac:spMkLst>
        </pc:spChg>
        <pc:picChg chg="mod">
          <ac:chgData name="Jacob Hillebrand" userId="526ecc7c-84ba-4dea-a436-9ce05d02d70d" providerId="ADAL" clId="{7EE651BE-5C2F-45E2-972B-BF4C6B0685A1}" dt="2019-12-10T22:57:58.514" v="758" actId="1076"/>
          <ac:picMkLst>
            <pc:docMk/>
            <pc:sldMk cId="3026484233" sldId="267"/>
            <ac:picMk id="8" creationId="{C8A5EC23-A0A8-4EB4-A42A-E6BBA7F5BB51}"/>
          </ac:picMkLst>
        </pc:picChg>
        <pc:picChg chg="del">
          <ac:chgData name="Jacob Hillebrand" userId="526ecc7c-84ba-4dea-a436-9ce05d02d70d" providerId="ADAL" clId="{7EE651BE-5C2F-45E2-972B-BF4C6B0685A1}" dt="2019-12-10T22:57:22.089" v="748" actId="478"/>
          <ac:picMkLst>
            <pc:docMk/>
            <pc:sldMk cId="3026484233" sldId="267"/>
            <ac:picMk id="1028" creationId="{D1F86796-4E53-4041-BE17-00AED287EDB9}"/>
          </ac:picMkLst>
        </pc:picChg>
        <pc:picChg chg="mod">
          <ac:chgData name="Jacob Hillebrand" userId="526ecc7c-84ba-4dea-a436-9ce05d02d70d" providerId="ADAL" clId="{7EE651BE-5C2F-45E2-972B-BF4C6B0685A1}" dt="2019-12-10T22:57:46.284" v="757" actId="1076"/>
          <ac:picMkLst>
            <pc:docMk/>
            <pc:sldMk cId="3026484233" sldId="267"/>
            <ac:picMk id="1030" creationId="{3B9B5F10-152F-4AF2-ADA7-B9C19E2FAE87}"/>
          </ac:picMkLst>
        </pc:picChg>
      </pc:sldChg>
    </pc:docChg>
  </pc:docChgLst>
  <pc:docChgLst>
    <pc:chgData name="McDermott, Maximilien" userId="S::mcdermottm3446@my.uwstout.edu::a156a6b2-a031-4846-816e-12d27fdd9080" providerId="AD" clId="Web-{FB431654-F664-4A2C-8BD4-A885DE12DC8C}"/>
    <pc:docChg chg="modSld">
      <pc:chgData name="McDermott, Maximilien" userId="S::mcdermottm3446@my.uwstout.edu::a156a6b2-a031-4846-816e-12d27fdd9080" providerId="AD" clId="Web-{FB431654-F664-4A2C-8BD4-A885DE12DC8C}" dt="2019-12-10T19:37:42.671" v="888" actId="20577"/>
      <pc:docMkLst>
        <pc:docMk/>
      </pc:docMkLst>
      <pc:sldChg chg="addSp delSp modSp">
        <pc:chgData name="McDermott, Maximilien" userId="S::mcdermottm3446@my.uwstout.edu::a156a6b2-a031-4846-816e-12d27fdd9080" providerId="AD" clId="Web-{FB431654-F664-4A2C-8BD4-A885DE12DC8C}" dt="2019-12-10T19:16:24.700" v="311"/>
        <pc:sldMkLst>
          <pc:docMk/>
          <pc:sldMk cId="823273523" sldId="258"/>
        </pc:sldMkLst>
        <pc:spChg chg="mod">
          <ac:chgData name="McDermott, Maximilien" userId="S::mcdermottm3446@my.uwstout.edu::a156a6b2-a031-4846-816e-12d27fdd9080" providerId="AD" clId="Web-{FB431654-F664-4A2C-8BD4-A885DE12DC8C}" dt="2019-12-10T19:06:42.706" v="199" actId="14100"/>
          <ac:spMkLst>
            <pc:docMk/>
            <pc:sldMk cId="823273523" sldId="258"/>
            <ac:spMk id="2" creationId="{00000000-0000-0000-0000-000000000000}"/>
          </ac:spMkLst>
        </pc:spChg>
        <pc:spChg chg="del">
          <ac:chgData name="McDermott, Maximilien" userId="S::mcdermottm3446@my.uwstout.edu::a156a6b2-a031-4846-816e-12d27fdd9080" providerId="AD" clId="Web-{FB431654-F664-4A2C-8BD4-A885DE12DC8C}" dt="2019-12-10T19:04:41.535" v="173"/>
          <ac:spMkLst>
            <pc:docMk/>
            <pc:sldMk cId="823273523" sldId="258"/>
            <ac:spMk id="3" creationId="{00000000-0000-0000-0000-000000000000}"/>
          </ac:spMkLst>
        </pc:spChg>
        <pc:spChg chg="add del mod">
          <ac:chgData name="McDermott, Maximilien" userId="S::mcdermottm3446@my.uwstout.edu::a156a6b2-a031-4846-816e-12d27fdd9080" providerId="AD" clId="Web-{FB431654-F664-4A2C-8BD4-A885DE12DC8C}" dt="2019-12-10T19:10:03.610" v="206"/>
          <ac:spMkLst>
            <pc:docMk/>
            <pc:sldMk cId="823273523" sldId="258"/>
            <ac:spMk id="8" creationId="{EDBD1E7B-0B1D-4087-B3D0-277771977E99}"/>
          </ac:spMkLst>
        </pc:spChg>
        <pc:spChg chg="add del mod">
          <ac:chgData name="McDermott, Maximilien" userId="S::mcdermottm3446@my.uwstout.edu::a156a6b2-a031-4846-816e-12d27fdd9080" providerId="AD" clId="Web-{FB431654-F664-4A2C-8BD4-A885DE12DC8C}" dt="2019-12-10T19:05:54.628" v="189"/>
          <ac:spMkLst>
            <pc:docMk/>
            <pc:sldMk cId="823273523" sldId="258"/>
            <ac:spMk id="10" creationId="{FFFA7506-EF72-4E69-B56D-8B0B89853C33}"/>
          </ac:spMkLst>
        </pc:spChg>
        <pc:graphicFrameChg chg="add del mod ord modGraphic">
          <ac:chgData name="McDermott, Maximilien" userId="S::mcdermottm3446@my.uwstout.edu::a156a6b2-a031-4846-816e-12d27fdd9080" providerId="AD" clId="Web-{FB431654-F664-4A2C-8BD4-A885DE12DC8C}" dt="2019-12-10T19:04:57.426" v="177"/>
          <ac:graphicFrameMkLst>
            <pc:docMk/>
            <pc:sldMk cId="823273523" sldId="258"/>
            <ac:graphicFrameMk id="4" creationId="{0414F59C-D53D-45B8-86FA-307F5DB86163}"/>
          </ac:graphicFrameMkLst>
        </pc:graphicFrameChg>
        <pc:graphicFrameChg chg="add mod modGraphic">
          <ac:chgData name="McDermott, Maximilien" userId="S::mcdermottm3446@my.uwstout.edu::a156a6b2-a031-4846-816e-12d27fdd9080" providerId="AD" clId="Web-{FB431654-F664-4A2C-8BD4-A885DE12DC8C}" dt="2019-12-10T19:16:24.700" v="311"/>
          <ac:graphicFrameMkLst>
            <pc:docMk/>
            <pc:sldMk cId="823273523" sldId="258"/>
            <ac:graphicFrameMk id="7" creationId="{821DE3E1-9422-4AAE-A3FD-90E74FBBF06C}"/>
          </ac:graphicFrameMkLst>
        </pc:graphicFrameChg>
      </pc:sldChg>
      <pc:sldChg chg="modSp">
        <pc:chgData name="McDermott, Maximilien" userId="S::mcdermottm3446@my.uwstout.edu::a156a6b2-a031-4846-816e-12d27fdd9080" providerId="AD" clId="Web-{FB431654-F664-4A2C-8BD4-A885DE12DC8C}" dt="2019-12-10T19:37:42.671" v="887" actId="20577"/>
        <pc:sldMkLst>
          <pc:docMk/>
          <pc:sldMk cId="541707261" sldId="260"/>
        </pc:sldMkLst>
        <pc:spChg chg="mod">
          <ac:chgData name="McDermott, Maximilien" userId="S::mcdermottm3446@my.uwstout.edu::a156a6b2-a031-4846-816e-12d27fdd9080" providerId="AD" clId="Web-{FB431654-F664-4A2C-8BD4-A885DE12DC8C}" dt="2019-12-10T19:37:42.671" v="887" actId="20577"/>
          <ac:spMkLst>
            <pc:docMk/>
            <pc:sldMk cId="541707261" sldId="260"/>
            <ac:spMk id="3" creationId="{00000000-0000-0000-0000-000000000000}"/>
          </ac:spMkLst>
        </pc:spChg>
      </pc:sldChg>
    </pc:docChg>
  </pc:docChgLst>
  <pc:docChgLst>
    <pc:chgData name="Jacob Hillebrand" userId="526ecc7c-84ba-4dea-a436-9ce05d02d70d" providerId="ADAL" clId="{9A79E916-39B3-4DC1-ADFE-31AF20C607F2}"/>
    <pc:docChg chg="undo custSel addSld modSld sldOrd">
      <pc:chgData name="Jacob Hillebrand" userId="526ecc7c-84ba-4dea-a436-9ce05d02d70d" providerId="ADAL" clId="{9A79E916-39B3-4DC1-ADFE-31AF20C607F2}" dt="2019-12-11T19:05:52.448" v="917" actId="1076"/>
      <pc:docMkLst>
        <pc:docMk/>
      </pc:docMkLst>
      <pc:sldChg chg="modSp">
        <pc:chgData name="Jacob Hillebrand" userId="526ecc7c-84ba-4dea-a436-9ce05d02d70d" providerId="ADAL" clId="{9A79E916-39B3-4DC1-ADFE-31AF20C607F2}" dt="2019-12-11T19:02:55.037" v="899" actId="1076"/>
        <pc:sldMkLst>
          <pc:docMk/>
          <pc:sldMk cId="823273523" sldId="258"/>
        </pc:sldMkLst>
        <pc:spChg chg="mod">
          <ac:chgData name="Jacob Hillebrand" userId="526ecc7c-84ba-4dea-a436-9ce05d02d70d" providerId="ADAL" clId="{9A79E916-39B3-4DC1-ADFE-31AF20C607F2}" dt="2019-12-11T19:02:55.037" v="899" actId="1076"/>
          <ac:spMkLst>
            <pc:docMk/>
            <pc:sldMk cId="823273523" sldId="258"/>
            <ac:spMk id="2" creationId="{00000000-0000-0000-0000-000000000000}"/>
          </ac:spMkLst>
        </pc:spChg>
        <pc:graphicFrameChg chg="mod">
          <ac:chgData name="Jacob Hillebrand" userId="526ecc7c-84ba-4dea-a436-9ce05d02d70d" providerId="ADAL" clId="{9A79E916-39B3-4DC1-ADFE-31AF20C607F2}" dt="2019-12-11T19:02:52.191" v="898" actId="1076"/>
          <ac:graphicFrameMkLst>
            <pc:docMk/>
            <pc:sldMk cId="823273523" sldId="258"/>
            <ac:graphicFrameMk id="7" creationId="{821DE3E1-9422-4AAE-A3FD-90E74FBBF06C}"/>
          </ac:graphicFrameMkLst>
        </pc:graphicFrameChg>
      </pc:sldChg>
      <pc:sldChg chg="addSp delSp modSp ord">
        <pc:chgData name="Jacob Hillebrand" userId="526ecc7c-84ba-4dea-a436-9ce05d02d70d" providerId="ADAL" clId="{9A79E916-39B3-4DC1-ADFE-31AF20C607F2}" dt="2019-12-11T19:00:18.520" v="840" actId="6549"/>
        <pc:sldMkLst>
          <pc:docMk/>
          <pc:sldMk cId="520963440" sldId="259"/>
        </pc:sldMkLst>
        <pc:spChg chg="mod">
          <ac:chgData name="Jacob Hillebrand" userId="526ecc7c-84ba-4dea-a436-9ce05d02d70d" providerId="ADAL" clId="{9A79E916-39B3-4DC1-ADFE-31AF20C607F2}" dt="2019-12-11T19:00:07.888" v="838" actId="404"/>
          <ac:spMkLst>
            <pc:docMk/>
            <pc:sldMk cId="520963440" sldId="259"/>
            <ac:spMk id="2" creationId="{00000000-0000-0000-0000-000000000000}"/>
          </ac:spMkLst>
        </pc:spChg>
        <pc:spChg chg="add mod">
          <ac:chgData name="Jacob Hillebrand" userId="526ecc7c-84ba-4dea-a436-9ce05d02d70d" providerId="ADAL" clId="{9A79E916-39B3-4DC1-ADFE-31AF20C607F2}" dt="2019-12-11T19:00:18.520" v="840" actId="6549"/>
          <ac:spMkLst>
            <pc:docMk/>
            <pc:sldMk cId="520963440" sldId="259"/>
            <ac:spMk id="5" creationId="{7662166C-B5FD-4DB1-A063-33B8765BEAD7}"/>
          </ac:spMkLst>
        </pc:spChg>
        <pc:spChg chg="add mod">
          <ac:chgData name="Jacob Hillebrand" userId="526ecc7c-84ba-4dea-a436-9ce05d02d70d" providerId="ADAL" clId="{9A79E916-39B3-4DC1-ADFE-31AF20C607F2}" dt="2019-12-10T19:49:59.226" v="715" actId="1076"/>
          <ac:spMkLst>
            <pc:docMk/>
            <pc:sldMk cId="520963440" sldId="259"/>
            <ac:spMk id="6" creationId="{09137A42-0BBE-44F4-8BD4-BF4984C95478}"/>
          </ac:spMkLst>
        </pc:spChg>
        <pc:picChg chg="del">
          <ac:chgData name="Jacob Hillebrand" userId="526ecc7c-84ba-4dea-a436-9ce05d02d70d" providerId="ADAL" clId="{9A79E916-39B3-4DC1-ADFE-31AF20C607F2}" dt="2019-12-11T18:57:21.319" v="768" actId="478"/>
          <ac:picMkLst>
            <pc:docMk/>
            <pc:sldMk cId="520963440" sldId="259"/>
            <ac:picMk id="3" creationId="{8E289B0D-45EB-4C9E-A0B8-ABAE584FAD1B}"/>
          </ac:picMkLst>
        </pc:picChg>
        <pc:picChg chg="del">
          <ac:chgData name="Jacob Hillebrand" userId="526ecc7c-84ba-4dea-a436-9ce05d02d70d" providerId="ADAL" clId="{9A79E916-39B3-4DC1-ADFE-31AF20C607F2}" dt="2019-12-10T19:43:48.621" v="10" actId="478"/>
          <ac:picMkLst>
            <pc:docMk/>
            <pc:sldMk cId="520963440" sldId="259"/>
            <ac:picMk id="4" creationId="{00000000-0000-0000-0000-000000000000}"/>
          </ac:picMkLst>
        </pc:picChg>
        <pc:picChg chg="add mod">
          <ac:chgData name="Jacob Hillebrand" userId="526ecc7c-84ba-4dea-a436-9ce05d02d70d" providerId="ADAL" clId="{9A79E916-39B3-4DC1-ADFE-31AF20C607F2}" dt="2019-12-11T18:58:25.918" v="786" actId="1076"/>
          <ac:picMkLst>
            <pc:docMk/>
            <pc:sldMk cId="520963440" sldId="259"/>
            <ac:picMk id="4" creationId="{83684979-1773-413D-A601-AD416CAA1A6F}"/>
          </ac:picMkLst>
        </pc:picChg>
        <pc:picChg chg="add mod">
          <ac:chgData name="Jacob Hillebrand" userId="526ecc7c-84ba-4dea-a436-9ce05d02d70d" providerId="ADAL" clId="{9A79E916-39B3-4DC1-ADFE-31AF20C607F2}" dt="2019-12-11T18:58:39.808" v="791" actId="1076"/>
          <ac:picMkLst>
            <pc:docMk/>
            <pc:sldMk cId="520963440" sldId="259"/>
            <ac:picMk id="6" creationId="{F92F691F-B156-4D9B-809C-EDD67AD51D68}"/>
          </ac:picMkLst>
        </pc:picChg>
        <pc:picChg chg="add mod">
          <ac:chgData name="Jacob Hillebrand" userId="526ecc7c-84ba-4dea-a436-9ce05d02d70d" providerId="ADAL" clId="{9A79E916-39B3-4DC1-ADFE-31AF20C607F2}" dt="2019-12-11T18:58:41.780" v="792" actId="1076"/>
          <ac:picMkLst>
            <pc:docMk/>
            <pc:sldMk cId="520963440" sldId="259"/>
            <ac:picMk id="7" creationId="{FA4B4845-6F38-4C65-BEF9-C2653355DF85}"/>
          </ac:picMkLst>
        </pc:picChg>
        <pc:picChg chg="add del mod">
          <ac:chgData name="Jacob Hillebrand" userId="526ecc7c-84ba-4dea-a436-9ce05d02d70d" providerId="ADAL" clId="{9A79E916-39B3-4DC1-ADFE-31AF20C607F2}" dt="2019-12-11T18:58:03.734" v="779" actId="478"/>
          <ac:picMkLst>
            <pc:docMk/>
            <pc:sldMk cId="520963440" sldId="259"/>
            <ac:picMk id="8" creationId="{383D5250-8000-4E26-A8CB-B0505E9E2224}"/>
          </ac:picMkLst>
        </pc:picChg>
        <pc:picChg chg="add del">
          <ac:chgData name="Jacob Hillebrand" userId="526ecc7c-84ba-4dea-a436-9ce05d02d70d" providerId="ADAL" clId="{9A79E916-39B3-4DC1-ADFE-31AF20C607F2}" dt="2019-12-11T18:57:19.964" v="767" actId="478"/>
          <ac:picMkLst>
            <pc:docMk/>
            <pc:sldMk cId="520963440" sldId="259"/>
            <ac:picMk id="9" creationId="{0617CB12-B4EA-40FB-8F4F-18D4C8FAD2CA}"/>
          </ac:picMkLst>
        </pc:picChg>
      </pc:sldChg>
      <pc:sldChg chg="addSp modSp">
        <pc:chgData name="Jacob Hillebrand" userId="526ecc7c-84ba-4dea-a436-9ce05d02d70d" providerId="ADAL" clId="{9A79E916-39B3-4DC1-ADFE-31AF20C607F2}" dt="2019-12-11T19:05:52.448" v="917" actId="1076"/>
        <pc:sldMkLst>
          <pc:docMk/>
          <pc:sldMk cId="1910380626" sldId="261"/>
        </pc:sldMkLst>
        <pc:picChg chg="add mod">
          <ac:chgData name="Jacob Hillebrand" userId="526ecc7c-84ba-4dea-a436-9ce05d02d70d" providerId="ADAL" clId="{9A79E916-39B3-4DC1-ADFE-31AF20C607F2}" dt="2019-12-11T19:05:45.739" v="914" actId="1076"/>
          <ac:picMkLst>
            <pc:docMk/>
            <pc:sldMk cId="1910380626" sldId="261"/>
            <ac:picMk id="3" creationId="{7105CBA7-B9E5-4A69-8B86-F3E07D920DB9}"/>
          </ac:picMkLst>
        </pc:picChg>
        <pc:picChg chg="mod">
          <ac:chgData name="Jacob Hillebrand" userId="526ecc7c-84ba-4dea-a436-9ce05d02d70d" providerId="ADAL" clId="{9A79E916-39B3-4DC1-ADFE-31AF20C607F2}" dt="2019-12-11T19:05:52.448" v="917" actId="1076"/>
          <ac:picMkLst>
            <pc:docMk/>
            <pc:sldMk cId="1910380626" sldId="261"/>
            <ac:picMk id="4" creationId="{D096FB4A-8E73-4E86-9C95-2565394709B1}"/>
          </ac:picMkLst>
        </pc:picChg>
      </pc:sldChg>
      <pc:sldChg chg="modSp">
        <pc:chgData name="Jacob Hillebrand" userId="526ecc7c-84ba-4dea-a436-9ce05d02d70d" providerId="ADAL" clId="{9A79E916-39B3-4DC1-ADFE-31AF20C607F2}" dt="2019-12-11T19:02:17.086" v="871" actId="14100"/>
        <pc:sldMkLst>
          <pc:docMk/>
          <pc:sldMk cId="3315882000" sldId="266"/>
        </pc:sldMkLst>
        <pc:spChg chg="mod">
          <ac:chgData name="Jacob Hillebrand" userId="526ecc7c-84ba-4dea-a436-9ce05d02d70d" providerId="ADAL" clId="{9A79E916-39B3-4DC1-ADFE-31AF20C607F2}" dt="2019-12-11T19:02:10.842" v="869" actId="20577"/>
          <ac:spMkLst>
            <pc:docMk/>
            <pc:sldMk cId="3315882000" sldId="266"/>
            <ac:spMk id="2" creationId="{00000000-0000-0000-0000-000000000000}"/>
          </ac:spMkLst>
        </pc:spChg>
        <pc:spChg chg="mod">
          <ac:chgData name="Jacob Hillebrand" userId="526ecc7c-84ba-4dea-a436-9ce05d02d70d" providerId="ADAL" clId="{9A79E916-39B3-4DC1-ADFE-31AF20C607F2}" dt="2019-12-11T19:02:17.086" v="871" actId="14100"/>
          <ac:spMkLst>
            <pc:docMk/>
            <pc:sldMk cId="3315882000" sldId="266"/>
            <ac:spMk id="6" creationId="{09137A42-0BBE-44F4-8BD4-BF4984C95478}"/>
          </ac:spMkLst>
        </pc:spChg>
      </pc:sldChg>
      <pc:sldChg chg="modSp">
        <pc:chgData name="Jacob Hillebrand" userId="526ecc7c-84ba-4dea-a436-9ce05d02d70d" providerId="ADAL" clId="{9A79E916-39B3-4DC1-ADFE-31AF20C607F2}" dt="2019-12-11T19:02:42.628" v="897" actId="1076"/>
        <pc:sldMkLst>
          <pc:docMk/>
          <pc:sldMk cId="3026484233" sldId="267"/>
        </pc:sldMkLst>
        <pc:spChg chg="mod">
          <ac:chgData name="Jacob Hillebrand" userId="526ecc7c-84ba-4dea-a436-9ce05d02d70d" providerId="ADAL" clId="{9A79E916-39B3-4DC1-ADFE-31AF20C607F2}" dt="2019-12-11T19:02:35.279" v="895" actId="20577"/>
          <ac:spMkLst>
            <pc:docMk/>
            <pc:sldMk cId="3026484233" sldId="267"/>
            <ac:spMk id="2" creationId="{00000000-0000-0000-0000-000000000000}"/>
          </ac:spMkLst>
        </pc:spChg>
        <pc:spChg chg="mod">
          <ac:chgData name="Jacob Hillebrand" userId="526ecc7c-84ba-4dea-a436-9ce05d02d70d" providerId="ADAL" clId="{9A79E916-39B3-4DC1-ADFE-31AF20C607F2}" dt="2019-12-11T19:02:28.951" v="873" actId="14100"/>
          <ac:spMkLst>
            <pc:docMk/>
            <pc:sldMk cId="3026484233" sldId="267"/>
            <ac:spMk id="6" creationId="{09137A42-0BBE-44F4-8BD4-BF4984C95478}"/>
          </ac:spMkLst>
        </pc:spChg>
        <pc:picChg chg="mod">
          <ac:chgData name="Jacob Hillebrand" userId="526ecc7c-84ba-4dea-a436-9ce05d02d70d" providerId="ADAL" clId="{9A79E916-39B3-4DC1-ADFE-31AF20C607F2}" dt="2019-12-11T19:02:42.628" v="897" actId="1076"/>
          <ac:picMkLst>
            <pc:docMk/>
            <pc:sldMk cId="3026484233" sldId="267"/>
            <ac:picMk id="8" creationId="{C8A5EC23-A0A8-4EB4-A42A-E6BBA7F5BB51}"/>
          </ac:picMkLst>
        </pc:picChg>
      </pc:sldChg>
      <pc:sldChg chg="addSp delSp modSp add">
        <pc:chgData name="Jacob Hillebrand" userId="526ecc7c-84ba-4dea-a436-9ce05d02d70d" providerId="ADAL" clId="{9A79E916-39B3-4DC1-ADFE-31AF20C607F2}" dt="2019-12-11T19:00:50.948" v="847" actId="14100"/>
        <pc:sldMkLst>
          <pc:docMk/>
          <pc:sldMk cId="2850194614" sldId="268"/>
        </pc:sldMkLst>
        <pc:spChg chg="del">
          <ac:chgData name="Jacob Hillebrand" userId="526ecc7c-84ba-4dea-a436-9ce05d02d70d" providerId="ADAL" clId="{9A79E916-39B3-4DC1-ADFE-31AF20C607F2}" dt="2019-12-11T19:00:31.880" v="841" actId="478"/>
          <ac:spMkLst>
            <pc:docMk/>
            <pc:sldMk cId="2850194614" sldId="268"/>
            <ac:spMk id="2" creationId="{00000000-0000-0000-0000-000000000000}"/>
          </ac:spMkLst>
        </pc:spChg>
        <pc:spChg chg="mod">
          <ac:chgData name="Jacob Hillebrand" userId="526ecc7c-84ba-4dea-a436-9ce05d02d70d" providerId="ADAL" clId="{9A79E916-39B3-4DC1-ADFE-31AF20C607F2}" dt="2019-12-11T19:00:50.948" v="847" actId="14100"/>
          <ac:spMkLst>
            <pc:docMk/>
            <pc:sldMk cId="2850194614" sldId="268"/>
            <ac:spMk id="5" creationId="{7662166C-B5FD-4DB1-A063-33B8765BEAD7}"/>
          </ac:spMkLst>
        </pc:spChg>
        <pc:spChg chg="add del mod">
          <ac:chgData name="Jacob Hillebrand" userId="526ecc7c-84ba-4dea-a436-9ce05d02d70d" providerId="ADAL" clId="{9A79E916-39B3-4DC1-ADFE-31AF20C607F2}" dt="2019-12-11T19:00:37.337" v="843" actId="478"/>
          <ac:spMkLst>
            <pc:docMk/>
            <pc:sldMk cId="2850194614" sldId="268"/>
            <ac:spMk id="11" creationId="{4FC3A49C-2D8D-4362-9EF1-25D22B19C2D2}"/>
          </ac:spMkLst>
        </pc:spChg>
        <pc:spChg chg="add">
          <ac:chgData name="Jacob Hillebrand" userId="526ecc7c-84ba-4dea-a436-9ce05d02d70d" providerId="ADAL" clId="{9A79E916-39B3-4DC1-ADFE-31AF20C607F2}" dt="2019-12-11T19:00:32.293" v="842"/>
          <ac:spMkLst>
            <pc:docMk/>
            <pc:sldMk cId="2850194614" sldId="268"/>
            <ac:spMk id="12" creationId="{1A152AA8-6CD5-40F4-AF2A-C6231908DEA6}"/>
          </ac:spMkLst>
        </pc:spChg>
        <pc:picChg chg="mod">
          <ac:chgData name="Jacob Hillebrand" userId="526ecc7c-84ba-4dea-a436-9ce05d02d70d" providerId="ADAL" clId="{9A79E916-39B3-4DC1-ADFE-31AF20C607F2}" dt="2019-12-11T18:59:30.050" v="802" actId="1076"/>
          <ac:picMkLst>
            <pc:docMk/>
            <pc:sldMk cId="2850194614" sldId="268"/>
            <ac:picMk id="3" creationId="{8E289B0D-45EB-4C9E-A0B8-ABAE584FAD1B}"/>
          </ac:picMkLst>
        </pc:picChg>
        <pc:picChg chg="del">
          <ac:chgData name="Jacob Hillebrand" userId="526ecc7c-84ba-4dea-a436-9ce05d02d70d" providerId="ADAL" clId="{9A79E916-39B3-4DC1-ADFE-31AF20C607F2}" dt="2019-12-11T18:59:01.368" v="794" actId="478"/>
          <ac:picMkLst>
            <pc:docMk/>
            <pc:sldMk cId="2850194614" sldId="268"/>
            <ac:picMk id="4" creationId="{83684979-1773-413D-A601-AD416CAA1A6F}"/>
          </ac:picMkLst>
        </pc:picChg>
        <pc:picChg chg="del">
          <ac:chgData name="Jacob Hillebrand" userId="526ecc7c-84ba-4dea-a436-9ce05d02d70d" providerId="ADAL" clId="{9A79E916-39B3-4DC1-ADFE-31AF20C607F2}" dt="2019-12-11T18:59:06.781" v="796" actId="478"/>
          <ac:picMkLst>
            <pc:docMk/>
            <pc:sldMk cId="2850194614" sldId="268"/>
            <ac:picMk id="6" creationId="{F92F691F-B156-4D9B-809C-EDD67AD51D68}"/>
          </ac:picMkLst>
        </pc:picChg>
        <pc:picChg chg="del">
          <ac:chgData name="Jacob Hillebrand" userId="526ecc7c-84ba-4dea-a436-9ce05d02d70d" providerId="ADAL" clId="{9A79E916-39B3-4DC1-ADFE-31AF20C607F2}" dt="2019-12-11T18:59:00.003" v="793" actId="478"/>
          <ac:picMkLst>
            <pc:docMk/>
            <pc:sldMk cId="2850194614" sldId="268"/>
            <ac:picMk id="7" creationId="{FA4B4845-6F38-4C65-BEF9-C2653355DF85}"/>
          </ac:picMkLst>
        </pc:picChg>
        <pc:picChg chg="del">
          <ac:chgData name="Jacob Hillebrand" userId="526ecc7c-84ba-4dea-a436-9ce05d02d70d" providerId="ADAL" clId="{9A79E916-39B3-4DC1-ADFE-31AF20C607F2}" dt="2019-12-11T18:59:02.972" v="795" actId="478"/>
          <ac:picMkLst>
            <pc:docMk/>
            <pc:sldMk cId="2850194614" sldId="268"/>
            <ac:picMk id="8" creationId="{383D5250-8000-4E26-A8CB-B0505E9E2224}"/>
          </ac:picMkLst>
        </pc:picChg>
        <pc:picChg chg="mod">
          <ac:chgData name="Jacob Hillebrand" userId="526ecc7c-84ba-4dea-a436-9ce05d02d70d" providerId="ADAL" clId="{9A79E916-39B3-4DC1-ADFE-31AF20C607F2}" dt="2019-12-11T18:59:23.769" v="800" actId="1076"/>
          <ac:picMkLst>
            <pc:docMk/>
            <pc:sldMk cId="2850194614" sldId="268"/>
            <ac:picMk id="9" creationId="{0617CB12-B4EA-40FB-8F4F-18D4C8FAD2CA}"/>
          </ac:picMkLst>
        </pc:picChg>
      </pc:sldChg>
    </pc:docChg>
  </pc:docChgLst>
  <pc:docChgLst>
    <pc:chgData name="McDermott, Maximilien" userId="S::mcdermottm3446@my.uwstout.edu::a156a6b2-a031-4846-816e-12d27fdd9080" providerId="AD" clId="Web-{EB2A7911-D2FE-922C-289E-99BDD4F31723}"/>
    <pc:docChg chg="modSld">
      <pc:chgData name="McDermott, Maximilien" userId="S::mcdermottm3446@my.uwstout.edu::a156a6b2-a031-4846-816e-12d27fdd9080" providerId="AD" clId="Web-{EB2A7911-D2FE-922C-289E-99BDD4F31723}" dt="2019-12-11T19:39:55.683" v="9" actId="1076"/>
      <pc:docMkLst>
        <pc:docMk/>
      </pc:docMkLst>
      <pc:sldChg chg="modSp">
        <pc:chgData name="McDermott, Maximilien" userId="S::mcdermottm3446@my.uwstout.edu::a156a6b2-a031-4846-816e-12d27fdd9080" providerId="AD" clId="Web-{EB2A7911-D2FE-922C-289E-99BDD4F31723}" dt="2019-12-11T19:38:32.132" v="2" actId="20577"/>
        <pc:sldMkLst>
          <pc:docMk/>
          <pc:sldMk cId="1838493491" sldId="256"/>
        </pc:sldMkLst>
        <pc:spChg chg="mod">
          <ac:chgData name="McDermott, Maximilien" userId="S::mcdermottm3446@my.uwstout.edu::a156a6b2-a031-4846-816e-12d27fdd9080" providerId="AD" clId="Web-{EB2A7911-D2FE-922C-289E-99BDD4F31723}" dt="2019-12-11T19:38:32.132" v="2" actId="20577"/>
          <ac:spMkLst>
            <pc:docMk/>
            <pc:sldMk cId="1838493491" sldId="256"/>
            <ac:spMk id="3" creationId="{00000000-0000-0000-0000-000000000000}"/>
          </ac:spMkLst>
        </pc:spChg>
      </pc:sldChg>
      <pc:sldChg chg="modSp">
        <pc:chgData name="McDermott, Maximilien" userId="S::mcdermottm3446@my.uwstout.edu::a156a6b2-a031-4846-816e-12d27fdd9080" providerId="AD" clId="Web-{EB2A7911-D2FE-922C-289E-99BDD4F31723}" dt="2019-12-11T19:39:55.683" v="9" actId="1076"/>
        <pc:sldMkLst>
          <pc:docMk/>
          <pc:sldMk cId="1910380626" sldId="261"/>
        </pc:sldMkLst>
        <pc:picChg chg="mod modCrop">
          <ac:chgData name="McDermott, Maximilien" userId="S::mcdermottm3446@my.uwstout.edu::a156a6b2-a031-4846-816e-12d27fdd9080" providerId="AD" clId="Web-{EB2A7911-D2FE-922C-289E-99BDD4F31723}" dt="2019-12-11T19:39:55.683" v="9" actId="1076"/>
          <ac:picMkLst>
            <pc:docMk/>
            <pc:sldMk cId="1910380626" sldId="261"/>
            <ac:picMk id="4" creationId="{D096FB4A-8E73-4E86-9C95-2565394709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CA4A-C28C-450D-99C9-1EBB82087023}" type="datetimeFigureOut">
              <a:rPr lang="en-US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C6A9A-992D-496E-AAD5-46972A8818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4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Both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6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Milien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Milien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Milien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9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Milien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6A9A-992D-496E-AAD5-46972A88184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D51F-B0CA-8648-B6DB-D1A1806D521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6788C0-579A-724E-AEFB-8374FCD0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werpoin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915" y="554713"/>
            <a:ext cx="7766936" cy="164630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AMR HMI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915" y="2201012"/>
            <a:ext cx="7766936" cy="1096899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Jacob Hillebrand</a:t>
            </a:r>
          </a:p>
          <a:p>
            <a:r>
              <a:rPr lang="en-US" b="1" noProof="1">
                <a:solidFill>
                  <a:schemeClr val="bg1"/>
                </a:solidFill>
              </a:rPr>
              <a:t>Milien</a:t>
            </a:r>
            <a:r>
              <a:rPr lang="en-US" b="1">
                <a:solidFill>
                  <a:schemeClr val="bg1"/>
                </a:solidFill>
              </a:rPr>
              <a:t> McDermott</a:t>
            </a:r>
          </a:p>
        </p:txBody>
      </p:sp>
    </p:spTree>
    <p:extLst>
      <p:ext uri="{BB962C8B-B14F-4D97-AF65-F5344CB8AC3E}">
        <p14:creationId xmlns:p14="http://schemas.microsoft.com/office/powerpoint/2010/main" val="183849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4" y="29337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0C57C-EA9C-49BF-A7AD-76054D7388B4}"/>
              </a:ext>
            </a:extLst>
          </p:cNvPr>
          <p:cNvSpPr txBox="1"/>
          <p:nvPr/>
        </p:nvSpPr>
        <p:spPr>
          <a:xfrm>
            <a:off x="3508829" y="4479470"/>
            <a:ext cx="5001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https://jakehill.jackhil.de/s/4idjfMTwnB2Sfgn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Project Description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90" y="1660526"/>
            <a:ext cx="6080913" cy="41784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Already designing an </a:t>
            </a:r>
            <a:r>
              <a:rPr lang="en-US" sz="2000">
                <a:ea typeface="+mn-lt"/>
                <a:cs typeface="+mn-lt"/>
              </a:rPr>
              <a:t>Automated Mobile Robot (AMR) for Capstone I</a:t>
            </a:r>
          </a:p>
          <a:p>
            <a:r>
              <a:rPr lang="en-US" sz="2000"/>
              <a:t>AMR uses:</a:t>
            </a:r>
          </a:p>
          <a:p>
            <a:pPr lvl="1"/>
            <a:r>
              <a:rPr lang="en-US" sz="1800"/>
              <a:t>Raspberry Pi for control</a:t>
            </a:r>
          </a:p>
          <a:p>
            <a:pPr lvl="1"/>
            <a:r>
              <a:rPr lang="en-US" sz="1800"/>
              <a:t>LIDAR sensor for guidance</a:t>
            </a:r>
          </a:p>
          <a:p>
            <a:pPr lvl="1"/>
            <a:r>
              <a:rPr lang="en-US" sz="1800"/>
              <a:t>Orientation sensor for guidance correction</a:t>
            </a:r>
          </a:p>
          <a:p>
            <a:r>
              <a:rPr lang="en-US" sz="2000"/>
              <a:t>The Raspberry Pi will use the sensors to build a map of its environment and perform navigation</a:t>
            </a:r>
          </a:p>
          <a:p>
            <a:r>
              <a:rPr lang="en-US" sz="2000" b="1"/>
              <a:t>Project Idea: </a:t>
            </a:r>
            <a:r>
              <a:rPr lang="en-US" sz="2000"/>
              <a:t>Read the data from these sensors on an external device, either for the purposes of an HMI or for debugging purposes</a:t>
            </a:r>
            <a:endParaRPr lang="en-US" sz="2000" b="1"/>
          </a:p>
        </p:txBody>
      </p:sp>
      <p:pic>
        <p:nvPicPr>
          <p:cNvPr id="1026" name="Picture 2" descr="https://lh6.googleusercontent.com/wyBH9T2bng7c-WuVybIBm-Y3Ai3i6_h_SL78rrKE6vH-HJPxwn4kn-zROVvyoSjJeW8BI9J9Rs5tLMIN1D5-16LlIjAeqem7NvxlR6TV9AdIbvwTbyAatrxoPdOX7vSBJ1PWqdYCxZE">
            <a:extLst>
              <a:ext uri="{FF2B5EF4-FFF2-40B4-BE49-F238E27FC236}">
                <a16:creationId xmlns:a16="http://schemas.microsoft.com/office/drawing/2014/main" id="{6682045B-BCD4-4997-8062-58060E1AB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6"/>
          <a:stretch/>
        </p:blipFill>
        <p:spPr bwMode="auto">
          <a:xfrm>
            <a:off x="7010399" y="1930400"/>
            <a:ext cx="5065987" cy="325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74" y="184298"/>
            <a:ext cx="8596668" cy="1320800"/>
          </a:xfrm>
        </p:spPr>
        <p:txBody>
          <a:bodyPr/>
          <a:lstStyle/>
          <a:p>
            <a:r>
              <a:rPr lang="en-US"/>
              <a:t>Wiring Diagram: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2517322" y="-2721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-2517322" y="185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-2517322" y="185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2517322" y="185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-2517322" y="185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-2517322" y="185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5CBA7-B9E5-4A69-8B86-F3E07D92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7" y="844698"/>
            <a:ext cx="8293545" cy="3500964"/>
          </a:xfrm>
          <a:prstGeom prst="snip2SameRect">
            <a:avLst/>
          </a:prstGeom>
        </p:spPr>
      </p:pic>
      <p:pic>
        <p:nvPicPr>
          <p:cNvPr id="4" name="Picture 4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D096FB4A-8E73-4E86-9C95-256539470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" b="4933"/>
          <a:stretch/>
        </p:blipFill>
        <p:spPr>
          <a:xfrm rot="16200000">
            <a:off x="3792981" y="3675556"/>
            <a:ext cx="3309058" cy="24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0109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/>
              <a:t>Code Execution Process – Raspberry Pi 4 (Python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2166C-B5FD-4DB1-A063-33B8765B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11138845" cy="3325756"/>
          </a:xfrm>
        </p:spPr>
        <p:txBody>
          <a:bodyPr/>
          <a:lstStyle/>
          <a:p>
            <a:r>
              <a:rPr lang="en-US"/>
              <a:t>Initialize firebase database object with database URL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Initialize orientation sensor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Query orientation sensor for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84979-1773-413D-A601-AD416CA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67" y="1812312"/>
            <a:ext cx="4715533" cy="106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F691F-B156-4D9B-809C-EDD67AD5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67" y="3426607"/>
            <a:ext cx="4401164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B4845-6F38-4C65-BEF9-C2653355D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67" y="4278796"/>
            <a:ext cx="651600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2166C-B5FD-4DB1-A063-33B8765B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909"/>
            <a:ext cx="10739349" cy="3633257"/>
          </a:xfrm>
        </p:spPr>
        <p:txBody>
          <a:bodyPr/>
          <a:lstStyle/>
          <a:p>
            <a:r>
              <a:rPr lang="en-US"/>
              <a:t>Assign data values to variables, parse to strings</a:t>
            </a:r>
          </a:p>
          <a:p>
            <a:r>
              <a:rPr lang="en-US"/>
              <a:t>Pass to json object, send “put” request to database to push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89B0D-45EB-4C9E-A0B8-ABAE584F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73" y="2857027"/>
            <a:ext cx="4315427" cy="3391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7CB12-B4EA-40FB-8F4F-18D4C8FAD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3" y="3060308"/>
            <a:ext cx="3943900" cy="284837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A152AA8-6CD5-40F4-AF2A-C6231908DEA6}"/>
              </a:ext>
            </a:extLst>
          </p:cNvPr>
          <p:cNvSpPr txBox="1">
            <a:spLocks/>
          </p:cNvSpPr>
          <p:nvPr/>
        </p:nvSpPr>
        <p:spPr>
          <a:xfrm>
            <a:off x="677334" y="2201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Code Execution Process – Raspberry Pi 4 (Python 2)</a:t>
            </a:r>
          </a:p>
        </p:txBody>
      </p:sp>
    </p:spTree>
    <p:extLst>
      <p:ext uri="{BB962C8B-B14F-4D97-AF65-F5344CB8AC3E}">
        <p14:creationId xmlns:p14="http://schemas.microsoft.com/office/powerpoint/2010/main" val="285019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88" y="413026"/>
            <a:ext cx="8596668" cy="1320800"/>
          </a:xfrm>
        </p:spPr>
        <p:txBody>
          <a:bodyPr/>
          <a:lstStyle/>
          <a:p>
            <a:r>
              <a:rPr lang="en-US"/>
              <a:t>Code Execution Process – Android (Java)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137A42-0BBE-44F4-8BD4-BF4984C95478}"/>
              </a:ext>
            </a:extLst>
          </p:cNvPr>
          <p:cNvSpPr txBox="1">
            <a:spLocks/>
          </p:cNvSpPr>
          <p:nvPr/>
        </p:nvSpPr>
        <p:spPr>
          <a:xfrm>
            <a:off x="710788" y="1553591"/>
            <a:ext cx="10507339" cy="434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Initialize activity with </a:t>
            </a:r>
            <a:r>
              <a:rPr lang="en-US" sz="2000" err="1"/>
              <a:t>textview</a:t>
            </a:r>
            <a:r>
              <a:rPr lang="en-US" sz="2000"/>
              <a:t> objects and button</a:t>
            </a:r>
          </a:p>
          <a:p>
            <a:r>
              <a:rPr lang="en-US" sz="2000"/>
              <a:t>Initialize firebase object based on data from google-</a:t>
            </a:r>
            <a:r>
              <a:rPr lang="en-US" sz="2000" err="1"/>
              <a:t>firebase.json</a:t>
            </a:r>
            <a:r>
              <a:rPr lang="en-US" sz="2000"/>
              <a:t> configuration file</a:t>
            </a:r>
          </a:p>
          <a:p>
            <a:r>
              <a:rPr lang="en-US" sz="2000"/>
              <a:t>When button is pressed, place listener object on database</a:t>
            </a:r>
          </a:p>
        </p:txBody>
      </p:sp>
      <p:pic>
        <p:nvPicPr>
          <p:cNvPr id="1028" name="Picture 4" descr="https://dl3.pushbulletusercontent.com/fcHW4kXBtj733J0lJQhalLQFlViJ8pCo/image.png">
            <a:extLst>
              <a:ext uri="{FF2B5EF4-FFF2-40B4-BE49-F238E27FC236}">
                <a16:creationId xmlns:a16="http://schemas.microsoft.com/office/drawing/2014/main" id="{D1F86796-4E53-4041-BE17-00AED287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45" y="4776740"/>
            <a:ext cx="6858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b9ZCdpDDPdSJwb63q0Gxbs8u7Z5KAHXjWg76A_oYiDN6mU5T37ma-pKcpSiMYOJAFR9DB7sg-GyQL5_YlAyl0gOfGw=s192">
            <a:extLst>
              <a:ext uri="{FF2B5EF4-FFF2-40B4-BE49-F238E27FC236}">
                <a16:creationId xmlns:a16="http://schemas.microsoft.com/office/drawing/2014/main" id="{B60E6E01-DC3E-47EA-839D-77F45186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9" y="3283010"/>
            <a:ext cx="276791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l3.pushbulletusercontent.com/6MWfbUd6rGBA3jozKwaYdUENyEKE6oXt/image.png">
            <a:extLst>
              <a:ext uri="{FF2B5EF4-FFF2-40B4-BE49-F238E27FC236}">
                <a16:creationId xmlns:a16="http://schemas.microsoft.com/office/drawing/2014/main" id="{815BA446-C8B0-44C3-B832-B57CD4FE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0" y="3283010"/>
            <a:ext cx="5715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8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88" y="413026"/>
            <a:ext cx="8596668" cy="1320800"/>
          </a:xfrm>
        </p:spPr>
        <p:txBody>
          <a:bodyPr/>
          <a:lstStyle/>
          <a:p>
            <a:r>
              <a:rPr lang="en-US"/>
              <a:t>Code Execution Process – Android (Java)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137A42-0BBE-44F4-8BD4-BF4984C95478}"/>
              </a:ext>
            </a:extLst>
          </p:cNvPr>
          <p:cNvSpPr txBox="1">
            <a:spLocks/>
          </p:cNvSpPr>
          <p:nvPr/>
        </p:nvSpPr>
        <p:spPr>
          <a:xfrm>
            <a:off x="473222" y="2192784"/>
            <a:ext cx="8475941" cy="371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When database updates, pull data to Android device</a:t>
            </a:r>
          </a:p>
          <a:p>
            <a:r>
              <a:rPr lang="en-US" sz="2000"/>
              <a:t>Update </a:t>
            </a:r>
            <a:r>
              <a:rPr lang="en-US" sz="2000" err="1"/>
              <a:t>textview</a:t>
            </a:r>
            <a:r>
              <a:rPr lang="en-US" sz="2000"/>
              <a:t> objects as data comes 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5EC23-A0A8-4EB4-A42A-E6BBA7F5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410" y="1460811"/>
            <a:ext cx="2517422" cy="5174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 descr="https://dl3.pushbulletusercontent.com/wigeNTxv3X8WwWudURecGALRzA4rYjge/image.png">
            <a:extLst>
              <a:ext uri="{FF2B5EF4-FFF2-40B4-BE49-F238E27FC236}">
                <a16:creationId xmlns:a16="http://schemas.microsoft.com/office/drawing/2014/main" id="{3B9B5F10-152F-4AF2-ADA7-B9C19E2F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2" y="3743928"/>
            <a:ext cx="70580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8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85" y="352905"/>
            <a:ext cx="8286552" cy="603103"/>
          </a:xfrm>
        </p:spPr>
        <p:txBody>
          <a:bodyPr>
            <a:normAutofit fontScale="90000"/>
          </a:bodyPr>
          <a:lstStyle/>
          <a:p>
            <a:r>
              <a:rPr lang="en-US"/>
              <a:t>Bill of Materials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1DE3E1-9422-4AAE-A3FD-90E74FBBF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44153"/>
              </p:ext>
            </p:extLst>
          </p:nvPr>
        </p:nvGraphicFramePr>
        <p:xfrm>
          <a:off x="508985" y="1233728"/>
          <a:ext cx="9392787" cy="479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797">
                  <a:extLst>
                    <a:ext uri="{9D8B030D-6E8A-4147-A177-3AD203B41FA5}">
                      <a16:colId xmlns:a16="http://schemas.microsoft.com/office/drawing/2014/main" val="3499650021"/>
                    </a:ext>
                  </a:extLst>
                </a:gridCol>
                <a:gridCol w="1332598">
                  <a:extLst>
                    <a:ext uri="{9D8B030D-6E8A-4147-A177-3AD203B41FA5}">
                      <a16:colId xmlns:a16="http://schemas.microsoft.com/office/drawing/2014/main" val="1137583865"/>
                    </a:ext>
                  </a:extLst>
                </a:gridCol>
                <a:gridCol w="1332598">
                  <a:extLst>
                    <a:ext uri="{9D8B030D-6E8A-4147-A177-3AD203B41FA5}">
                      <a16:colId xmlns:a16="http://schemas.microsoft.com/office/drawing/2014/main" val="1637344733"/>
                    </a:ext>
                  </a:extLst>
                </a:gridCol>
                <a:gridCol w="1332598">
                  <a:extLst>
                    <a:ext uri="{9D8B030D-6E8A-4147-A177-3AD203B41FA5}">
                      <a16:colId xmlns:a16="http://schemas.microsoft.com/office/drawing/2014/main" val="679962623"/>
                    </a:ext>
                  </a:extLst>
                </a:gridCol>
                <a:gridCol w="1332598">
                  <a:extLst>
                    <a:ext uri="{9D8B030D-6E8A-4147-A177-3AD203B41FA5}">
                      <a16:colId xmlns:a16="http://schemas.microsoft.com/office/drawing/2014/main" val="2669293064"/>
                    </a:ext>
                  </a:extLst>
                </a:gridCol>
                <a:gridCol w="1332598">
                  <a:extLst>
                    <a:ext uri="{9D8B030D-6E8A-4147-A177-3AD203B41FA5}">
                      <a16:colId xmlns:a16="http://schemas.microsoft.com/office/drawing/2014/main" val="1784382225"/>
                    </a:ext>
                  </a:extLst>
                </a:gridCol>
              </a:tblGrid>
              <a:tr h="41867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Raspberry Pi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/>
                        <a:t>https://www.amazon.com/dp/B07TC2BK1X/ref=twister_B07TN34PCN?_encoding=UTF8&amp;psc=1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$62.00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$62.00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117716"/>
                  </a:ext>
                </a:extLst>
              </a:tr>
              <a:tr h="35761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Cooling Fan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/>
                        <a:t>https://www.amazon.com/dp/B07DXS86G7/ref=emc_b_5_t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$13.95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$13.95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629461"/>
                  </a:ext>
                </a:extLst>
              </a:tr>
              <a:tr h="35761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Heatsinks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/>
                        <a:t>https://www.amazon.com/gp/product/B014KKY3KI?tag=tv-auto-20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$7.66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751524"/>
                  </a:ext>
                </a:extLst>
              </a:tr>
              <a:tr h="75884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Samsung 128Gb </a:t>
                      </a:r>
                      <a:r>
                        <a:rPr lang="en-US" err="1"/>
                        <a:t>Microsd</a:t>
                      </a:r>
                      <a:r>
                        <a:rPr lang="en-US"/>
                        <a:t> 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/>
                        <a:t>https://www.amazon.com/Samsung-MicroSDXC-Adapter-MB-ME128GA-AM/dp/B06XWZWYVP/ref=sr_1_3?keywords=microsd+card&amp;qid=1570463741&amp;sr=8-3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$19.99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$19.99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986814"/>
                  </a:ext>
                </a:extLst>
              </a:tr>
              <a:tr h="122112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Mini HDMI to HDMI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/>
                        <a:t>https://www.amazon.com/GANA-Adapter-Female-Action-Supported/dp/B07K21HSQX/ref=pd_bxgy_147_2/143-9673664-1489037?_encoding=UTF8&amp;pd_rd_i=B07K21HSQX&amp;pd_rd_r=56e51a1a-afca-444b-aae9-4fd377e6abda&amp;pd_rd_w=M4BAd&amp;pd_rd_wg=OGtPJ&amp;pf_rd_p=3edd75bb-e36e-488e-b666-80dd1a52c658&amp;pf_rd_r=9HN6TKRC5CWM01ZZD71C&amp;psc=1&amp;refRID=9HN6TKRC5CWM01ZZD71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$7.99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776236"/>
                  </a:ext>
                </a:extLst>
              </a:tr>
              <a:tr h="8024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BNO055 Absolute Orientation Sensor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600" b="0" i="0" u="none" strike="noStrike" noProof="0">
                          <a:latin typeface="Trebuchet MS"/>
                        </a:rPr>
                        <a:t>https://www.amazon.com/Adafruit-Absolute-Orientation-Fusion-Breakout/dp/B017PEIGIG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$32.00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$32.00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62925"/>
                  </a:ext>
                </a:extLst>
              </a:tr>
              <a:tr h="8024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Google Firebase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600" b="0" i="0" u="none" strike="noStrike" noProof="0"/>
                        <a:t>https://firebase.google.com/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$0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94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2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0486"/>
            <a:ext cx="8596668" cy="1320800"/>
          </a:xfrm>
        </p:spPr>
        <p:txBody>
          <a:bodyPr/>
          <a:lstStyle/>
          <a:p>
            <a:r>
              <a:rPr lang="en-US"/>
              <a:t>Stumbling Blocks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575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Original Plan – Use BLE for communication, and ROS for message passing</a:t>
            </a:r>
          </a:p>
          <a:p>
            <a:pPr lvl="1"/>
            <a:r>
              <a:rPr lang="en-US"/>
              <a:t>Difficult to set up from Android side</a:t>
            </a:r>
          </a:p>
          <a:p>
            <a:pPr lvl="1"/>
            <a:r>
              <a:rPr lang="en-US"/>
              <a:t>Difficult to pass data from ROS</a:t>
            </a:r>
          </a:p>
          <a:p>
            <a:pPr lvl="1"/>
            <a:r>
              <a:rPr lang="en-US"/>
              <a:t>Required more time than we had for the class</a:t>
            </a:r>
          </a:p>
          <a:p>
            <a:r>
              <a:rPr lang="en-US"/>
              <a:t>Buggy Python firebase libraries</a:t>
            </a:r>
          </a:p>
          <a:p>
            <a:pPr lvl="1"/>
            <a:r>
              <a:rPr lang="en-US"/>
              <a:t>python-firebase only works on Python 2</a:t>
            </a:r>
          </a:p>
          <a:p>
            <a:pPr lvl="1"/>
            <a:r>
              <a:rPr lang="en-US"/>
              <a:t>throws an error if it can’t establish a connection first try</a:t>
            </a:r>
          </a:p>
          <a:p>
            <a:pPr lvl="1"/>
            <a:r>
              <a:rPr lang="en-US"/>
              <a:t>Required implementation of exception handling and timers</a:t>
            </a:r>
          </a:p>
          <a:p>
            <a:r>
              <a:rPr lang="en-US"/>
              <a:t>Raspberry Pi Connectivity</a:t>
            </a:r>
          </a:p>
          <a:p>
            <a:pPr lvl="1"/>
            <a:r>
              <a:rPr lang="en-US"/>
              <a:t>Short DHCP lease times resulted in repeated IP address cycling</a:t>
            </a:r>
          </a:p>
          <a:p>
            <a:pPr lvl="1"/>
            <a:r>
              <a:rPr lang="en-US"/>
              <a:t>Minor annoyance, lost work if not saving frequently</a:t>
            </a:r>
          </a:p>
          <a:p>
            <a:r>
              <a:rPr lang="en-US"/>
              <a:t>Conclusion?</a:t>
            </a:r>
          </a:p>
          <a:p>
            <a:pPr lvl="1"/>
            <a:r>
              <a:rPr lang="en-US"/>
              <a:t>We enjoyed the project, and learned a lot</a:t>
            </a:r>
          </a:p>
          <a:p>
            <a:pPr lvl="1"/>
            <a:r>
              <a:rPr lang="en-US"/>
              <a:t>Just not about the things we </a:t>
            </a:r>
            <a:r>
              <a:rPr lang="en-US" i="1"/>
              <a:t>thought </a:t>
            </a:r>
            <a:r>
              <a:rPr lang="en-US"/>
              <a:t>we were going to learn about</a:t>
            </a:r>
          </a:p>
        </p:txBody>
      </p:sp>
    </p:spTree>
    <p:extLst>
      <p:ext uri="{BB962C8B-B14F-4D97-AF65-F5344CB8AC3E}">
        <p14:creationId xmlns:p14="http://schemas.microsoft.com/office/powerpoint/2010/main" val="541707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AMR HMI Solution</vt:lpstr>
      <vt:lpstr>Project Description </vt:lpstr>
      <vt:lpstr>Wiring Diagram:</vt:lpstr>
      <vt:lpstr>Code Execution Process – Raspberry Pi 4 (Python 2)</vt:lpstr>
      <vt:lpstr>PowerPoint Presentation</vt:lpstr>
      <vt:lpstr>Code Execution Process – Android (Java)</vt:lpstr>
      <vt:lpstr>Code Execution Process – Android (Java)</vt:lpstr>
      <vt:lpstr>Bill of Materials</vt:lpstr>
      <vt:lpstr>Stumbling Blocks &amp; Conclusion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Remote Control</dc:title>
  <dc:creator>Pelzel, Kevin</dc:creator>
  <cp:revision>1</cp:revision>
  <dcterms:created xsi:type="dcterms:W3CDTF">2017-12-19T06:37:09Z</dcterms:created>
  <dcterms:modified xsi:type="dcterms:W3CDTF">2019-12-11T19:40:24Z</dcterms:modified>
</cp:coreProperties>
</file>