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>
        <p:scale>
          <a:sx n="40" d="100"/>
          <a:sy n="40" d="100"/>
        </p:scale>
        <p:origin x="30" y="-1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5/4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5/4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80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and stopwatch using the KL25Z development board, a 2x16 LCD, and a </a:t>
            </a:r>
            <a:r>
              <a:rPr lang="en-US" sz="3200" b="1" dirty="0" err="1"/>
              <a:t>Digilent</a:t>
            </a:r>
            <a:r>
              <a:rPr lang="en-US" sz="3200" b="1" dirty="0"/>
              <a:t> Keypad. The functionality will have a start, stop, pause, and resume for both the timer and stopwatch.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341145" y="13184660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1" y="11532900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532743" y="18720675"/>
            <a:ext cx="12683358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51444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Digilent</a:t>
                      </a:r>
                      <a:r>
                        <a:rPr lang="en-US" sz="4000" dirty="0"/>
                        <a:t> 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$48.11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input from the user.  It has 8 pins, 4 of which were used as inputs and the other 4 for outputs in this project.  Rows are scanned for input using a 4x4 matrix.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27632" y="12894062"/>
            <a:ext cx="12118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LCD screen consists of 16 pins. There is power, contrast, data, read and write, and a clock enable. The screen takes in 4 bits of coded binary to print characters a\up to 16 characters per line.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brains of the operation is the KL25Z Freedom development board. The KL25Z has a 32-bit ARM Cortex M0+ processor that runs at 48 </a:t>
            </a:r>
            <a:r>
              <a:rPr lang="en-US" sz="3200" b="1" dirty="0" err="1"/>
              <a:t>MHz.</a:t>
            </a:r>
            <a:r>
              <a:rPr lang="en-US" sz="3200" b="1" dirty="0"/>
              <a:t> The GPIO on this board allows for control of peripheral devices, like the 2x16 LCD and </a:t>
            </a:r>
            <a:r>
              <a:rPr lang="en-US" sz="3200" b="1" dirty="0" err="1"/>
              <a:t>Digilent</a:t>
            </a:r>
            <a:r>
              <a:rPr lang="en-US" sz="3200" b="1" dirty="0"/>
              <a:t> Keypad.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23" y="7034875"/>
            <a:ext cx="4300930" cy="392616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7272" y="15194906"/>
            <a:ext cx="8739054" cy="3744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397E-2551-43B6-BF08-F68B46785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61" y="20249238"/>
            <a:ext cx="11290767" cy="6466648"/>
          </a:xfrm>
          <a:prstGeom prst="rect">
            <a:avLst/>
          </a:prstGeom>
        </p:spPr>
      </p:pic>
      <p:pic>
        <p:nvPicPr>
          <p:cNvPr id="5" name="Picture 4" descr="A necklace with a piece of paper&#10;&#10;Description automatically generated">
            <a:extLst>
              <a:ext uri="{FF2B5EF4-FFF2-40B4-BE49-F238E27FC236}">
                <a16:creationId xmlns:a16="http://schemas.microsoft.com/office/drawing/2014/main" id="{D97BFA2C-E0B4-4111-A5F8-42D7EB340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399" y="7440162"/>
            <a:ext cx="12905796" cy="4996115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7AB90E52-246C-44E6-88EB-759A262F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921" y="19587324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Final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D17D8-40B3-486B-986A-566F0777E605}"/>
              </a:ext>
            </a:extLst>
          </p:cNvPr>
          <p:cNvSpPr/>
          <p:nvPr/>
        </p:nvSpPr>
        <p:spPr>
          <a:xfrm>
            <a:off x="29234201" y="14715552"/>
            <a:ext cx="10745289" cy="1388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mode_select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//Variables for use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//Print out instructions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"A - Timer"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Set_Cursor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"B - Stopwatch"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//Pause for keypress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keypad_getkey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//Based on keypress, take action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set_timer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timer_countdown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stopwatch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default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336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Hillebrand, Jacob</cp:lastModifiedBy>
  <cp:revision>71</cp:revision>
  <dcterms:created xsi:type="dcterms:W3CDTF">2010-09-01T14:28:58Z</dcterms:created>
  <dcterms:modified xsi:type="dcterms:W3CDTF">2019-05-04T16:31:27Z</dcterms:modified>
</cp:coreProperties>
</file>