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95" r:id="rId2"/>
    <p:sldId id="296" r:id="rId3"/>
    <p:sldId id="298" r:id="rId4"/>
    <p:sldId id="299" r:id="rId5"/>
    <p:sldId id="300" r:id="rId6"/>
    <p:sldId id="297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94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BD3755-A0BD-4B33-8383-A7816C2EA90C}" type="datetimeFigureOut">
              <a:rPr lang="en-US" smtClean="0"/>
              <a:pPr/>
              <a:t>5/4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9C529E-A35A-4A71-B6B7-2A64F3DB67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001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29057" indent="-280406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21626" indent="-224325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570276" indent="-224325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18927" indent="-224325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467577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16227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364878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13528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068C841-7B75-BE45-8AEE-0366B71C7902}" type="slidenum">
              <a:rPr lang="en-US">
                <a:latin typeface="Calibri" charset="0"/>
              </a:rPr>
              <a:pPr eaLnBrk="1" hangingPunct="1"/>
              <a:t>1</a:t>
            </a:fld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5718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29057" indent="-280406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21626" indent="-224325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570276" indent="-224325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18927" indent="-224325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467577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16227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364878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13528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598B327-5761-4A47-A447-4F61A1D3D5BF}" type="slidenum">
              <a:rPr lang="en-US">
                <a:latin typeface="Calibri" charset="0"/>
              </a:rPr>
              <a:pPr eaLnBrk="1" hangingPunct="1"/>
              <a:t>2</a:t>
            </a:fld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34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29057" indent="-280406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21626" indent="-224325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570276" indent="-224325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18927" indent="-224325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467577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16227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364878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13528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598B327-5761-4A47-A447-4F61A1D3D5BF}" type="slidenum">
              <a:rPr lang="en-US">
                <a:latin typeface="Calibri" charset="0"/>
              </a:rPr>
              <a:pPr eaLnBrk="1" hangingPunct="1"/>
              <a:t>3</a:t>
            </a:fld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25962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29057" indent="-280406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21626" indent="-224325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570276" indent="-224325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18927" indent="-224325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467577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16227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364878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13528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598B327-5761-4A47-A447-4F61A1D3D5BF}" type="slidenum">
              <a:rPr lang="en-US">
                <a:latin typeface="Calibri" charset="0"/>
              </a:rPr>
              <a:pPr eaLnBrk="1" hangingPunct="1"/>
              <a:t>4</a:t>
            </a:fld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85468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29057" indent="-280406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21626" indent="-224325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570276" indent="-224325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18927" indent="-224325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467577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16227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364878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13528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598B327-5761-4A47-A447-4F61A1D3D5BF}" type="slidenum">
              <a:rPr lang="en-US">
                <a:latin typeface="Calibri" charset="0"/>
              </a:rPr>
              <a:pPr eaLnBrk="1" hangingPunct="1"/>
              <a:t>5</a:t>
            </a:fld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40552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29057" indent="-280406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21626" indent="-224325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570276" indent="-224325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18927" indent="-224325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467577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16227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364878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13528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598B327-5761-4A47-A447-4F61A1D3D5BF}" type="slidenum">
              <a:rPr lang="en-US">
                <a:latin typeface="Calibri" charset="0"/>
              </a:rPr>
              <a:pPr eaLnBrk="1" hangingPunct="1"/>
              <a:t>6</a:t>
            </a:fld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059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B6F02-4CA9-4402-8C0F-C5ECA943E168}" type="datetimeFigureOut">
              <a:rPr lang="en-US" smtClean="0"/>
              <a:pPr/>
              <a:t>5/4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07214-F79B-4456-B082-E1D7ACEAE27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936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B6F02-4CA9-4402-8C0F-C5ECA943E168}" type="datetimeFigureOut">
              <a:rPr lang="en-US" smtClean="0"/>
              <a:pPr/>
              <a:t>5/4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07214-F79B-4456-B082-E1D7ACEAE27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053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B6F02-4CA9-4402-8C0F-C5ECA943E168}" type="datetimeFigureOut">
              <a:rPr lang="en-US" smtClean="0"/>
              <a:pPr/>
              <a:t>5/4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07214-F79B-4456-B082-E1D7ACEAE27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890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B6F02-4CA9-4402-8C0F-C5ECA943E168}" type="datetimeFigureOut">
              <a:rPr lang="en-US" smtClean="0"/>
              <a:pPr/>
              <a:t>5/4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07214-F79B-4456-B082-E1D7ACEAE27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298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B6F02-4CA9-4402-8C0F-C5ECA943E168}" type="datetimeFigureOut">
              <a:rPr lang="en-US" smtClean="0"/>
              <a:pPr/>
              <a:t>5/4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07214-F79B-4456-B082-E1D7ACEAE27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345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B6F02-4CA9-4402-8C0F-C5ECA943E168}" type="datetimeFigureOut">
              <a:rPr lang="en-US" smtClean="0"/>
              <a:pPr/>
              <a:t>5/4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07214-F79B-4456-B082-E1D7ACEAE27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645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B6F02-4CA9-4402-8C0F-C5ECA943E168}" type="datetimeFigureOut">
              <a:rPr lang="en-US" smtClean="0"/>
              <a:pPr/>
              <a:t>5/4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07214-F79B-4456-B082-E1D7ACEAE27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30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B6F02-4CA9-4402-8C0F-C5ECA943E168}" type="datetimeFigureOut">
              <a:rPr lang="en-US" smtClean="0"/>
              <a:pPr/>
              <a:t>5/4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07214-F79B-4456-B082-E1D7ACEAE27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473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B6F02-4CA9-4402-8C0F-C5ECA943E168}" type="datetimeFigureOut">
              <a:rPr lang="en-US" smtClean="0"/>
              <a:pPr/>
              <a:t>5/4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07214-F79B-4456-B082-E1D7ACEAE27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427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B6F02-4CA9-4402-8C0F-C5ECA943E168}" type="datetimeFigureOut">
              <a:rPr lang="en-US" smtClean="0"/>
              <a:pPr/>
              <a:t>5/4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07214-F79B-4456-B082-E1D7ACEAE27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853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B6F02-4CA9-4402-8C0F-C5ECA943E168}" type="datetimeFigureOut">
              <a:rPr lang="en-US" smtClean="0"/>
              <a:pPr/>
              <a:t>5/4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07214-F79B-4456-B082-E1D7ACEAE27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006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B6F02-4CA9-4402-8C0F-C5ECA943E168}" type="datetimeFigureOut">
              <a:rPr lang="en-US" smtClean="0"/>
              <a:pPr/>
              <a:t>5/4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07214-F79B-4456-B082-E1D7ACEAE27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525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4" descr="powerpoint-1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55273" y="0"/>
            <a:ext cx="975360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extBox 5"/>
          <p:cNvSpPr txBox="1">
            <a:spLocks noChangeArrowheads="1"/>
          </p:cNvSpPr>
          <p:nvPr/>
        </p:nvSpPr>
        <p:spPr bwMode="auto">
          <a:xfrm>
            <a:off x="2057400" y="3271123"/>
            <a:ext cx="50292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4000" dirty="0">
                <a:solidFill>
                  <a:schemeClr val="bg1"/>
                </a:solidFill>
                <a:latin typeface="Arial Black" charset="0"/>
              </a:rPr>
              <a:t>Timer/Stopwatch Project</a:t>
            </a:r>
            <a:endParaRPr lang="en-US" sz="5400" dirty="0">
              <a:solidFill>
                <a:schemeClr val="bg1"/>
              </a:solidFill>
              <a:latin typeface="Arial Black" charset="0"/>
            </a:endParaRPr>
          </a:p>
        </p:txBody>
      </p:sp>
      <p:sp>
        <p:nvSpPr>
          <p:cNvPr id="2053" name="TextBox 4"/>
          <p:cNvSpPr txBox="1">
            <a:spLocks noChangeArrowheads="1"/>
          </p:cNvSpPr>
          <p:nvPr/>
        </p:nvSpPr>
        <p:spPr bwMode="auto">
          <a:xfrm>
            <a:off x="736428" y="228600"/>
            <a:ext cx="5700713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4800" dirty="0">
                <a:solidFill>
                  <a:srgbClr val="004990"/>
                </a:solidFill>
                <a:latin typeface="Arial Black" charset="0"/>
              </a:rPr>
              <a:t>University of Wisconsin-Stout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067426"/>
            <a:ext cx="9144000" cy="790575"/>
          </a:xfrm>
          <a:prstGeom prst="rect">
            <a:avLst/>
          </a:prstGeom>
          <a:solidFill>
            <a:srgbClr val="00408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8" name="Picture 5" descr="SHIELD.psd"/>
          <p:cNvPicPr>
            <a:picLocks noChangeAspect="1"/>
          </p:cNvPicPr>
          <p:nvPr/>
        </p:nvPicPr>
        <p:blipFill>
          <a:blip r:embed="rId4" cstate="email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-1" y="5638801"/>
            <a:ext cx="1472859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27900" y="6067426"/>
            <a:ext cx="1828800" cy="685800"/>
          </a:xfrm>
        </p:spPr>
        <p:txBody>
          <a:bodyPr rtlCol="0">
            <a:normAutofit/>
          </a:bodyPr>
          <a:lstStyle/>
          <a:p>
            <a:pPr algn="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200" spc="-50" dirty="0">
                <a:solidFill>
                  <a:schemeClr val="bg1"/>
                </a:solidFill>
              </a:rPr>
              <a:t>May </a:t>
            </a:r>
            <a:r>
              <a:rPr lang="en-US" sz="1200" spc="-50" dirty="0">
                <a:solidFill>
                  <a:schemeClr val="bg1"/>
                </a:solidFill>
                <a:ea typeface="+mn-ea"/>
              </a:rPr>
              <a:t>10, 2017</a:t>
            </a:r>
          </a:p>
        </p:txBody>
      </p:sp>
    </p:spTree>
    <p:extLst>
      <p:ext uri="{BB962C8B-B14F-4D97-AF65-F5344CB8AC3E}">
        <p14:creationId xmlns:p14="http://schemas.microsoft.com/office/powerpoint/2010/main" val="641289947"/>
      </p:ext>
    </p:extLst>
  </p:cSld>
  <p:clrMapOvr>
    <a:masterClrMapping/>
  </p:clrMapOvr>
  <p:transition spd="med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86696" y="629266"/>
            <a:ext cx="3845274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dirty="0"/>
              <a:t>Project Idea</a:t>
            </a:r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2C1B31-E673-4C78-9B48-3A2F5E0EE530}"/>
              </a:ext>
            </a:extLst>
          </p:cNvPr>
          <p:cNvSpPr txBox="1"/>
          <p:nvPr/>
        </p:nvSpPr>
        <p:spPr>
          <a:xfrm>
            <a:off x="486697" y="2438400"/>
            <a:ext cx="3845272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Utilize Keypad input and LCD output to create a timer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Timer can be set and controlled with keypad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Displays on LCD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If time allowed, add stopwatch functionality</a:t>
            </a:r>
          </a:p>
        </p:txBody>
      </p:sp>
      <p:pic>
        <p:nvPicPr>
          <p:cNvPr id="1030" name="Picture 6" descr="Image result for timer clipart">
            <a:extLst>
              <a:ext uri="{FF2B5EF4-FFF2-40B4-BE49-F238E27FC236}">
                <a16:creationId xmlns:a16="http://schemas.microsoft.com/office/drawing/2014/main" id="{F4B9ACCF-FBF1-40ED-973F-BB11818D9A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86" r="13278" b="3"/>
          <a:stretch/>
        </p:blipFill>
        <p:spPr bwMode="auto">
          <a:xfrm>
            <a:off x="5715000" y="1676400"/>
            <a:ext cx="2362199" cy="321655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0" y="6067425"/>
            <a:ext cx="9144000" cy="790575"/>
          </a:xfrm>
          <a:prstGeom prst="rect">
            <a:avLst/>
          </a:prstGeom>
          <a:solidFill>
            <a:srgbClr val="00408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14" name="Picture 5" descr="SHIELD.psd"/>
          <p:cNvPicPr>
            <a:picLocks noChangeAspect="1"/>
          </p:cNvPicPr>
          <p:nvPr/>
        </p:nvPicPr>
        <p:blipFill>
          <a:blip r:embed="rId4" cstate="email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-1" y="5638801"/>
            <a:ext cx="1472859" cy="1219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85872253"/>
      </p:ext>
    </p:extLst>
  </p:cSld>
  <p:clrMapOvr>
    <a:masterClrMapping/>
  </p:clrMapOvr>
  <p:transition spd="med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6067425"/>
            <a:ext cx="9144000" cy="790575"/>
          </a:xfrm>
          <a:prstGeom prst="rect">
            <a:avLst/>
          </a:prstGeom>
          <a:solidFill>
            <a:srgbClr val="00408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14" name="Picture 5" descr="SHIELD.psd"/>
          <p:cNvPicPr>
            <a:picLocks noChangeAspect="1"/>
          </p:cNvPicPr>
          <p:nvPr/>
        </p:nvPicPr>
        <p:blipFill>
          <a:blip r:embed="rId3" cstate="email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-1" y="5638801"/>
            <a:ext cx="1472859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Bill of Materials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D23EB11-2E96-466F-939D-819BE46090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844687"/>
              </p:ext>
            </p:extLst>
          </p:nvPr>
        </p:nvGraphicFramePr>
        <p:xfrm>
          <a:off x="391100" y="1432292"/>
          <a:ext cx="8361799" cy="2254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93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31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50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5696">
                <a:tc>
                  <a:txBody>
                    <a:bodyPr/>
                    <a:lstStyle/>
                    <a:p>
                      <a:r>
                        <a:rPr lang="en-US" sz="1800" dirty="0"/>
                        <a:t>Quantity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696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2x16 LCD Screen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$6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696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PmodKeypad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$10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696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KL25Z Freedom 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$31.11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5696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Potentiometer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$1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569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$48.11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971901FB-4657-47F9-BB28-56CB7BAF1B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2873" y="4232998"/>
            <a:ext cx="2400299" cy="10285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5E455D2-CD09-4104-BE69-25DECEB2888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629" y="4207328"/>
            <a:ext cx="1126697" cy="1028520"/>
          </a:xfrm>
          <a:prstGeom prst="rect">
            <a:avLst/>
          </a:prstGeom>
        </p:spPr>
      </p:pic>
      <p:pic>
        <p:nvPicPr>
          <p:cNvPr id="2050" name="Picture 2" descr="Image result for kl25z">
            <a:extLst>
              <a:ext uri="{FF2B5EF4-FFF2-40B4-BE49-F238E27FC236}">
                <a16:creationId xmlns:a16="http://schemas.microsoft.com/office/drawing/2014/main" id="{56C3485C-DE60-4F55-B6B4-BA0695FAFB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4142001"/>
            <a:ext cx="1632394" cy="105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potentiometer">
            <a:extLst>
              <a:ext uri="{FF2B5EF4-FFF2-40B4-BE49-F238E27FC236}">
                <a16:creationId xmlns:a16="http://schemas.microsoft.com/office/drawing/2014/main" id="{95F00EFD-27E5-4BAC-A11F-9DE316658C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4447132"/>
            <a:ext cx="723901" cy="723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1267313"/>
      </p:ext>
    </p:extLst>
  </p:cSld>
  <p:clrMapOvr>
    <a:masterClrMapping/>
  </p:clrMapOvr>
  <p:transition spd="med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6067425"/>
            <a:ext cx="9144000" cy="790575"/>
          </a:xfrm>
          <a:prstGeom prst="rect">
            <a:avLst/>
          </a:prstGeom>
          <a:solidFill>
            <a:srgbClr val="00408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14" name="Picture 5" descr="SHIELD.psd"/>
          <p:cNvPicPr>
            <a:picLocks noChangeAspect="1"/>
          </p:cNvPicPr>
          <p:nvPr/>
        </p:nvPicPr>
        <p:blipFill>
          <a:blip r:embed="rId3" cstate="email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-1" y="5638801"/>
            <a:ext cx="1472859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Circuit Schematic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9E2C8B-B52E-414B-BB84-DF8582CEC4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120" y="1318419"/>
            <a:ext cx="7370149" cy="422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062790"/>
      </p:ext>
    </p:extLst>
  </p:cSld>
  <p:clrMapOvr>
    <a:masterClrMapping/>
  </p:clrMapOvr>
  <p:transition spd="med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6067425"/>
            <a:ext cx="9144000" cy="790575"/>
          </a:xfrm>
          <a:prstGeom prst="rect">
            <a:avLst/>
          </a:prstGeom>
          <a:solidFill>
            <a:srgbClr val="00408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14" name="Picture 5" descr="SHIELD.psd"/>
          <p:cNvPicPr>
            <a:picLocks noChangeAspect="1"/>
          </p:cNvPicPr>
          <p:nvPr/>
        </p:nvPicPr>
        <p:blipFill>
          <a:blip r:embed="rId3" cstate="email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-1" y="5638801"/>
            <a:ext cx="1472859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 Flow Chart</a:t>
            </a:r>
          </a:p>
        </p:txBody>
      </p:sp>
      <p:pic>
        <p:nvPicPr>
          <p:cNvPr id="5" name="Picture 4" descr="A necklace with a piece of paper&#10;&#10;Description automatically generated">
            <a:extLst>
              <a:ext uri="{FF2B5EF4-FFF2-40B4-BE49-F238E27FC236}">
                <a16:creationId xmlns:a16="http://schemas.microsoft.com/office/drawing/2014/main" id="{4894DD94-9ABC-4D58-8EA0-F92C907E11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676400"/>
            <a:ext cx="8686800" cy="3362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290383"/>
      </p:ext>
    </p:extLst>
  </p:cSld>
  <p:clrMapOvr>
    <a:masterClrMapping/>
  </p:clrMapOvr>
  <p:transition spd="med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6067425"/>
            <a:ext cx="9144000" cy="790575"/>
          </a:xfrm>
          <a:prstGeom prst="rect">
            <a:avLst/>
          </a:prstGeom>
          <a:solidFill>
            <a:srgbClr val="00408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14" name="Picture 5" descr="SHIELD.psd"/>
          <p:cNvPicPr>
            <a:picLocks noChangeAspect="1"/>
          </p:cNvPicPr>
          <p:nvPr/>
        </p:nvPicPr>
        <p:blipFill>
          <a:blip r:embed="rId3" cstate="email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-1" y="5638801"/>
            <a:ext cx="1472859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3077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467166" cy="9906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/>
                <a:cs typeface="Calibri"/>
              </a:rPr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1186433359"/>
      </p:ext>
    </p:extLst>
  </p:cSld>
  <p:clrMapOvr>
    <a:masterClrMapping/>
  </p:clrMapOvr>
  <p:transition spd="med">
    <p:fade thruBlk="1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82</Words>
  <Application>Microsoft Office PowerPoint</Application>
  <PresentationFormat>On-screen Show (4:3)</PresentationFormat>
  <Paragraphs>35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Arial Black</vt:lpstr>
      <vt:lpstr>Calibri</vt:lpstr>
      <vt:lpstr>Office Theme</vt:lpstr>
      <vt:lpstr>PowerPoint Presentation</vt:lpstr>
      <vt:lpstr>Project Idea</vt:lpstr>
      <vt:lpstr>Bill of Materials</vt:lpstr>
      <vt:lpstr>Circuit Schematic</vt:lpstr>
      <vt:lpstr>Operation Flow Chart</vt:lpstr>
      <vt:lpstr>Demonstration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Hillebrand, Jacob</dc:creator>
  <cp:lastModifiedBy>Hillebrand, Jacob</cp:lastModifiedBy>
  <cp:revision>3</cp:revision>
  <dcterms:created xsi:type="dcterms:W3CDTF">2019-05-04T15:52:11Z</dcterms:created>
  <dcterms:modified xsi:type="dcterms:W3CDTF">2019-05-04T16:31:23Z</dcterms:modified>
</cp:coreProperties>
</file>