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 varScale="1">
        <p:scale>
          <a:sx n="23" d="100"/>
          <a:sy n="23" d="100"/>
        </p:scale>
        <p:origin x="2178" y="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31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using the KL25Z development board, a 2*16 LCD, and a </a:t>
            </a:r>
            <a:r>
              <a:rPr lang="en-US" sz="3200" b="1" dirty="0" err="1"/>
              <a:t>PmodKeypad</a:t>
            </a:r>
            <a:r>
              <a:rPr lang="en-US" sz="3200" b="1" dirty="0"/>
              <a:t>. The functionality will have a </a:t>
            </a:r>
            <a:r>
              <a:rPr lang="en-US" sz="3200" b="1" dirty="0" err="1"/>
              <a:t>start,stop</a:t>
            </a:r>
            <a:r>
              <a:rPr lang="en-US" sz="3200" b="1" dirty="0"/>
              <a:t>,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599157" y="16803944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3" y="13756071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3863145" y="20534585"/>
            <a:ext cx="130683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26048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PmodKeypad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a input from a user.  It has 8 pins, 4 of which were used as inputs and the other 4 for outputs in this project.  IT was then run using a 4x4 matrix.  Each row of the keypad has a pull up resistor, which helps to make sure every button push is read correctly.  While this keypad has 16 buttons, only 4 were used for this project.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41517" y="14895992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Words here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 system specification and hardware description and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283" y="7100325"/>
            <a:ext cx="6121400" cy="558800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Block Diagram and/or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1C2D3-2CD1-4360-AABD-D26AB71A1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156" y="7070162"/>
            <a:ext cx="12448281" cy="911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1517" y="15663405"/>
            <a:ext cx="10250932" cy="4541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74F65-21FF-404A-9C0C-78162E699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3" y="18962320"/>
            <a:ext cx="8106645" cy="903553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Alison Zimmerman</cp:lastModifiedBy>
  <cp:revision>66</cp:revision>
  <dcterms:created xsi:type="dcterms:W3CDTF">2010-09-01T14:28:58Z</dcterms:created>
  <dcterms:modified xsi:type="dcterms:W3CDTF">2019-04-30T22:21:53Z</dcterms:modified>
</cp:coreProperties>
</file>