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298525" indent="-18413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597049" indent="-36827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895573" indent="-55240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194098" indent="-73654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2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90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156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321" algn="l" defTabSz="91433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6400" autoAdjust="0"/>
  </p:normalViewPr>
  <p:slideViewPr>
    <p:cSldViewPr snapToGrid="0">
      <p:cViewPr varScale="1">
        <p:scale>
          <a:sx n="23" d="100"/>
          <a:sy n="23" d="100"/>
        </p:scale>
        <p:origin x="2178" y="8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6B9FF-9AC8-4BED-B732-06D5AC893BF2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71A0-32CF-4B10-87DA-2054A0C52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71A0-32CF-4B10-87DA-2054A0C522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9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9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9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95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F6315-380C-459D-853F-2069E8D0F84A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BB0D6-A02E-49E9-AA62-7A9473DED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4264-5ABA-4073-85C1-9D308BC51ED0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6C63-727B-4ACA-ABCD-65FE6AE2D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88F05-F867-485B-A86F-3B1A85FAA7C3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4CE5-69EE-4403-92C4-290BB7DF0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2682-0E77-44D8-8704-395435223760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B36C9-AA94-436B-B6CC-5350AB288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0" cy="6537960"/>
          </a:xfrm>
        </p:spPr>
        <p:txBody>
          <a:bodyPr anchor="t"/>
          <a:lstStyle>
            <a:lvl1pPr algn="l">
              <a:defRPr sz="20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8"/>
            <a:ext cx="37307520" cy="7200897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298854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2pPr>
            <a:lvl3pPr marL="45977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896565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 marL="919541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  <a:lvl6pPr marL="1149427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6pPr>
            <a:lvl7pPr marL="1379312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7pPr>
            <a:lvl8pPr marL="16091983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8pPr>
            <a:lvl9pPr marL="18390838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31251-5FE9-43A7-8309-C2D2D60291FF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69F1-9E17-4C23-8821-D7F7BA1A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5"/>
            <a:ext cx="19385280" cy="21724623"/>
          </a:xfrm>
        </p:spPr>
        <p:txBody>
          <a:bodyPr/>
          <a:lstStyle>
            <a:lvl1pPr>
              <a:defRPr sz="14100"/>
            </a:lvl1pPr>
            <a:lvl2pPr>
              <a:defRPr sz="12100"/>
            </a:lvl2pPr>
            <a:lvl3pPr>
              <a:defRPr sz="102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77A12-0BD8-48AA-BBCC-1D4D246FBF41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AC13-A144-4CB2-B0FD-C0F1B25A7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6" y="7368543"/>
            <a:ext cx="19400520" cy="3070858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298854" indent="0">
              <a:buNone/>
              <a:defRPr sz="10200" b="1"/>
            </a:lvl2pPr>
            <a:lvl3pPr marL="4597709" indent="0">
              <a:buNone/>
              <a:defRPr sz="9100" b="1"/>
            </a:lvl3pPr>
            <a:lvl4pPr marL="6896565" indent="0">
              <a:buNone/>
              <a:defRPr sz="8000" b="1"/>
            </a:lvl4pPr>
            <a:lvl5pPr marL="9195419" indent="0">
              <a:buNone/>
              <a:defRPr sz="8000" b="1"/>
            </a:lvl5pPr>
            <a:lvl6pPr marL="11494273" indent="0">
              <a:buNone/>
              <a:defRPr sz="8000" b="1"/>
            </a:lvl6pPr>
            <a:lvl7pPr marL="13793128" indent="0">
              <a:buNone/>
              <a:defRPr sz="8000" b="1"/>
            </a:lvl7pPr>
            <a:lvl8pPr marL="16091983" indent="0">
              <a:buNone/>
              <a:defRPr sz="8000" b="1"/>
            </a:lvl8pPr>
            <a:lvl9pPr marL="18390838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6" y="10439401"/>
            <a:ext cx="19400520" cy="18966182"/>
          </a:xfrm>
        </p:spPr>
        <p:txBody>
          <a:bodyPr/>
          <a:lstStyle>
            <a:lvl1pPr>
              <a:defRPr sz="12100"/>
            </a:lvl1pPr>
            <a:lvl2pPr>
              <a:defRPr sz="10200"/>
            </a:lvl2pPr>
            <a:lvl3pPr>
              <a:defRPr sz="91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10F1-08AD-4151-8B75-DA1C097837AA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62976-1963-438C-8EB6-DF01CC8C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401C-074D-4CF4-86E5-CACCA6196F7B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A36F-3D79-4BDC-8A9F-D5D675647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6405-A1AB-4D8A-B82A-9E687FC9D79E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9DE9C-A6EF-4F8E-BC76-C1EF99C49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310640"/>
            <a:ext cx="14439903" cy="5577840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5"/>
            <a:ext cx="24536400" cy="28094943"/>
          </a:xfrm>
        </p:spPr>
        <p:txBody>
          <a:bodyPr/>
          <a:lstStyle>
            <a:lvl1pPr>
              <a:defRPr sz="16100"/>
            </a:lvl1pPr>
            <a:lvl2pPr>
              <a:defRPr sz="14100"/>
            </a:lvl2pPr>
            <a:lvl3pPr>
              <a:defRPr sz="121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6888485"/>
            <a:ext cx="14439903" cy="22517103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74185-9836-46EA-84D0-5872DBA33408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2A11-9164-41F6-AB67-60DF6BAE6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6100"/>
            </a:lvl1pPr>
            <a:lvl2pPr marL="2298854" indent="0">
              <a:buNone/>
              <a:defRPr sz="14100"/>
            </a:lvl2pPr>
            <a:lvl3pPr marL="4597709" indent="0">
              <a:buNone/>
              <a:defRPr sz="12100"/>
            </a:lvl3pPr>
            <a:lvl4pPr marL="6896565" indent="0">
              <a:buNone/>
              <a:defRPr sz="10200"/>
            </a:lvl4pPr>
            <a:lvl5pPr marL="9195419" indent="0">
              <a:buNone/>
              <a:defRPr sz="10200"/>
            </a:lvl5pPr>
            <a:lvl6pPr marL="11494273" indent="0">
              <a:buNone/>
              <a:defRPr sz="10200"/>
            </a:lvl6pPr>
            <a:lvl7pPr marL="13793128" indent="0">
              <a:buNone/>
              <a:defRPr sz="10200"/>
            </a:lvl7pPr>
            <a:lvl8pPr marL="16091983" indent="0">
              <a:buNone/>
              <a:defRPr sz="10200"/>
            </a:lvl8pPr>
            <a:lvl9pPr marL="18390838" indent="0">
              <a:buNone/>
              <a:defRPr sz="10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5"/>
            <a:ext cx="26334720" cy="3863337"/>
          </a:xfrm>
        </p:spPr>
        <p:txBody>
          <a:bodyPr/>
          <a:lstStyle>
            <a:lvl1pPr marL="0" indent="0">
              <a:buNone/>
              <a:defRPr sz="7000"/>
            </a:lvl1pPr>
            <a:lvl2pPr marL="2298854" indent="0">
              <a:buNone/>
              <a:defRPr sz="6000"/>
            </a:lvl2pPr>
            <a:lvl3pPr marL="4597709" indent="0">
              <a:buNone/>
              <a:defRPr sz="5000"/>
            </a:lvl3pPr>
            <a:lvl4pPr marL="6896565" indent="0">
              <a:buNone/>
              <a:defRPr sz="4500"/>
            </a:lvl4pPr>
            <a:lvl5pPr marL="9195419" indent="0">
              <a:buNone/>
              <a:defRPr sz="4500"/>
            </a:lvl5pPr>
            <a:lvl6pPr marL="11494273" indent="0">
              <a:buNone/>
              <a:defRPr sz="4500"/>
            </a:lvl6pPr>
            <a:lvl7pPr marL="13793128" indent="0">
              <a:buNone/>
              <a:defRPr sz="4500"/>
            </a:lvl7pPr>
            <a:lvl8pPr marL="16091983" indent="0">
              <a:buNone/>
              <a:defRPr sz="4500"/>
            </a:lvl8pPr>
            <a:lvl9pPr marL="18390838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2123-88F4-4197-9CB3-8748B9537C67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7A361-B131-4DAF-98C6-244DCBAB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4895" y="1318533"/>
            <a:ext cx="395014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4895" y="7681235"/>
            <a:ext cx="39501417" cy="2172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9771" tIns="229885" rIns="459771" bIns="2298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8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50334D-7370-4BBC-9023-B3AE51CF9BF2}" type="datetimeFigureOut">
              <a:rPr lang="en-US"/>
              <a:pPr>
                <a:defRPr/>
              </a:pPr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495" y="30509936"/>
            <a:ext cx="138982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695" y="30509936"/>
            <a:ext cx="10240617" cy="1752600"/>
          </a:xfrm>
          <a:prstGeom prst="rect">
            <a:avLst/>
          </a:prstGeom>
        </p:spPr>
        <p:txBody>
          <a:bodyPr vert="horz" lIns="459771" tIns="229885" rIns="459771" bIns="22988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2E423-E7F4-4518-B3F8-0E45A16C8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5pPr>
      <a:lvl6pPr marL="2298854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6pPr>
      <a:lvl7pPr marL="459770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7pPr>
      <a:lvl8pPr marL="6896565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8pPr>
      <a:lvl9pPr marL="9195419" algn="ctr" rtl="0" fontAlgn="base">
        <a:spcBef>
          <a:spcPct val="0"/>
        </a:spcBef>
        <a:spcAft>
          <a:spcPct val="0"/>
        </a:spcAft>
        <a:defRPr sz="22100">
          <a:solidFill>
            <a:schemeClr val="tx1"/>
          </a:solidFill>
          <a:latin typeface="Calibri" pitchFamily="34" charset="0"/>
        </a:defRPr>
      </a:lvl9pPr>
    </p:titleStyle>
    <p:bodyStyle>
      <a:lvl1pPr marL="1723893" indent="-172389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100" kern="1200">
          <a:solidFill>
            <a:schemeClr val="tx1"/>
          </a:solidFill>
          <a:latin typeface="+mn-lt"/>
          <a:ea typeface="+mn-ea"/>
          <a:cs typeface="+mn-cs"/>
        </a:defRPr>
      </a:lvl1pPr>
      <a:lvl2pPr marL="3735102" indent="-143657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312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3pPr>
      <a:lvl4pPr marL="8044835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343360" indent="-11492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643700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494255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241411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540265" indent="-1149427" algn="l" defTabSz="4597709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298854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459770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896565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195419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7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312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6091983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8390838" algn="l" defTabSz="4597709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search POSTER template_wikrent 42x46 H.jpg"/>
          <p:cNvPicPr preferRelativeResize="0">
            <a:picLocks/>
          </p:cNvPicPr>
          <p:nvPr/>
        </p:nvPicPr>
        <p:blipFill rotWithShape="1">
          <a:blip r:embed="rId3" cstate="print"/>
          <a:srcRect t="3508"/>
          <a:stretch/>
        </p:blipFill>
        <p:spPr bwMode="auto">
          <a:xfrm>
            <a:off x="874645" y="27805524"/>
            <a:ext cx="42062400" cy="433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73769" y="0"/>
            <a:ext cx="42062400" cy="388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68580" rIns="137160" bIns="68580" anchor="ctr"/>
          <a:lstStyle/>
          <a:p>
            <a:pPr algn="ctr" defTabSz="4703763"/>
            <a:r>
              <a:rPr lang="en-US" sz="9900" b="1" dirty="0">
                <a:solidFill>
                  <a:schemeClr val="bg1"/>
                </a:solidFill>
              </a:rPr>
              <a:t>Countdown Timer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UW-Stout Computer Engineering Program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CEE-345 Microprocessor System Design</a:t>
            </a:r>
          </a:p>
          <a:p>
            <a:pPr algn="ctr" defTabSz="4703763"/>
            <a:r>
              <a:rPr lang="en-US" sz="4800" dirty="0">
                <a:solidFill>
                  <a:schemeClr val="bg1"/>
                </a:solidFill>
              </a:rPr>
              <a:t>Alison Zimmerman &amp; Jacob Hillebrand with Dr. Cheng Liu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95805" y="4028090"/>
            <a:ext cx="1282065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32743" y="5115911"/>
            <a:ext cx="12820650" cy="1131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3200" b="1" dirty="0"/>
              <a:t>The goal of this project was to create a countdown timer using the KL25Z development board, a 2*16 LCD, and a </a:t>
            </a:r>
            <a:r>
              <a:rPr lang="en-US" sz="3200" b="1" dirty="0" err="1"/>
              <a:t>PmodKeypad</a:t>
            </a:r>
            <a:r>
              <a:rPr lang="en-US" sz="3200" b="1" dirty="0"/>
              <a:t>. The functionality will have a start, stop, pause, and resume.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8599157" y="16803944"/>
            <a:ext cx="12531402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Source Code Snippet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70338" y="7651531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Part List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4020800" y="4343400"/>
            <a:ext cx="2864069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Wiring Diagrams and Module Description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3962661" y="5620407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PMOD 16-Button Keypad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4146923" y="13756071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LCD Screen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3836913" y="21925056"/>
            <a:ext cx="130683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Circuit Schematic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848" y="8794842"/>
            <a:ext cx="1211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The following parts were used for the construction of ….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0093"/>
              </p:ext>
            </p:extLst>
          </p:nvPr>
        </p:nvGraphicFramePr>
        <p:xfrm>
          <a:off x="874645" y="10154912"/>
          <a:ext cx="11770601" cy="431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2x16 LCD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PmodKeypad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KL25Z Freedom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Potentiometer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01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$36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9566573" y="7026855"/>
            <a:ext cx="67932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This 16-button keypad is able to take a input from a user.  It has 8 pins, 4 of which were used as inputs and the other 4 for outputs in this project.  IT was then run using a 4x4 matrix.  Each row of the keypad has a pull up resistor, which helps to make sure every button push is read correctly.  While this keypad has 16 buttons, only 4 were used for this project.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241516" y="14895992"/>
            <a:ext cx="12118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LCD screen consists of 16 pins. There is power, contrast, data, read and write, and a clock enable. The screen take in a string or characters to print a\up to 16 characters per line.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70339" y="15169348"/>
            <a:ext cx="12725400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System Spec/Hardware Description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806" y="16272646"/>
            <a:ext cx="1272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brains of the operation is the KL25Z Freedom development board. This has a 32 bit processor that run at 48 </a:t>
            </a:r>
            <a:r>
              <a:rPr lang="en-US" sz="3200" b="1" dirty="0" err="1"/>
              <a:t>mHz.</a:t>
            </a:r>
            <a:r>
              <a:rPr lang="en-US" sz="3200" b="1" dirty="0"/>
              <a:t> Using this development board there is an implemented LCD and keypad. The LCD has a 2x16 character screen that displays characters. The </a:t>
            </a:r>
            <a:r>
              <a:rPr lang="en-US" sz="3200" b="1" dirty="0" err="1"/>
              <a:t>PmodKeypad</a:t>
            </a:r>
            <a:r>
              <a:rPr lang="en-US" sz="3200" b="1" dirty="0"/>
              <a:t> is a 16 button keypad that will be used to give a specified input and output.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283" y="7100325"/>
            <a:ext cx="6121400" cy="558800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8599157" y="5663079"/>
            <a:ext cx="12448281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137160" tIns="68580" rIns="137160" bIns="68580" anchor="ctr"/>
          <a:lstStyle/>
          <a:p>
            <a:pPr algn="ctr" defTabSz="4703763"/>
            <a:r>
              <a:rPr lang="en-US" sz="5700" b="1" dirty="0">
                <a:solidFill>
                  <a:schemeClr val="bg1"/>
                </a:solidFill>
              </a:rPr>
              <a:t>Block Diagram and/or Flow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1C2D3-2CD1-4360-AABD-D26AB71A1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156" y="7070162"/>
            <a:ext cx="12448281" cy="9113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2EF16-663B-405F-B4F5-33AA1F295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1516" y="16479272"/>
            <a:ext cx="12353688" cy="5293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4397E-2551-43B6-BF08-F68B46785D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516" y="23154661"/>
            <a:ext cx="11018122" cy="631049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" val="a481d4bd8fdcad33681b94c2150fec594f4c7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319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UW-Stout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richartzb</dc:creator>
  <cp:lastModifiedBy>Alison Zimmerman</cp:lastModifiedBy>
  <cp:revision>68</cp:revision>
  <dcterms:created xsi:type="dcterms:W3CDTF">2010-09-01T14:28:58Z</dcterms:created>
  <dcterms:modified xsi:type="dcterms:W3CDTF">2019-05-01T20:29:53Z</dcterms:modified>
</cp:coreProperties>
</file>