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298525" indent="-1841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597049" indent="-368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895573" indent="-5524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194098" indent="-7365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2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90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15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321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400" autoAdjust="0"/>
  </p:normalViewPr>
  <p:slideViewPr>
    <p:cSldViewPr snapToGrid="0">
      <p:cViewPr>
        <p:scale>
          <a:sx n="30" d="100"/>
          <a:sy n="30" d="100"/>
        </p:scale>
        <p:origin x="1314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B9FF-9AC8-4BED-B732-06D5AC893BF2}" type="datetimeFigureOut">
              <a:rPr lang="en-US" smtClean="0"/>
              <a:pPr/>
              <a:t>5/4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1A0-32CF-4B10-87DA-2054A0C52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71A0-32CF-4B10-87DA-2054A0C522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5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315-380C-459D-853F-2069E8D0F84A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0D6-A02E-49E9-AA62-7A9473DED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4264-5ABA-4073-85C1-9D308BC51ED0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6C63-727B-4ACA-ABCD-65FE6AE2D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88F05-F867-485B-A86F-3B1A85FAA7C3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4CE5-69EE-4403-92C4-290BB7DF0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2682-0E77-44D8-8704-395435223760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36C9-AA94-436B-B6CC-5350AB28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20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8"/>
            <a:ext cx="37307520" cy="720089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29885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5977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9656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9541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1251-5FE9-43A7-8309-C2D2D60291FF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69F1-9E17-4C23-8821-D7F7BA1A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7A12-0BD8-48AA-BBCC-1D4D246FBF41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AC13-A144-4CB2-B0FD-C0F1B25A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3"/>
            <a:ext cx="19400520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1"/>
            <a:ext cx="19400520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10F1-08AD-4151-8B75-DA1C097837AA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2976-1963-438C-8EB6-DF01CC8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401C-074D-4CF4-86E5-CACCA6196F7B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A36F-3D79-4BDC-8A9F-D5D675647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6405-A1AB-4D8A-B82A-9E687FC9D79E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E9C-A6EF-4F8E-BC76-C1EF99C49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5"/>
            <a:ext cx="24536400" cy="28094943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5"/>
            <a:ext cx="14439903" cy="22517103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74185-9836-46EA-84D0-5872DBA33408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2A11-9164-41F6-AB67-60DF6BAE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100"/>
            </a:lvl1pPr>
            <a:lvl2pPr marL="2298854" indent="0">
              <a:buNone/>
              <a:defRPr sz="14100"/>
            </a:lvl2pPr>
            <a:lvl3pPr marL="4597709" indent="0">
              <a:buNone/>
              <a:defRPr sz="12100"/>
            </a:lvl3pPr>
            <a:lvl4pPr marL="6896565" indent="0">
              <a:buNone/>
              <a:defRPr sz="10200"/>
            </a:lvl4pPr>
            <a:lvl5pPr marL="9195419" indent="0">
              <a:buNone/>
              <a:defRPr sz="10200"/>
            </a:lvl5pPr>
            <a:lvl6pPr marL="11494273" indent="0">
              <a:buNone/>
              <a:defRPr sz="10200"/>
            </a:lvl6pPr>
            <a:lvl7pPr marL="13793128" indent="0">
              <a:buNone/>
              <a:defRPr sz="10200"/>
            </a:lvl7pPr>
            <a:lvl8pPr marL="16091983" indent="0">
              <a:buNone/>
              <a:defRPr sz="10200"/>
            </a:lvl8pPr>
            <a:lvl9pPr marL="18390838" indent="0">
              <a:buNone/>
              <a:defRPr sz="10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5"/>
            <a:ext cx="26334720" cy="3863337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2123-88F4-4197-9CB3-8748B9537C67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7A361-B131-4DAF-98C6-244DCBAB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4895" y="1318533"/>
            <a:ext cx="395014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4895" y="7681235"/>
            <a:ext cx="39501417" cy="217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0334D-7370-4BBC-9023-B3AE51CF9BF2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495" y="30509936"/>
            <a:ext cx="138982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6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2E423-E7F4-4518-B3F8-0E45A16C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5pPr>
      <a:lvl6pPr marL="2298854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6pPr>
      <a:lvl7pPr marL="459770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7pPr>
      <a:lvl8pPr marL="6896565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8pPr>
      <a:lvl9pPr marL="919541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9pPr>
    </p:titleStyle>
    <p:bodyStyle>
      <a:lvl1pPr marL="1723893" indent="-172389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102" indent="-14365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2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44835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343360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643700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494255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241411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026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8854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770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896565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19541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7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12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198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39083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search POSTER template_wikrent 42x46 H.jpg"/>
          <p:cNvPicPr preferRelativeResize="0">
            <a:picLocks/>
          </p:cNvPicPr>
          <p:nvPr/>
        </p:nvPicPr>
        <p:blipFill rotWithShape="1">
          <a:blip r:embed="rId3" cstate="print"/>
          <a:srcRect t="3508"/>
          <a:stretch/>
        </p:blipFill>
        <p:spPr bwMode="auto">
          <a:xfrm>
            <a:off x="874645" y="27805524"/>
            <a:ext cx="42062400" cy="4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3769" y="0"/>
            <a:ext cx="42062400" cy="388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>
                <a:solidFill>
                  <a:schemeClr val="bg1"/>
                </a:solidFill>
              </a:rPr>
              <a:t>Countdown Timer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UW-Stout Computer Engineering Program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CEE-345 Microprocessor System Design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Alison Zimmerman &amp; Jacob Hillebrand with Dr. Cheng Liu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5805" y="4028090"/>
            <a:ext cx="1282065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2743" y="5115911"/>
            <a:ext cx="12820650" cy="1180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/>
              <a:t>The goal of this project was to create a countdown timer and stopwatch using the KL25Z development board, a 2x16 LCD, and a </a:t>
            </a:r>
            <a:r>
              <a:rPr lang="en-US" sz="3200" b="1" dirty="0" err="1"/>
              <a:t>Digilent</a:t>
            </a:r>
            <a:r>
              <a:rPr lang="en-US" sz="3200" b="1" dirty="0"/>
              <a:t> Keypad. The functionality will have a start, stop, pause, and resume for both the timer and stopwatch.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341145" y="13184660"/>
            <a:ext cx="12531402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Source Code Snippet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0338" y="7651531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Part List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4020800" y="4343400"/>
            <a:ext cx="2864069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Wiring Diagrams and Module Description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962661" y="5620407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PMOD 16-Button Keypad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4146921" y="11532900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LCD Screen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532743" y="18720675"/>
            <a:ext cx="12683358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Circuit Schematic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48" y="8794842"/>
            <a:ext cx="1211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The following parts were used for the construction of ….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51444"/>
              </p:ext>
            </p:extLst>
          </p:nvPr>
        </p:nvGraphicFramePr>
        <p:xfrm>
          <a:off x="874645" y="10154912"/>
          <a:ext cx="11770601" cy="43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Digilent</a:t>
                      </a:r>
                      <a:r>
                        <a:rPr lang="en-US" sz="4000" dirty="0"/>
                        <a:t> 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$31.11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1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$48.11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66573" y="7026855"/>
            <a:ext cx="6793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16-button keypad is able to take input from the user.  It has 8 pins, 4 of which were used as inputs and the other 4 for outputs in this project.  Rows are scanned for input using a 4x4 matrix.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127632" y="12894062"/>
            <a:ext cx="121183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LCD screen consists of 16 pins. There is power, contrast, data, read and write, and a clock enable. The screen takes in 4 bits of coded binary to print characters a\up to 16 characters per line.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70339" y="15169348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System Spec/Hardware Description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806" y="16272646"/>
            <a:ext cx="1272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brains of the operation is the KL25Z Freedom development board. The KL25Z has a 32-bit ARM Cortex M0+ processor that runs at 48 </a:t>
            </a:r>
            <a:r>
              <a:rPr lang="en-US" sz="3200" b="1" dirty="0" err="1"/>
              <a:t>MHz.</a:t>
            </a:r>
            <a:r>
              <a:rPr lang="en-US" sz="3200" b="1" dirty="0"/>
              <a:t> The GPIO on this board allows for control of peripheral devices, like the 2x16 LCD and </a:t>
            </a:r>
            <a:r>
              <a:rPr lang="en-US" sz="3200" b="1" dirty="0" err="1"/>
              <a:t>Digilent</a:t>
            </a:r>
            <a:r>
              <a:rPr lang="en-US" sz="3200" b="1" dirty="0"/>
              <a:t> Keypad.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23" y="7034875"/>
            <a:ext cx="4300930" cy="392616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599157" y="5663079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2EF16-663B-405F-B4F5-33AA1F295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7272" y="15194906"/>
            <a:ext cx="8739054" cy="3744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397E-2551-43B6-BF08-F68B46785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61" y="20249238"/>
            <a:ext cx="11290767" cy="6466648"/>
          </a:xfrm>
          <a:prstGeom prst="rect">
            <a:avLst/>
          </a:prstGeom>
        </p:spPr>
      </p:pic>
      <p:pic>
        <p:nvPicPr>
          <p:cNvPr id="5" name="Picture 4" descr="A necklace with a piece of paper&#10;&#10;Description automatically generated">
            <a:extLst>
              <a:ext uri="{FF2B5EF4-FFF2-40B4-BE49-F238E27FC236}">
                <a16:creationId xmlns:a16="http://schemas.microsoft.com/office/drawing/2014/main" id="{D97BFA2C-E0B4-4111-A5F8-42D7EB340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399" y="7440162"/>
            <a:ext cx="12905796" cy="4996115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7AB90E52-246C-44E6-88EB-759A262F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921" y="19466392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Final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D17D8-40B3-486B-986A-566F0777E605}"/>
              </a:ext>
            </a:extLst>
          </p:cNvPr>
          <p:cNvSpPr/>
          <p:nvPr/>
        </p:nvSpPr>
        <p:spPr>
          <a:xfrm>
            <a:off x="29234201" y="14715552"/>
            <a:ext cx="10745289" cy="1388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mode_select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//Variables for use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//Print out instructions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"A - Timer"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Set_Cursor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"B - Stopwatch"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//Pause for keypress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keypad_getkey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//Based on keypress, take action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set_timer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timer_countdown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stopwatch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default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>
              <a:effectLst/>
            </a:endParaRP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893962BD-D690-4D82-8C8D-A073D6B5AB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4" t="3240" r="25088" b="5741"/>
          <a:stretch/>
        </p:blipFill>
        <p:spPr>
          <a:xfrm>
            <a:off x="16433405" y="20859171"/>
            <a:ext cx="7863639" cy="8223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336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UW-Stout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richartzb</dc:creator>
  <cp:lastModifiedBy>Hillebrand, Jacob</cp:lastModifiedBy>
  <cp:revision>72</cp:revision>
  <dcterms:created xsi:type="dcterms:W3CDTF">2010-09-01T14:28:58Z</dcterms:created>
  <dcterms:modified xsi:type="dcterms:W3CDTF">2019-05-04T23:35:26Z</dcterms:modified>
</cp:coreProperties>
</file>