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IBM Plex Sans Condense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Condense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ansCondense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Condensed-italic.fntdata"/><Relationship Id="rId6" Type="http://schemas.openxmlformats.org/officeDocument/2006/relationships/slide" Target="slides/slide1.xml"/><Relationship Id="rId18" Type="http://schemas.openxmlformats.org/officeDocument/2006/relationships/font" Target="fonts/IBMPlexSans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05eec712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05eec712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05eec71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05eec71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05eec71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05eec71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05eec71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05eec71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1b8c8fac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1b8c8fac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dbb10564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dbb10564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05eec712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05eec712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dbb1056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dbb1056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dbb1056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dbb1056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05eec71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05eec71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sychopy.org/download.html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Lecture #1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brianta46@gmail.com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495250" y="2469175"/>
            <a:ext cx="3268500" cy="1676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502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TV/monitor display resolution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Look under your laptop Display settings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Common resolutions: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	Width x Height</a:t>
            </a:r>
            <a:endParaRPr b="1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1920 x 1080 (1080p, FHD)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3840 x 2160 (4k, UHD)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350" y="1417875"/>
            <a:ext cx="3223750" cy="16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4">
            <a:alphaModFix/>
          </a:blip>
          <a:srcRect b="4085" l="0" r="0" t="0"/>
          <a:stretch/>
        </p:blipFill>
        <p:spPr>
          <a:xfrm>
            <a:off x="5840763" y="3509400"/>
            <a:ext cx="2668925" cy="85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2"/>
          <p:cNvCxnSpPr/>
          <p:nvPr/>
        </p:nvCxnSpPr>
        <p:spPr>
          <a:xfrm flipH="1" rot="10800000">
            <a:off x="5171800" y="4096400"/>
            <a:ext cx="1174500" cy="42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2"/>
          <p:cNvSpPr txBox="1"/>
          <p:nvPr/>
        </p:nvSpPr>
        <p:spPr>
          <a:xfrm>
            <a:off x="4223750" y="4584575"/>
            <a:ext cx="27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Change to Desktop if font too large</a:t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5781425" y="492000"/>
            <a:ext cx="278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Fill in Width and Height (in pixels) and measure Width of monitor using a ruler</a:t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13" y="1837374"/>
            <a:ext cx="8567774" cy="17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290075" y="371150"/>
            <a:ext cx="759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At the end of the calibration, the gray experiment window will </a:t>
            </a:r>
            <a:r>
              <a:rPr lang="en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automatically</a:t>
            </a:r>
            <a:r>
              <a:rPr lang="en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close. Look through the folder containing the calibration.py script to find the file below (</a:t>
            </a:r>
            <a:r>
              <a:rPr b="1" lang="en">
                <a:solidFill>
                  <a:srgbClr val="6AA84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eccentricity_monitor_calibration.csv</a:t>
            </a:r>
            <a:r>
              <a:rPr lang="en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) </a:t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If your file has this information, you have completed the calibration!</a:t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&amp; Install PsychoPy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12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Free to use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Commonly used for behavioral experiments (neuroscience, psychology, etc.)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800"/>
              <a:t>Reaction Time Experiments Responding to Different Visual Stimuli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Written in Python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 that the 2021 version of PsychoPy has a different visual layout than the 2020 version that is used here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875" y="554975"/>
            <a:ext cx="3564200" cy="15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5875" y="2252246"/>
            <a:ext cx="3564200" cy="13512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 rot="10800000">
            <a:off x="8051425" y="3346550"/>
            <a:ext cx="417300" cy="36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</a:t>
            </a:r>
            <a:r>
              <a:rPr lang="en"/>
              <a:t>Setup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ready to begin,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Hook up computer to large TV (55 in. or larger) via HDMI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800"/>
              <a:t>Alternatively, a laptop or monitor will work, however a large TV is preferable 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Download </a:t>
            </a:r>
            <a:r>
              <a:rPr b="1" lang="en">
                <a:solidFill>
                  <a:srgbClr val="CC0000"/>
                </a:solidFill>
              </a:rPr>
              <a:t>monitor_calibration.py</a:t>
            </a:r>
            <a:endParaRPr b="1">
              <a:solidFill>
                <a:srgbClr val="CC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Download </a:t>
            </a:r>
            <a:r>
              <a:rPr b="1" lang="en">
                <a:solidFill>
                  <a:srgbClr val="CC0000"/>
                </a:solidFill>
              </a:rPr>
              <a:t>“Faces”</a:t>
            </a:r>
            <a:r>
              <a:rPr lang="en"/>
              <a:t> folder and unzip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Open through PsychoPy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When completed, an </a:t>
            </a:r>
            <a:r>
              <a:rPr b="1" lang="en">
                <a:solidFill>
                  <a:srgbClr val="6AA84F"/>
                </a:solidFill>
              </a:rPr>
              <a:t>eccentricity_monitor_calibration.csv</a:t>
            </a:r>
            <a:r>
              <a:rPr lang="en"/>
              <a:t> will be created in the folder containing the original 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Refer to next few slides for details and troubleshooting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800" y="1022625"/>
            <a:ext cx="276225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975" y="579188"/>
            <a:ext cx="31051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“Faces” Folder for Calibration	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folder and unzip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sure “Faces” is in the same folder as the calibration.py script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Do not put the calibration.py into the “Faces” folder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18150"/>
            <a:ext cx="736088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163" y="196675"/>
            <a:ext cx="6933675" cy="4750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8"/>
          <p:cNvCxnSpPr/>
          <p:nvPr/>
        </p:nvCxnSpPr>
        <p:spPr>
          <a:xfrm rot="10800000">
            <a:off x="2730875" y="672275"/>
            <a:ext cx="3066900" cy="76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8"/>
          <p:cNvSpPr txBox="1"/>
          <p:nvPr/>
        </p:nvSpPr>
        <p:spPr>
          <a:xfrm>
            <a:off x="5894450" y="1194900"/>
            <a:ext cx="3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1. Click “Monitor,” see next slide 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400" y="152400"/>
            <a:ext cx="5921211" cy="4838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9"/>
          <p:cNvCxnSpPr/>
          <p:nvPr/>
        </p:nvCxnSpPr>
        <p:spPr>
          <a:xfrm>
            <a:off x="1032950" y="509400"/>
            <a:ext cx="2815800" cy="30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9"/>
          <p:cNvSpPr txBox="1"/>
          <p:nvPr/>
        </p:nvSpPr>
        <p:spPr>
          <a:xfrm>
            <a:off x="84900" y="261775"/>
            <a:ext cx="108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1. </a:t>
            </a: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Click “New” and add a new monitor called “TV”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98" name="Google Shape;98;p19"/>
          <p:cNvCxnSpPr/>
          <p:nvPr/>
        </p:nvCxnSpPr>
        <p:spPr>
          <a:xfrm>
            <a:off x="891450" y="3190800"/>
            <a:ext cx="5589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9"/>
          <p:cNvSpPr txBox="1"/>
          <p:nvPr/>
        </p:nvSpPr>
        <p:spPr>
          <a:xfrm>
            <a:off x="0" y="2844125"/>
            <a:ext cx="145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2. Fill in your display specs.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Keep “Screen Distance” as 50 cm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100" name="Google Shape;100;p19"/>
          <p:cNvCxnSpPr>
            <a:stCxn id="101" idx="1"/>
          </p:cNvCxnSpPr>
          <p:nvPr/>
        </p:nvCxnSpPr>
        <p:spPr>
          <a:xfrm flipH="1">
            <a:off x="4641100" y="972875"/>
            <a:ext cx="1125000" cy="4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9"/>
          <p:cNvSpPr txBox="1"/>
          <p:nvPr/>
        </p:nvSpPr>
        <p:spPr>
          <a:xfrm>
            <a:off x="5766100" y="788225"/>
            <a:ext cx="145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3. Click Save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163" y="196675"/>
            <a:ext cx="6933675" cy="4750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0"/>
          <p:cNvCxnSpPr/>
          <p:nvPr/>
        </p:nvCxnSpPr>
        <p:spPr>
          <a:xfrm flipH="1" rot="10800000">
            <a:off x="700425" y="459825"/>
            <a:ext cx="431700" cy="66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20"/>
          <p:cNvSpPr txBox="1"/>
          <p:nvPr/>
        </p:nvSpPr>
        <p:spPr>
          <a:xfrm>
            <a:off x="155675" y="1153225"/>
            <a:ext cx="94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</a:t>
            </a: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. Find and open the calibration script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109" name="Google Shape;109;p20"/>
          <p:cNvCxnSpPr/>
          <p:nvPr/>
        </p:nvCxnSpPr>
        <p:spPr>
          <a:xfrm flipH="1">
            <a:off x="3325250" y="396200"/>
            <a:ext cx="1407900" cy="12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20"/>
          <p:cNvSpPr txBox="1"/>
          <p:nvPr/>
        </p:nvSpPr>
        <p:spPr>
          <a:xfrm>
            <a:off x="4828975" y="90525"/>
            <a:ext cx="293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</a:t>
            </a: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. Click to run 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2345175" y="985775"/>
            <a:ext cx="469200" cy="13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825" y="209000"/>
            <a:ext cx="450579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1"/>
          <p:cNvCxnSpPr/>
          <p:nvPr/>
        </p:nvCxnSpPr>
        <p:spPr>
          <a:xfrm flipH="1">
            <a:off x="6138625" y="1266425"/>
            <a:ext cx="1407900" cy="12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1"/>
          <p:cNvSpPr txBox="1"/>
          <p:nvPr/>
        </p:nvSpPr>
        <p:spPr>
          <a:xfrm>
            <a:off x="7684800" y="1073950"/>
            <a:ext cx="293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3</a:t>
            </a: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. Click to run 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