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2" r:id="rId2"/>
    <p:sldId id="263" r:id="rId3"/>
    <p:sldId id="275" r:id="rId4"/>
    <p:sldId id="281" r:id="rId5"/>
    <p:sldId id="273" r:id="rId6"/>
    <p:sldId id="278" r:id="rId7"/>
    <p:sldId id="257" r:id="rId8"/>
    <p:sldId id="258" r:id="rId9"/>
    <p:sldId id="276" r:id="rId10"/>
    <p:sldId id="277" r:id="rId11"/>
    <p:sldId id="265" r:id="rId12"/>
    <p:sldId id="267" r:id="rId13"/>
    <p:sldId id="266" r:id="rId14"/>
    <p:sldId id="268" r:id="rId15"/>
    <p:sldId id="269" r:id="rId16"/>
    <p:sldId id="279" r:id="rId17"/>
    <p:sldId id="280" r:id="rId18"/>
    <p:sldId id="274"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87BB47-FEED-4C1E-BB5A-1477FA936F45}" type="datetimeFigureOut">
              <a:rPr lang="en-IN" smtClean="0"/>
              <a:t>06-08-2022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9C36F4-C90C-442E-9FF0-596DF66ED86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87BB47-FEED-4C1E-BB5A-1477FA936F45}" type="datetimeFigureOut">
              <a:rPr lang="en-IN" smtClean="0"/>
              <a:t>06-08-2022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9C36F4-C90C-442E-9FF0-596DF66ED86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87BB47-FEED-4C1E-BB5A-1477FA936F45}" type="datetimeFigureOut">
              <a:rPr lang="en-IN" smtClean="0"/>
              <a:t>06-08-2022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9C36F4-C90C-442E-9FF0-596DF66ED86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87BB47-FEED-4C1E-BB5A-1477FA936F45}" type="datetimeFigureOut">
              <a:rPr lang="en-IN" smtClean="0"/>
              <a:t>06-08-2022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9C36F4-C90C-442E-9FF0-596DF66ED86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D787BB47-FEED-4C1E-BB5A-1477FA936F45}" type="datetimeFigureOut">
              <a:rPr lang="en-IN" smtClean="0"/>
              <a:t>06-08-2022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9C36F4-C90C-442E-9FF0-596DF66ED86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87BB47-FEED-4C1E-BB5A-1477FA936F45}" type="datetimeFigureOut">
              <a:rPr lang="en-IN" smtClean="0"/>
              <a:t>06-08-2022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9C36F4-C90C-442E-9FF0-596DF66ED865}"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7BB47-FEED-4C1E-BB5A-1477FA936F45}" type="datetimeFigureOut">
              <a:rPr lang="en-IN" smtClean="0"/>
              <a:t>06-08-2022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9C36F4-C90C-442E-9FF0-596DF66ED86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87BB47-FEED-4C1E-BB5A-1477FA936F45}" type="datetimeFigureOut">
              <a:rPr lang="en-IN" smtClean="0"/>
              <a:t>06-08-2022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9C36F4-C90C-442E-9FF0-596DF66ED86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87BB47-FEED-4C1E-BB5A-1477FA936F45}" type="datetimeFigureOut">
              <a:rPr lang="en-IN" smtClean="0"/>
              <a:t>06-08-2022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9C36F4-C90C-442E-9FF0-596DF66ED86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787BB47-FEED-4C1E-BB5A-1477FA936F45}" type="datetimeFigureOut">
              <a:rPr lang="en-IN" smtClean="0"/>
              <a:t>06-08-2022</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A9C36F4-C90C-442E-9FF0-596DF66ED86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87BB47-FEED-4C1E-BB5A-1477FA936F45}" type="datetimeFigureOut">
              <a:rPr lang="en-IN" smtClean="0"/>
              <a:t>06-08-2022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9C36F4-C90C-442E-9FF0-596DF66ED86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D787BB47-FEED-4C1E-BB5A-1477FA936F45}" type="datetimeFigureOut">
              <a:rPr lang="en-IN" smtClean="0"/>
              <a:t>06-08-2022</a:t>
            </a:fld>
            <a:endParaRPr lang="en-IN"/>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A9C36F4-C90C-442E-9FF0-596DF66ED86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3993DD-2EF3-4018-AD5B-EA5CC6981C51}"/>
              </a:ext>
            </a:extLst>
          </p:cNvPr>
          <p:cNvSpPr>
            <a:spLocks noGrp="1"/>
          </p:cNvSpPr>
          <p:nvPr>
            <p:ph type="ctrTitle"/>
          </p:nvPr>
        </p:nvSpPr>
        <p:spPr>
          <a:xfrm>
            <a:off x="2234515" y="636241"/>
            <a:ext cx="8915399" cy="2262781"/>
          </a:xfrm>
        </p:spPr>
        <p:txBody>
          <a:bodyPr/>
          <a:lstStyle/>
          <a:p>
            <a:r>
              <a:rPr lang="en-US" sz="5400" b="1" dirty="0" smtClean="0"/>
              <a:t>Nebula – voice assistant</a:t>
            </a:r>
            <a:endParaRPr lang="en-IN" sz="5400" dirty="0"/>
          </a:p>
        </p:txBody>
      </p:sp>
      <p:sp>
        <p:nvSpPr>
          <p:cNvPr id="4" name="Google Shape;102;p1">
            <a:extLst>
              <a:ext uri="{FF2B5EF4-FFF2-40B4-BE49-F238E27FC236}">
                <a16:creationId xmlns:a16="http://schemas.microsoft.com/office/drawing/2014/main" xmlns="" id="{3DD2A372-213D-4A40-8024-D4CABEE8973E}"/>
              </a:ext>
            </a:extLst>
          </p:cNvPr>
          <p:cNvSpPr txBox="1">
            <a:spLocks noGrp="1"/>
          </p:cNvSpPr>
          <p:nvPr>
            <p:ph type="subTitle" idx="1"/>
          </p:nvPr>
        </p:nvSpPr>
        <p:spPr>
          <a:xfrm>
            <a:off x="4908430" y="3751870"/>
            <a:ext cx="6714819" cy="220351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ct val="100000"/>
              <a:buNone/>
            </a:pPr>
            <a:r>
              <a:rPr lang="en-US" sz="3300" dirty="0">
                <a:solidFill>
                  <a:schemeClr val="tx1"/>
                </a:solidFill>
              </a:rPr>
              <a:t>SUBMITTED TO: </a:t>
            </a:r>
            <a:br>
              <a:rPr lang="en-US" sz="3300" dirty="0">
                <a:solidFill>
                  <a:schemeClr val="tx1"/>
                </a:solidFill>
              </a:rPr>
            </a:br>
            <a:r>
              <a:rPr lang="en-US" sz="3300" dirty="0" smtClean="0">
                <a:solidFill>
                  <a:schemeClr val="tx1"/>
                </a:solidFill>
              </a:rPr>
              <a:t>DR. SUSHMA BAHUGUNA</a:t>
            </a:r>
            <a:endParaRPr dirty="0">
              <a:solidFill>
                <a:schemeClr val="tx1"/>
              </a:solidFill>
            </a:endParaRPr>
          </a:p>
          <a:p>
            <a:pPr marL="0" lvl="0" indent="0" algn="l" rtl="0">
              <a:lnSpc>
                <a:spcPct val="90000"/>
              </a:lnSpc>
              <a:spcBef>
                <a:spcPts val="1400"/>
              </a:spcBef>
              <a:spcAft>
                <a:spcPts val="0"/>
              </a:spcAft>
              <a:buSzPct val="100000"/>
              <a:buNone/>
            </a:pPr>
            <a:endParaRPr dirty="0"/>
          </a:p>
          <a:p>
            <a:pPr marL="0" lvl="0" indent="0" algn="l" rtl="0">
              <a:lnSpc>
                <a:spcPct val="90000"/>
              </a:lnSpc>
              <a:spcBef>
                <a:spcPts val="1400"/>
              </a:spcBef>
              <a:spcAft>
                <a:spcPts val="0"/>
              </a:spcAft>
              <a:buSzPct val="100000"/>
              <a:buNone/>
            </a:pPr>
            <a:r>
              <a:rPr lang="en-US" dirty="0"/>
              <a:t>BY</a:t>
            </a:r>
            <a:endParaRPr dirty="0"/>
          </a:p>
          <a:p>
            <a:pPr marL="0" lvl="0" indent="0" algn="l" rtl="0">
              <a:lnSpc>
                <a:spcPct val="90000"/>
              </a:lnSpc>
              <a:spcBef>
                <a:spcPts val="1400"/>
              </a:spcBef>
              <a:spcAft>
                <a:spcPts val="0"/>
              </a:spcAft>
              <a:buSzPct val="100000"/>
              <a:buNone/>
            </a:pPr>
            <a:r>
              <a:rPr lang="en-US" b="1" dirty="0" smtClean="0"/>
              <a:t>PRADYUMAN PRATAP SINGH </a:t>
            </a:r>
            <a:r>
              <a:rPr lang="en-US" dirty="0" smtClean="0"/>
              <a:t>- 025</a:t>
            </a:r>
            <a:endParaRPr dirty="0"/>
          </a:p>
        </p:txBody>
      </p:sp>
    </p:spTree>
    <p:extLst>
      <p:ext uri="{BB962C8B-B14F-4D97-AF65-F5344CB8AC3E}">
        <p14:creationId xmlns:p14="http://schemas.microsoft.com/office/powerpoint/2010/main" val="2532408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Sequence Diagram Task Execution</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4573" y="1100137"/>
            <a:ext cx="6797615" cy="4731319"/>
          </a:xfrm>
          <a:prstGeom prst="rect">
            <a:avLst/>
          </a:prstGeom>
          <a:noFill/>
        </p:spPr>
      </p:pic>
    </p:spTree>
    <p:extLst>
      <p:ext uri="{BB962C8B-B14F-4D97-AF65-F5344CB8AC3E}">
        <p14:creationId xmlns:p14="http://schemas.microsoft.com/office/powerpoint/2010/main" val="4236543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672AC3-C594-49FE-B955-8DDE524EFF71}"/>
              </a:ext>
            </a:extLst>
          </p:cNvPr>
          <p:cNvSpPr>
            <a:spLocks noGrp="1"/>
          </p:cNvSpPr>
          <p:nvPr>
            <p:ph type="title"/>
          </p:nvPr>
        </p:nvSpPr>
        <p:spPr>
          <a:xfrm>
            <a:off x="1828895" y="2277168"/>
            <a:ext cx="8911687" cy="1280890"/>
          </a:xfrm>
        </p:spPr>
        <p:txBody>
          <a:bodyPr>
            <a:normAutofit/>
          </a:bodyPr>
          <a:lstStyle/>
          <a:p>
            <a:r>
              <a:rPr lang="en-US" sz="5400" dirty="0" smtClean="0"/>
              <a:t>PROJECT Execution </a:t>
            </a:r>
            <a:r>
              <a:rPr lang="en-US" sz="5400" dirty="0"/>
              <a:t>SLIDES</a:t>
            </a:r>
            <a:endParaRPr lang="en-IN" sz="5400" dirty="0"/>
          </a:p>
        </p:txBody>
      </p:sp>
    </p:spTree>
    <p:extLst>
      <p:ext uri="{BB962C8B-B14F-4D97-AF65-F5344CB8AC3E}">
        <p14:creationId xmlns:p14="http://schemas.microsoft.com/office/powerpoint/2010/main" val="10566651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80DA76-96E2-4E9A-9D1D-D0FC66CC3551}"/>
              </a:ext>
            </a:extLst>
          </p:cNvPr>
          <p:cNvSpPr>
            <a:spLocks noGrp="1"/>
          </p:cNvSpPr>
          <p:nvPr>
            <p:ph type="title"/>
          </p:nvPr>
        </p:nvSpPr>
        <p:spPr>
          <a:xfrm>
            <a:off x="933378" y="163902"/>
            <a:ext cx="10027920" cy="1414731"/>
          </a:xfrm>
        </p:spPr>
        <p:txBody>
          <a:bodyPr/>
          <a:lstStyle/>
          <a:p>
            <a:r>
              <a:rPr lang="en-IN" dirty="0" smtClean="0"/>
              <a:t>First nebula will greet you according to time </a:t>
            </a:r>
            <a:br>
              <a:rPr lang="en-IN" dirty="0" smtClean="0"/>
            </a:br>
            <a:r>
              <a:rPr lang="en-IN" dirty="0" smtClean="0"/>
              <a:t>and starts taking command while showing “ listening “ on the screen</a:t>
            </a:r>
            <a:endParaRPr lang="en-IN" dirty="0"/>
          </a:p>
        </p:txBody>
      </p:sp>
      <p:pic>
        <p:nvPicPr>
          <p:cNvPr id="1027" name="Picture 3" descr="D:\MCA\Minor Project 2\Snapshots\execute 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675" y="1645467"/>
            <a:ext cx="7297947" cy="420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9265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DCE6C6-DD4D-4F8D-AF94-DF20081F11F8}"/>
              </a:ext>
            </a:extLst>
          </p:cNvPr>
          <p:cNvSpPr>
            <a:spLocks noGrp="1"/>
          </p:cNvSpPr>
          <p:nvPr>
            <p:ph type="title"/>
          </p:nvPr>
        </p:nvSpPr>
        <p:spPr/>
        <p:txBody>
          <a:bodyPr/>
          <a:lstStyle/>
          <a:p>
            <a:r>
              <a:rPr lang="en-US" dirty="0" smtClean="0"/>
              <a:t>                 </a:t>
            </a:r>
            <a:endParaRPr lang="en-IN" dirty="0"/>
          </a:p>
        </p:txBody>
      </p:sp>
      <p:pic>
        <p:nvPicPr>
          <p:cNvPr id="2050" name="Picture 2" descr="D:\MCA\Minor Project 2\Snapshots\execute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 y="174625"/>
            <a:ext cx="12160250" cy="650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567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E4D946-2979-4C29-9446-8459454626CE}"/>
              </a:ext>
            </a:extLst>
          </p:cNvPr>
          <p:cNvSpPr>
            <a:spLocks noGrp="1"/>
          </p:cNvSpPr>
          <p:nvPr>
            <p:ph type="title"/>
          </p:nvPr>
        </p:nvSpPr>
        <p:spPr>
          <a:xfrm>
            <a:off x="2610178" y="263430"/>
            <a:ext cx="8911687" cy="1280890"/>
          </a:xfrm>
        </p:spPr>
        <p:txBody>
          <a:bodyPr/>
          <a:lstStyle/>
          <a:p>
            <a:endParaRPr lang="en-IN" dirty="0"/>
          </a:p>
        </p:txBody>
      </p:sp>
      <p:pic>
        <p:nvPicPr>
          <p:cNvPr id="3074" name="Picture 2" descr="D:\MCA\Minor Project 2\Snapshots\execute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 y="161925"/>
            <a:ext cx="12160250" cy="653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3170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57F9F2-7A8C-4503-A744-DA8318D3A23E}"/>
              </a:ext>
            </a:extLst>
          </p:cNvPr>
          <p:cNvSpPr>
            <a:spLocks noGrp="1"/>
          </p:cNvSpPr>
          <p:nvPr>
            <p:ph type="title"/>
          </p:nvPr>
        </p:nvSpPr>
        <p:spPr>
          <a:xfrm>
            <a:off x="2549794" y="263430"/>
            <a:ext cx="8911687" cy="1280890"/>
          </a:xfrm>
        </p:spPr>
        <p:txBody>
          <a:bodyPr/>
          <a:lstStyle/>
          <a:p>
            <a:endParaRPr lang="en-IN" dirty="0"/>
          </a:p>
        </p:txBody>
      </p:sp>
      <p:pic>
        <p:nvPicPr>
          <p:cNvPr id="4098" name="Picture 2" descr="D:\MCA\Minor Project 2\Snapshots\execute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168275"/>
            <a:ext cx="12185650" cy="652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7401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descr="D:\MCA\Minor Project 2\Snapshots\execute 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161925"/>
            <a:ext cx="12172950" cy="653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776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descr="D:\MCA\Minor Project 2\Snapshots\execute 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155575"/>
            <a:ext cx="12185650" cy="654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517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884" y="158727"/>
            <a:ext cx="10027920" cy="548640"/>
          </a:xfrm>
        </p:spPr>
        <p:txBody>
          <a:bodyPr/>
          <a:lstStyle/>
          <a:p>
            <a:r>
              <a:rPr lang="en-US" sz="2400" dirty="0" smtClean="0"/>
              <a:t>Conclusion</a:t>
            </a:r>
            <a:endParaRPr lang="en-US" sz="2400" dirty="0"/>
          </a:p>
        </p:txBody>
      </p:sp>
      <p:sp>
        <p:nvSpPr>
          <p:cNvPr id="3" name="Content Placeholder 2"/>
          <p:cNvSpPr>
            <a:spLocks noGrp="1"/>
          </p:cNvSpPr>
          <p:nvPr>
            <p:ph idx="1"/>
          </p:nvPr>
        </p:nvSpPr>
        <p:spPr>
          <a:xfrm>
            <a:off x="172529" y="733245"/>
            <a:ext cx="11688792" cy="4361301"/>
          </a:xfrm>
        </p:spPr>
        <p:txBody>
          <a:bodyPr>
            <a:normAutofit fontScale="92500" lnSpcReduction="20000"/>
          </a:bodyPr>
          <a:lstStyle/>
          <a:p>
            <a:r>
              <a:rPr lang="en-IN" sz="1900" b="0" dirty="0" smtClean="0"/>
              <a:t>Nebula is </a:t>
            </a:r>
            <a:r>
              <a:rPr lang="en-IN" sz="1900" b="0" dirty="0"/>
              <a:t>a very helpful voice assistant without any doubt as it saves time of the user </a:t>
            </a:r>
            <a:r>
              <a:rPr lang="en-IN" sz="1900" b="0" dirty="0" smtClean="0"/>
              <a:t>by</a:t>
            </a:r>
          </a:p>
          <a:p>
            <a:r>
              <a:rPr lang="en-IN" sz="1900" b="0" dirty="0" smtClean="0"/>
              <a:t>conversational </a:t>
            </a:r>
            <a:r>
              <a:rPr lang="en-IN" sz="1900" b="0" dirty="0"/>
              <a:t>interactions, its effectiveness and efficiency. But while working on this project, there were </a:t>
            </a:r>
            <a:r>
              <a:rPr lang="en-IN" sz="1900" b="0" dirty="0" smtClean="0"/>
              <a:t>some</a:t>
            </a:r>
          </a:p>
          <a:p>
            <a:r>
              <a:rPr lang="en-IN" sz="1900" b="0" dirty="0" smtClean="0"/>
              <a:t>limitations </a:t>
            </a:r>
            <a:r>
              <a:rPr lang="en-IN" sz="1900" b="0" dirty="0"/>
              <a:t>encountered and also realized some scope of enhancement in the future which are mentioned below: </a:t>
            </a:r>
            <a:endParaRPr lang="en-US" sz="1900" b="0" dirty="0"/>
          </a:p>
          <a:p>
            <a:pPr>
              <a:buFont typeface="Arial" pitchFamily="34" charset="0"/>
              <a:buChar char="•"/>
            </a:pPr>
            <a:r>
              <a:rPr lang="en-IN" dirty="0" smtClean="0"/>
              <a:t>LIMITATIONS</a:t>
            </a:r>
            <a:endParaRPr lang="en-US" dirty="0"/>
          </a:p>
          <a:p>
            <a:r>
              <a:rPr lang="en-IN" b="0" dirty="0"/>
              <a:t>Security is somewhere an issue, there is no voice command encryption in this project.</a:t>
            </a:r>
            <a:endParaRPr lang="en-US" b="0" dirty="0"/>
          </a:p>
          <a:p>
            <a:pPr lvl="0"/>
            <a:r>
              <a:rPr lang="en-IN" b="0" dirty="0"/>
              <a:t>Background voice can interfere</a:t>
            </a:r>
            <a:endParaRPr lang="en-US" b="0" dirty="0"/>
          </a:p>
          <a:p>
            <a:pPr lvl="0"/>
            <a:r>
              <a:rPr lang="en-IN" b="0" dirty="0"/>
              <a:t>Misinterpretation because of accents and may cause inaccurate results.</a:t>
            </a:r>
            <a:endParaRPr lang="en-US" b="0" dirty="0"/>
          </a:p>
          <a:p>
            <a:pPr lvl="0"/>
            <a:r>
              <a:rPr lang="en-IN" b="0" dirty="0"/>
              <a:t>NEBULA cannot be called externally anytime like other traditional assistants like Google Assistant can be called just by saying, “</a:t>
            </a:r>
            <a:r>
              <a:rPr lang="en-IN" b="0" dirty="0" smtClean="0"/>
              <a:t>Ok Google</a:t>
            </a:r>
            <a:r>
              <a:rPr lang="en-IN" b="0" dirty="0"/>
              <a:t>!”</a:t>
            </a:r>
            <a:endParaRPr lang="en-US" b="0" dirty="0"/>
          </a:p>
          <a:p>
            <a:pPr>
              <a:buFont typeface="Arial" pitchFamily="34" charset="0"/>
              <a:buChar char="•"/>
            </a:pPr>
            <a:r>
              <a:rPr lang="en-IN" b="0" dirty="0"/>
              <a:t> </a:t>
            </a:r>
            <a:r>
              <a:rPr lang="en-IN" dirty="0" smtClean="0"/>
              <a:t>SCOPE </a:t>
            </a:r>
            <a:r>
              <a:rPr lang="en-IN" dirty="0"/>
              <a:t>FOR FUTURE WORK</a:t>
            </a:r>
            <a:endParaRPr lang="en-US" dirty="0"/>
          </a:p>
          <a:p>
            <a:pPr lvl="0"/>
            <a:r>
              <a:rPr lang="en-IN" b="0" dirty="0" smtClean="0"/>
              <a:t>Give a user interface to it .</a:t>
            </a:r>
          </a:p>
          <a:p>
            <a:pPr lvl="0"/>
            <a:r>
              <a:rPr lang="en-IN" b="0" dirty="0" smtClean="0"/>
              <a:t>Make </a:t>
            </a:r>
            <a:r>
              <a:rPr lang="en-IN" b="0" dirty="0"/>
              <a:t>NEBULA to learn more on its own and develop a new skill in it.</a:t>
            </a:r>
            <a:endParaRPr lang="en-US" b="0" dirty="0"/>
          </a:p>
          <a:p>
            <a:pPr lvl="0"/>
            <a:r>
              <a:rPr lang="en-IN" b="0" dirty="0"/>
              <a:t>NEBULA android app can also be developed.</a:t>
            </a:r>
            <a:endParaRPr lang="en-US" b="0" dirty="0"/>
          </a:p>
          <a:p>
            <a:pPr lvl="0"/>
            <a:r>
              <a:rPr lang="en-IN" b="0" dirty="0"/>
              <a:t>Make more Nebula voice terminals.</a:t>
            </a:r>
            <a:endParaRPr lang="en-US" b="0" dirty="0"/>
          </a:p>
          <a:p>
            <a:pPr lvl="0"/>
            <a:r>
              <a:rPr lang="en-IN" b="0" dirty="0"/>
              <a:t>Voice commands can be encrypted to maintain security.</a:t>
            </a:r>
            <a:endParaRPr lang="en-US" b="0" dirty="0"/>
          </a:p>
          <a:p>
            <a:endParaRPr lang="en-US" dirty="0"/>
          </a:p>
        </p:txBody>
      </p:sp>
    </p:spTree>
    <p:extLst>
      <p:ext uri="{BB962C8B-B14F-4D97-AF65-F5344CB8AC3E}">
        <p14:creationId xmlns:p14="http://schemas.microsoft.com/office/powerpoint/2010/main" val="30331061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A84C01-CF51-4D94-BE83-E4317F6C61B6}"/>
              </a:ext>
            </a:extLst>
          </p:cNvPr>
          <p:cNvSpPr>
            <a:spLocks noGrp="1"/>
          </p:cNvSpPr>
          <p:nvPr>
            <p:ph type="title"/>
          </p:nvPr>
        </p:nvSpPr>
        <p:spPr>
          <a:xfrm>
            <a:off x="1045905" y="2273437"/>
            <a:ext cx="9909476" cy="2275936"/>
          </a:xfrm>
        </p:spPr>
        <p:txBody>
          <a:bodyPr>
            <a:normAutofit/>
          </a:bodyPr>
          <a:lstStyle/>
          <a:p>
            <a:pPr algn="ctr"/>
            <a:r>
              <a:rPr lang="en-IN" sz="8000" dirty="0" smtClean="0">
                <a:latin typeface="Arial Black" pitchFamily="34" charset="0"/>
              </a:rPr>
              <a:t>THANK YOU </a:t>
            </a:r>
            <a:endParaRPr lang="en-IN" sz="8000" dirty="0">
              <a:latin typeface="Arial Black" pitchFamily="34" charset="0"/>
            </a:endParaRPr>
          </a:p>
        </p:txBody>
      </p:sp>
    </p:spTree>
    <p:extLst>
      <p:ext uri="{BB962C8B-B14F-4D97-AF65-F5344CB8AC3E}">
        <p14:creationId xmlns:p14="http://schemas.microsoft.com/office/powerpoint/2010/main" val="2212974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840AAD-AB1A-407D-8934-9D04A2DF7D48}"/>
              </a:ext>
            </a:extLst>
          </p:cNvPr>
          <p:cNvSpPr>
            <a:spLocks noGrp="1"/>
          </p:cNvSpPr>
          <p:nvPr>
            <p:ph type="title"/>
          </p:nvPr>
        </p:nvSpPr>
        <p:spPr>
          <a:xfrm>
            <a:off x="1597612" y="210485"/>
            <a:ext cx="10027920" cy="548640"/>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D6DC6CFE-F4A4-46BF-A2AE-C2925389B4CD}"/>
              </a:ext>
            </a:extLst>
          </p:cNvPr>
          <p:cNvSpPr>
            <a:spLocks noGrp="1"/>
          </p:cNvSpPr>
          <p:nvPr>
            <p:ph idx="1"/>
          </p:nvPr>
        </p:nvSpPr>
        <p:spPr>
          <a:xfrm>
            <a:off x="1571295" y="840821"/>
            <a:ext cx="9159965" cy="4378160"/>
          </a:xfrm>
        </p:spPr>
        <p:txBody>
          <a:bodyPr>
            <a:normAutofit/>
          </a:bodyPr>
          <a:lstStyle/>
          <a:p>
            <a:pPr marL="0" indent="0"/>
            <a:r>
              <a:rPr lang="en-US" sz="1800" b="0" dirty="0"/>
              <a:t>Artificial Intelligence when used with machines, it shows us the capability of thinking like humans. In this, a computer system is designed in such a way that typically requires interaction from </a:t>
            </a:r>
            <a:r>
              <a:rPr lang="en-US" sz="1800" b="0" dirty="0" smtClean="0"/>
              <a:t>human. </a:t>
            </a:r>
          </a:p>
          <a:p>
            <a:pPr marL="0" indent="0"/>
            <a:r>
              <a:rPr lang="en-US" sz="1800" b="0" dirty="0"/>
              <a:t>Voice recognition software enables hands free use of the applications, lets users to query or command the agent through voice interface. This helps users to have access to the agent while performing other tasks and thus enhances value of the system itself.</a:t>
            </a:r>
            <a:endParaRPr lang="en-US" sz="1800" b="0" dirty="0" smtClean="0"/>
          </a:p>
          <a:p>
            <a:pPr marL="285750" indent="-285750">
              <a:buFont typeface="Arial" pitchFamily="34" charset="0"/>
              <a:buChar char="•"/>
            </a:pPr>
            <a:r>
              <a:rPr lang="en-IN" sz="1800" dirty="0"/>
              <a:t>TECHNOLOGY </a:t>
            </a:r>
            <a:r>
              <a:rPr lang="en-IN" sz="1800" dirty="0" smtClean="0"/>
              <a:t>USED</a:t>
            </a:r>
          </a:p>
          <a:p>
            <a:pPr marL="0" indent="0"/>
            <a:r>
              <a:rPr lang="en-IN" sz="1800" dirty="0" smtClean="0">
                <a:solidFill>
                  <a:srgbClr val="000000"/>
                </a:solidFill>
                <a:latin typeface="Calibri" panose="020F0502020204030204" pitchFamily="34" charset="0"/>
                <a:ea typeface="Calibri" panose="020F0502020204030204" pitchFamily="34" charset="0"/>
              </a:rPr>
              <a:t>Python </a:t>
            </a:r>
          </a:p>
          <a:p>
            <a:pPr marL="0" indent="0"/>
            <a:r>
              <a:rPr lang="en-IN" sz="1800" dirty="0" smtClean="0">
                <a:solidFill>
                  <a:srgbClr val="000000"/>
                </a:solidFill>
                <a:latin typeface="Calibri" panose="020F0502020204030204" pitchFamily="34" charset="0"/>
                <a:ea typeface="Calibri" panose="020F0502020204030204" pitchFamily="34" charset="0"/>
              </a:rPr>
              <a:t>IDE – VS Code</a:t>
            </a:r>
          </a:p>
          <a:p>
            <a:pPr marL="0" indent="0"/>
            <a:r>
              <a:rPr lang="en-US" sz="1800" b="0" dirty="0" smtClean="0"/>
              <a:t>Speech </a:t>
            </a:r>
            <a:r>
              <a:rPr lang="en-US" sz="1800" b="0" dirty="0"/>
              <a:t>recognition is the </a:t>
            </a:r>
            <a:r>
              <a:rPr lang="en-US" sz="1800" b="0" dirty="0" err="1"/>
              <a:t>Alexa</a:t>
            </a:r>
            <a:r>
              <a:rPr lang="en-US" sz="1800" b="0" dirty="0"/>
              <a:t>, </a:t>
            </a:r>
            <a:r>
              <a:rPr lang="en-US" sz="1800" b="0" dirty="0" err="1"/>
              <a:t>Siri</a:t>
            </a:r>
            <a:r>
              <a:rPr lang="en-US" sz="1800" b="0" dirty="0"/>
              <a:t>, etc. In Python there is an API called Speech Recognition which allows us to convert speech into text. It was an interesting task to make my own assistant. It became easier to send emails without typing any word, Searching on Google without opening the browser, and performing many other daily tasks like playing </a:t>
            </a:r>
            <a:r>
              <a:rPr lang="en-US" sz="1800" b="0" dirty="0" smtClean="0"/>
              <a:t>music.</a:t>
            </a:r>
            <a:endParaRPr lang="en-IN" sz="1800" b="0" dirty="0">
              <a:solidFill>
                <a:srgbClr val="000000"/>
              </a:solidFill>
              <a:latin typeface="Calibri" panose="020F0502020204030204" pitchFamily="34" charset="0"/>
              <a:ea typeface="Calibri" panose="020F0502020204030204" pitchFamily="34" charset="0"/>
            </a:endParaRPr>
          </a:p>
          <a:p>
            <a:pPr marL="285750" indent="-285750">
              <a:buFont typeface="Arial" pitchFamily="34" charset="0"/>
              <a:buChar char="•"/>
            </a:pPr>
            <a:endParaRPr lang="en-US" sz="1800" b="0" dirty="0" smtClean="0">
              <a:solidFill>
                <a:srgbClr val="000000"/>
              </a:solidFill>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784677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 </a:t>
            </a:r>
            <a:endParaRPr lang="en-US" dirty="0"/>
          </a:p>
        </p:txBody>
      </p:sp>
      <p:sp>
        <p:nvSpPr>
          <p:cNvPr id="3" name="Content Placeholder 2"/>
          <p:cNvSpPr>
            <a:spLocks noGrp="1"/>
          </p:cNvSpPr>
          <p:nvPr>
            <p:ph idx="1"/>
          </p:nvPr>
        </p:nvSpPr>
        <p:spPr/>
        <p:txBody>
          <a:bodyPr>
            <a:noAutofit/>
          </a:bodyPr>
          <a:lstStyle/>
          <a:p>
            <a:pPr>
              <a:buFont typeface="Arial" pitchFamily="34" charset="0"/>
              <a:buChar char="•"/>
            </a:pPr>
            <a:r>
              <a:rPr lang="en-US" sz="1800" dirty="0"/>
              <a:t>pyttsx3 </a:t>
            </a:r>
          </a:p>
          <a:p>
            <a:pPr>
              <a:buFont typeface="Arial" pitchFamily="34" charset="0"/>
              <a:buChar char="•"/>
            </a:pPr>
            <a:r>
              <a:rPr lang="en-US" sz="1800" dirty="0" err="1" smtClean="0"/>
              <a:t>datetime</a:t>
            </a:r>
            <a:r>
              <a:rPr lang="en-US" sz="1800" dirty="0" smtClean="0"/>
              <a:t> </a:t>
            </a:r>
            <a:endParaRPr lang="en-US" sz="1800" dirty="0"/>
          </a:p>
          <a:p>
            <a:pPr>
              <a:buFont typeface="Arial" pitchFamily="34" charset="0"/>
              <a:buChar char="•"/>
            </a:pPr>
            <a:r>
              <a:rPr lang="en-US" sz="1800" dirty="0" err="1" smtClean="0"/>
              <a:t>speech_recognition</a:t>
            </a:r>
            <a:endParaRPr lang="en-US" sz="1800" dirty="0" smtClean="0"/>
          </a:p>
          <a:p>
            <a:pPr>
              <a:buFont typeface="Arial" pitchFamily="34" charset="0"/>
              <a:buChar char="•"/>
            </a:pPr>
            <a:r>
              <a:rPr lang="en-US" sz="1800" dirty="0" err="1" smtClean="0"/>
              <a:t>wikipedia</a:t>
            </a:r>
            <a:r>
              <a:rPr lang="en-US" sz="1800" dirty="0" smtClean="0"/>
              <a:t> </a:t>
            </a:r>
            <a:endParaRPr lang="en-US" sz="1800" dirty="0"/>
          </a:p>
          <a:p>
            <a:pPr>
              <a:buFont typeface="Arial" pitchFamily="34" charset="0"/>
              <a:buChar char="•"/>
            </a:pPr>
            <a:r>
              <a:rPr lang="en-US" sz="1800" dirty="0" err="1" smtClean="0"/>
              <a:t>smtplib</a:t>
            </a:r>
            <a:r>
              <a:rPr lang="en-US" sz="1800" dirty="0" smtClean="0"/>
              <a:t> </a:t>
            </a:r>
            <a:endParaRPr lang="en-US" sz="1800" dirty="0"/>
          </a:p>
          <a:p>
            <a:pPr>
              <a:buFont typeface="Arial" pitchFamily="34" charset="0"/>
              <a:buChar char="•"/>
            </a:pPr>
            <a:r>
              <a:rPr lang="en-US" sz="1800" dirty="0" err="1"/>
              <a:t>w</a:t>
            </a:r>
            <a:r>
              <a:rPr lang="en-US" sz="1800" dirty="0" err="1" smtClean="0"/>
              <a:t>ebbrowser</a:t>
            </a:r>
            <a:r>
              <a:rPr lang="en-US" sz="1800" dirty="0" smtClean="0"/>
              <a:t> </a:t>
            </a:r>
          </a:p>
          <a:p>
            <a:pPr>
              <a:buFont typeface="Arial" pitchFamily="34" charset="0"/>
              <a:buChar char="•"/>
            </a:pPr>
            <a:r>
              <a:rPr lang="en-US" sz="1800" dirty="0" err="1" smtClean="0"/>
              <a:t>os</a:t>
            </a:r>
            <a:r>
              <a:rPr lang="en-US" sz="1800" dirty="0" smtClean="0"/>
              <a:t> </a:t>
            </a:r>
            <a:endParaRPr lang="en-US" sz="1800" dirty="0"/>
          </a:p>
          <a:p>
            <a:pPr>
              <a:buFont typeface="Arial" pitchFamily="34" charset="0"/>
              <a:buChar char="•"/>
            </a:pPr>
            <a:r>
              <a:rPr lang="en-US" sz="1800" dirty="0" err="1" smtClean="0"/>
              <a:t>pyautogui</a:t>
            </a:r>
            <a:r>
              <a:rPr lang="en-US" sz="1800" dirty="0" smtClean="0"/>
              <a:t> </a:t>
            </a:r>
            <a:endParaRPr lang="en-US" sz="1800" dirty="0"/>
          </a:p>
          <a:p>
            <a:pPr>
              <a:buFont typeface="Arial" pitchFamily="34" charset="0"/>
              <a:buChar char="•"/>
            </a:pPr>
            <a:r>
              <a:rPr lang="en-US" sz="1800" dirty="0" err="1" smtClean="0"/>
              <a:t>psutil</a:t>
            </a:r>
            <a:r>
              <a:rPr lang="en-US" sz="1800" dirty="0" smtClean="0"/>
              <a:t> </a:t>
            </a:r>
            <a:endParaRPr lang="en-US" sz="1800" dirty="0"/>
          </a:p>
          <a:p>
            <a:pPr>
              <a:buFont typeface="Arial" pitchFamily="34" charset="0"/>
              <a:buChar char="•"/>
            </a:pPr>
            <a:r>
              <a:rPr lang="en-US" sz="1800" dirty="0" err="1" smtClean="0"/>
              <a:t>pyjokes</a:t>
            </a:r>
            <a:r>
              <a:rPr lang="en-US" sz="1800" dirty="0" smtClean="0"/>
              <a:t> </a:t>
            </a:r>
          </a:p>
          <a:p>
            <a:pPr>
              <a:buFont typeface="Arial" pitchFamily="34" charset="0"/>
              <a:buChar char="•"/>
            </a:pPr>
            <a:r>
              <a:rPr lang="en-US" sz="1800" dirty="0" smtClean="0"/>
              <a:t>request</a:t>
            </a:r>
            <a:endParaRPr lang="en-US" sz="1800" dirty="0"/>
          </a:p>
        </p:txBody>
      </p:sp>
    </p:spTree>
    <p:extLst>
      <p:ext uri="{BB962C8B-B14F-4D97-AF65-F5344CB8AC3E}">
        <p14:creationId xmlns:p14="http://schemas.microsoft.com/office/powerpoint/2010/main" val="56811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148" y="0"/>
            <a:ext cx="10027920" cy="548640"/>
          </a:xfrm>
        </p:spPr>
        <p:txBody>
          <a:bodyPr/>
          <a:lstStyle/>
          <a:p>
            <a:r>
              <a:rPr lang="en-US" dirty="0" smtClean="0"/>
              <a:t>Features</a:t>
            </a:r>
            <a:endParaRPr lang="en-US" dirty="0"/>
          </a:p>
        </p:txBody>
      </p:sp>
      <p:sp>
        <p:nvSpPr>
          <p:cNvPr id="3" name="Content Placeholder 2"/>
          <p:cNvSpPr>
            <a:spLocks noGrp="1"/>
          </p:cNvSpPr>
          <p:nvPr>
            <p:ph idx="1"/>
          </p:nvPr>
        </p:nvSpPr>
        <p:spPr>
          <a:xfrm>
            <a:off x="829860" y="574418"/>
            <a:ext cx="10027920" cy="4618684"/>
          </a:xfrm>
        </p:spPr>
        <p:txBody>
          <a:bodyPr>
            <a:normAutofit lnSpcReduction="10000"/>
          </a:bodyPr>
          <a:lstStyle/>
          <a:p>
            <a:pPr marL="0" indent="0"/>
            <a:r>
              <a:rPr lang="en-US" dirty="0"/>
              <a:t>C</a:t>
            </a:r>
            <a:r>
              <a:rPr lang="en-US" dirty="0" smtClean="0"/>
              <a:t>an </a:t>
            </a:r>
            <a:r>
              <a:rPr lang="en-US" dirty="0"/>
              <a:t>help to do lot many things like..</a:t>
            </a:r>
          </a:p>
          <a:p>
            <a:pPr>
              <a:buFont typeface="Arial" pitchFamily="34" charset="0"/>
              <a:buChar char="•"/>
            </a:pPr>
            <a:r>
              <a:rPr lang="en-US" b="0" dirty="0" smtClean="0"/>
              <a:t>can </a:t>
            </a:r>
            <a:r>
              <a:rPr lang="en-US" b="0" dirty="0"/>
              <a:t>tell you the current time and date,</a:t>
            </a:r>
          </a:p>
          <a:p>
            <a:pPr>
              <a:buFont typeface="Arial" pitchFamily="34" charset="0"/>
              <a:buChar char="•"/>
            </a:pPr>
            <a:r>
              <a:rPr lang="en-US" b="0" dirty="0" smtClean="0"/>
              <a:t>can </a:t>
            </a:r>
            <a:r>
              <a:rPr lang="en-US" b="0" dirty="0"/>
              <a:t>tell you the current weather,</a:t>
            </a:r>
          </a:p>
          <a:p>
            <a:pPr>
              <a:buFont typeface="Arial" pitchFamily="34" charset="0"/>
              <a:buChar char="•"/>
            </a:pPr>
            <a:r>
              <a:rPr lang="en-US" b="0" dirty="0" smtClean="0"/>
              <a:t>can </a:t>
            </a:r>
            <a:r>
              <a:rPr lang="en-US" b="0" dirty="0"/>
              <a:t>tell you battery and </a:t>
            </a:r>
            <a:r>
              <a:rPr lang="en-US" b="0" dirty="0" err="1"/>
              <a:t>cpu</a:t>
            </a:r>
            <a:r>
              <a:rPr lang="en-US" b="0" dirty="0"/>
              <a:t> usage,</a:t>
            </a:r>
          </a:p>
          <a:p>
            <a:pPr>
              <a:buFont typeface="Arial" pitchFamily="34" charset="0"/>
              <a:buChar char="•"/>
            </a:pPr>
            <a:r>
              <a:rPr lang="en-US" b="0" dirty="0" smtClean="0"/>
              <a:t>can </a:t>
            </a:r>
            <a:r>
              <a:rPr lang="en-US" b="0" dirty="0"/>
              <a:t>create the reminder list,</a:t>
            </a:r>
          </a:p>
          <a:p>
            <a:pPr>
              <a:buFont typeface="Arial" pitchFamily="34" charset="0"/>
              <a:buChar char="•"/>
            </a:pPr>
            <a:r>
              <a:rPr lang="en-US" b="0" dirty="0" smtClean="0"/>
              <a:t>can </a:t>
            </a:r>
            <a:r>
              <a:rPr lang="en-US" b="0" dirty="0"/>
              <a:t>take screenshots</a:t>
            </a:r>
            <a:r>
              <a:rPr lang="en-US" b="0" dirty="0" smtClean="0"/>
              <a:t>,</a:t>
            </a:r>
          </a:p>
          <a:p>
            <a:pPr>
              <a:buFont typeface="Arial" pitchFamily="34" charset="0"/>
              <a:buChar char="•"/>
            </a:pPr>
            <a:r>
              <a:rPr lang="en-US" b="0" dirty="0"/>
              <a:t>c</a:t>
            </a:r>
            <a:r>
              <a:rPr lang="en-US" b="0" dirty="0" smtClean="0"/>
              <a:t>an play songs.</a:t>
            </a:r>
          </a:p>
          <a:p>
            <a:pPr>
              <a:buFont typeface="Arial" pitchFamily="34" charset="0"/>
              <a:buChar char="•"/>
            </a:pPr>
            <a:r>
              <a:rPr lang="en-US" b="0" dirty="0"/>
              <a:t>c</a:t>
            </a:r>
            <a:r>
              <a:rPr lang="en-US" b="0" dirty="0" smtClean="0"/>
              <a:t>an tell you your IP.</a:t>
            </a:r>
            <a:endParaRPr lang="en-US" b="0" dirty="0"/>
          </a:p>
          <a:p>
            <a:pPr>
              <a:buFont typeface="Arial" pitchFamily="34" charset="0"/>
              <a:buChar char="•"/>
            </a:pPr>
            <a:r>
              <a:rPr lang="en-US" b="0" dirty="0" smtClean="0"/>
              <a:t>can </a:t>
            </a:r>
            <a:r>
              <a:rPr lang="en-US" b="0" dirty="0"/>
              <a:t>send email to your boss or family or your friend,</a:t>
            </a:r>
          </a:p>
          <a:p>
            <a:pPr>
              <a:buFont typeface="Arial" pitchFamily="34" charset="0"/>
              <a:buChar char="•"/>
            </a:pPr>
            <a:r>
              <a:rPr lang="en-US" b="0" dirty="0" smtClean="0"/>
              <a:t>can </a:t>
            </a:r>
            <a:r>
              <a:rPr lang="en-US" b="0" dirty="0"/>
              <a:t>shut down or logout or hibernate your system,</a:t>
            </a:r>
          </a:p>
          <a:p>
            <a:pPr>
              <a:buFont typeface="Arial" pitchFamily="34" charset="0"/>
              <a:buChar char="•"/>
            </a:pPr>
            <a:r>
              <a:rPr lang="en-US" b="0" dirty="0" smtClean="0"/>
              <a:t>can </a:t>
            </a:r>
            <a:r>
              <a:rPr lang="en-US" b="0" dirty="0"/>
              <a:t>tell you non funny jokes,</a:t>
            </a:r>
          </a:p>
          <a:p>
            <a:pPr>
              <a:buFont typeface="Arial" pitchFamily="34" charset="0"/>
              <a:buChar char="•"/>
            </a:pPr>
            <a:r>
              <a:rPr lang="en-US" b="0" dirty="0" smtClean="0"/>
              <a:t>can </a:t>
            </a:r>
            <a:r>
              <a:rPr lang="en-US" b="0" dirty="0"/>
              <a:t>open any website,</a:t>
            </a:r>
          </a:p>
          <a:p>
            <a:pPr>
              <a:buFont typeface="Arial" pitchFamily="34" charset="0"/>
              <a:buChar char="•"/>
            </a:pPr>
            <a:r>
              <a:rPr lang="en-US" b="0" dirty="0" smtClean="0"/>
              <a:t>can </a:t>
            </a:r>
            <a:r>
              <a:rPr lang="en-US" b="0" dirty="0"/>
              <a:t>search the thing on </a:t>
            </a:r>
            <a:r>
              <a:rPr lang="en-US" b="0" dirty="0" err="1"/>
              <a:t>wikipedia</a:t>
            </a:r>
            <a:r>
              <a:rPr lang="en-US" b="0" dirty="0"/>
              <a:t>,</a:t>
            </a:r>
          </a:p>
          <a:p>
            <a:pPr>
              <a:buFont typeface="Arial" pitchFamily="34" charset="0"/>
              <a:buChar char="•"/>
            </a:pPr>
            <a:r>
              <a:rPr lang="en-US" b="0" dirty="0" smtClean="0"/>
              <a:t>can </a:t>
            </a:r>
            <a:r>
              <a:rPr lang="en-US" b="0" dirty="0"/>
              <a:t>change my voice from male to female and vice-versa</a:t>
            </a:r>
          </a:p>
          <a:p>
            <a:pPr>
              <a:buFont typeface="Arial" pitchFamily="34" charset="0"/>
              <a:buChar char="•"/>
            </a:pPr>
            <a:endParaRPr lang="en-US" dirty="0"/>
          </a:p>
        </p:txBody>
      </p:sp>
    </p:spTree>
    <p:extLst>
      <p:ext uri="{BB962C8B-B14F-4D97-AF65-F5344CB8AC3E}">
        <p14:creationId xmlns:p14="http://schemas.microsoft.com/office/powerpoint/2010/main" val="2842740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791" y="1268083"/>
            <a:ext cx="10027920" cy="2363637"/>
          </a:xfrm>
        </p:spPr>
        <p:txBody>
          <a:bodyPr/>
          <a:lstStyle/>
          <a:p>
            <a:pPr algn="ctr"/>
            <a:r>
              <a:rPr lang="en-US" sz="9600" dirty="0" smtClean="0"/>
              <a:t>System DIAGRAMs</a:t>
            </a:r>
            <a:endParaRPr lang="en-US" sz="9600" dirty="0"/>
          </a:p>
        </p:txBody>
      </p:sp>
    </p:spTree>
    <p:extLst>
      <p:ext uri="{BB962C8B-B14F-4D97-AF65-F5344CB8AC3E}">
        <p14:creationId xmlns:p14="http://schemas.microsoft.com/office/powerpoint/2010/main" val="1405777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906" y="779828"/>
            <a:ext cx="10027920" cy="548640"/>
          </a:xfrm>
        </p:spPr>
        <p:txBody>
          <a:bodyPr/>
          <a:lstStyle/>
          <a:p>
            <a:pPr algn="ctr"/>
            <a:r>
              <a:rPr lang="en-US" dirty="0" smtClean="0"/>
              <a:t>Data Flow Diagram</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0170" y="2122099"/>
            <a:ext cx="5802072" cy="2492333"/>
          </a:xfrm>
          <a:prstGeom prst="rect">
            <a:avLst/>
          </a:prstGeom>
          <a:noFill/>
        </p:spPr>
      </p:pic>
    </p:spTree>
    <p:extLst>
      <p:ext uri="{BB962C8B-B14F-4D97-AF65-F5344CB8AC3E}">
        <p14:creationId xmlns:p14="http://schemas.microsoft.com/office/powerpoint/2010/main" val="186757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xmlns="" id="{601CF487-5093-4A26-8C7B-5335580BE2FF}"/>
              </a:ext>
            </a:extLst>
          </p:cNvPr>
          <p:cNvSpPr>
            <a:spLocks noGrp="1"/>
          </p:cNvSpPr>
          <p:nvPr>
            <p:ph type="title"/>
          </p:nvPr>
        </p:nvSpPr>
        <p:spPr>
          <a:xfrm>
            <a:off x="1656273" y="107962"/>
            <a:ext cx="8911687" cy="1280890"/>
          </a:xfrm>
        </p:spPr>
        <p:txBody>
          <a:bodyPr/>
          <a:lstStyle/>
          <a:p>
            <a:pPr algn="ctr"/>
            <a:r>
              <a:rPr lang="en-IN" dirty="0" smtClean="0"/>
              <a:t>Activity Diagram</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858851" y="1147313"/>
            <a:ext cx="4672673" cy="5558898"/>
          </a:xfrm>
          <a:prstGeom prst="rect">
            <a:avLst/>
          </a:prstGeom>
          <a:noFill/>
        </p:spPr>
      </p:pic>
    </p:spTree>
    <p:extLst>
      <p:ext uri="{BB962C8B-B14F-4D97-AF65-F5344CB8AC3E}">
        <p14:creationId xmlns:p14="http://schemas.microsoft.com/office/powerpoint/2010/main" val="3687470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xmlns="" id="{4234214D-056E-48DF-92EC-C43FBE5178F5}"/>
              </a:ext>
            </a:extLst>
          </p:cNvPr>
          <p:cNvSpPr>
            <a:spLocks noGrp="1"/>
          </p:cNvSpPr>
          <p:nvPr>
            <p:ph type="title"/>
          </p:nvPr>
        </p:nvSpPr>
        <p:spPr>
          <a:xfrm>
            <a:off x="1207661" y="283436"/>
            <a:ext cx="8911687" cy="1280890"/>
          </a:xfrm>
        </p:spPr>
        <p:txBody>
          <a:bodyPr/>
          <a:lstStyle/>
          <a:p>
            <a:pPr algn="ctr"/>
            <a:r>
              <a:rPr lang="en-IN" dirty="0" smtClean="0"/>
              <a:t>Use Case Diagram</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267755" y="1388853"/>
            <a:ext cx="5212011" cy="4766133"/>
          </a:xfrm>
          <a:prstGeom prst="rect">
            <a:avLst/>
          </a:prstGeom>
          <a:noFill/>
        </p:spPr>
      </p:pic>
    </p:spTree>
    <p:extLst>
      <p:ext uri="{BB962C8B-B14F-4D97-AF65-F5344CB8AC3E}">
        <p14:creationId xmlns:p14="http://schemas.microsoft.com/office/powerpoint/2010/main" val="1906421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Sequence Diagram </a:t>
            </a:r>
            <a:r>
              <a:rPr lang="en-US" smtClean="0"/>
              <a:t>query response</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5396" y="1146437"/>
            <a:ext cx="7479102" cy="4779910"/>
          </a:xfrm>
          <a:prstGeom prst="rect">
            <a:avLst/>
          </a:prstGeom>
          <a:noFill/>
        </p:spPr>
      </p:pic>
    </p:spTree>
    <p:extLst>
      <p:ext uri="{BB962C8B-B14F-4D97-AF65-F5344CB8AC3E}">
        <p14:creationId xmlns:p14="http://schemas.microsoft.com/office/powerpoint/2010/main" val="27765563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724</TotalTime>
  <Words>422</Words>
  <Application>Microsoft Office PowerPoint</Application>
  <PresentationFormat>Custom</PresentationFormat>
  <Paragraphs>64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Angles</vt:lpstr>
      <vt:lpstr>Nebula – voice assistant</vt:lpstr>
      <vt:lpstr>INTRODUCTION</vt:lpstr>
      <vt:lpstr>Libraries </vt:lpstr>
      <vt:lpstr>Features</vt:lpstr>
      <vt:lpstr>System DIAGRAMs</vt:lpstr>
      <vt:lpstr>Data Flow Diagram</vt:lpstr>
      <vt:lpstr>Activity Diagram</vt:lpstr>
      <vt:lpstr>Use Case Diagram</vt:lpstr>
      <vt:lpstr>Sequence Diagram query response</vt:lpstr>
      <vt:lpstr>Sequence Diagram Task Execution</vt:lpstr>
      <vt:lpstr>PROJECT Execution SLIDES</vt:lpstr>
      <vt:lpstr>First nebula will greet you according to time  and starts taking command while showing “ listening “ on the screen</vt:lpstr>
      <vt:lpstr>                 </vt:lpstr>
      <vt:lpstr>PowerPoint Presentation</vt:lpstr>
      <vt:lpstr>PowerPoint Presentation</vt:lpstr>
      <vt:lpstr>PowerPoint Presentation</vt:lpstr>
      <vt:lpstr>PowerPoint Presentation</vt:lpstr>
      <vt:lpstr>Conclusion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Devanshi Tyagi</dc:creator>
  <cp:lastModifiedBy>Pradyuman Rajput</cp:lastModifiedBy>
  <cp:revision>25</cp:revision>
  <dcterms:created xsi:type="dcterms:W3CDTF">2022-03-06T16:33:26Z</dcterms:created>
  <dcterms:modified xsi:type="dcterms:W3CDTF">2022-08-06T08:14:30Z</dcterms:modified>
</cp:coreProperties>
</file>