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791772cf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791772cf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12525" y="915275"/>
            <a:ext cx="5815800" cy="25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WEB SCRAPING AND ANALYSIS OF BRITISH AIRWAYS REVIEWS 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751" y="3712625"/>
            <a:ext cx="2372049" cy="10761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4617138" y="3900050"/>
            <a:ext cx="38892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Here is a wordcloud showing most frequent words used associated with the negative reviews. It shows clearly that customers complained more about the flight, seat, business class amongst others.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5" y="2057150"/>
            <a:ext cx="2472003" cy="1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25" y="2057150"/>
            <a:ext cx="3799025" cy="1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26375" y="3970425"/>
            <a:ext cx="359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analysis shows that 30.3% of the total reviews scrapped are negative reviews..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26375" y="948950"/>
            <a:ext cx="80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Total of 3000 reviews was scrapped from the website.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Textblob Polarity score was used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extract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sentiments from each reviews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007650" y="270700"/>
            <a:ext cx="708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RESULT OF FINDINGS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