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20175" y="93949"/>
            <a:ext cx="5580900" cy="447600"/>
          </a:xfrm>
          <a:prstGeom prst="rect">
            <a:avLst/>
          </a:prstGeom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Predicting Customer Buying Behaviour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202"/>
            <a:ext cx="1360375" cy="7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041125" y="740788"/>
            <a:ext cx="2878200" cy="42867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  </a:t>
            </a:r>
            <a:r>
              <a:rPr lang="en" sz="1450"/>
              <a:t>       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Result of Findings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AutoNum type="arabicPeriod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Only 15% of customers completed their bookings.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AutoNum type="arabicPeriod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Length of stay, purchase lead, flight duration, and number of passengers contributed most to the model.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AutoNum type="arabicPeriod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Random Forest model produced the highest accuracy of around 79%, but with a very poor precision (0.26), recall (0.19) and F1 score (0.22) on the successful booking class which suggests that the model perform poorly in predicting the class.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AutoNum type="arabicPeriod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We need more features about the customers and  price of flights etc, as well as more dataset to better improve the model..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40900"/>
            <a:ext cx="5736326" cy="4286475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