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5" r:id="rId2"/>
    <p:sldId id="270" r:id="rId3"/>
    <p:sldId id="267" r:id="rId4"/>
    <p:sldId id="268" r:id="rId5"/>
    <p:sldId id="269" r:id="rId6"/>
    <p:sldId id="260" r:id="rId7"/>
    <p:sldId id="273" r:id="rId8"/>
    <p:sldId id="271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1"/>
    <p:restoredTop sz="94651"/>
  </p:normalViewPr>
  <p:slideViewPr>
    <p:cSldViewPr snapToGrid="0">
      <p:cViewPr varScale="1">
        <p:scale>
          <a:sx n="143" d="100"/>
          <a:sy n="143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55352-BCE9-C444-A2EF-9FABD4F49EAD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F9C6-FC20-FD4F-AE01-1E78928BC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CCBDBCF-0DB4-201B-0692-6527B453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3AFE7E34-A243-F551-C727-80E6869E71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3F18B5C4-A28A-C4AF-B0F9-0F3A01943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16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A3A2F-2C4C-F049-3F24-F78C6967D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75AF6F-3E1A-55CF-0DEE-9123DBD80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0D891E-3979-6EEE-2CDA-4976A579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FAAA3-B5F6-AD8F-6F7D-399BC07A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F6C796-293A-2F3F-45B4-A31BF286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7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50E6C-2AA0-6E85-4BDD-271BE164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534F89-008C-0F8D-EC3D-BFEE4DADF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E4A3A-C950-A926-E59B-E36CD532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FC8D60-455B-7BCD-D43C-B5EFCBB8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C7924-0FDF-DBD9-F9F4-FC5B192E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3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8F2D37-F1A4-295E-1E5D-236ED4F2B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21755A-47DA-0D1F-EE6B-DBF64D54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B8121B-08C2-8CC8-F833-869313AF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B3CAEC-ADA2-86B3-771D-55DBC557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340B8-432B-E8BF-35C0-8D341BCB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33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44F70-7391-DB73-33AE-8E1D2AA6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9DFF5-8E2C-9059-EA80-712D3E6B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560A6C-2393-55EE-0D26-0A918589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03EE5D-6E6D-6B85-3582-A4688D7D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DE972C-0052-0570-F00F-3254CD08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9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A30FF-95CB-6655-14F5-54ED9301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96C0CD-AC92-3BFD-7389-94C86FF3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84A211-321B-EF65-4A21-85BF99A0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EF742-A2D9-2D6C-0861-EE2CF0C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BE2C7C-5409-D65D-8352-F03D294D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57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09A7-A2F0-B709-6CC0-9516A651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CD5DD1-FDC7-56C5-9CB4-ABCE750D6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18311D-57DB-7AE4-6F33-CA03189AD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4E964A-5E23-7B0B-3191-DF344861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20A302-A74B-CE8A-41D3-5255CE92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7AFDD6-94D4-F129-757A-7C05FD93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91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8355B-59C3-65FB-F45E-9688862E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252AF2-FA44-ACDB-D986-B7B436412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EB7908-DBED-3866-036A-52A842E8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D6E268-FE32-9A3E-E7D0-BDAF8A9CF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03F008-F31A-43D1-5F5D-E4CE714C4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AE240B-30AF-1FB9-E763-51E6749C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E54BF43-EF05-FCBB-ECEB-F32B596D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04B155-9807-CC56-7E68-3409F374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0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37287-682D-C308-878E-8FD02080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6DB481-19B4-DA02-CE6A-68F67405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5488B-23FE-08B7-ED4D-4D528F23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A24CEC-B46E-9FEA-C182-086192EC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02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77429D4-821A-D9AA-E1EF-312434D1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86D6029-AE2D-F1D9-4B98-300B51FF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0FF9A-6701-FF8C-B332-E137D7ED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160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A4894F-A121-C30F-C33E-7BF62C39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D394AF-256D-9C7B-157F-DF6AFCA9F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0BD163-E616-C2D9-33A3-003DB7EBA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B123B-9459-0D62-FBAD-C7BA1B26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1ED728-0F63-A3F4-AE57-30E6E766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917A3D-E047-A245-DA7D-4A0C66E4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4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24494-D450-AA2A-112F-B3EB1933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B22B96-96F9-2517-6D93-8DAF0011A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12C7A0-D0AA-FBBB-BAA1-E1565DA1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150729-0E44-578B-E5C8-FDE40539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A66FCC-601C-65F8-92BC-EB4E2B50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B6977B-4159-D66B-B1B2-DFE3DB2B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B47D6-EABE-E1FA-75B4-FC65E509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3AAD0B-A82B-54D8-0F8D-FF11C9E10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2E8FAE-1EAE-FEFD-32C0-C3EC74234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2A9A2-6077-4BE1-8632-4EF54C1FC734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BD2DD-328E-7ACC-A064-54E50BEB3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928F94-F027-EB75-AD37-1F4AF1830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6CF51-41D7-4150-8645-AA809AD41E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74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  <a:t>Отчёт по производственной практике по ПМ.01.</a:t>
            </a:r>
            <a:b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модулей программного обеспечения для компьютерных систем.</a:t>
            </a:r>
            <a:endParaRPr sz="32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384182" y="295850"/>
            <a:ext cx="9144000" cy="171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ГБПОУ СПО РХ «Хакасский Политехнический Колледж»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7480183" y="5516300"/>
            <a:ext cx="4711817" cy="133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Моисеев Даниил Николаевич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 группы ИС(ПРО)-41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5583050" y="6340393"/>
            <a:ext cx="746265" cy="4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F9550-BAC9-B3AD-07C0-0143F567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A7870-B439-01C7-E57B-BCBB7207D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ИП Макарьев Д.Д., г. Минусинск</a:t>
            </a:r>
          </a:p>
          <a:p>
            <a:r>
              <a:rPr lang="ru-RU" dirty="0"/>
              <a:t>Производство медоваренных напитков, объем 1000 л/квартал</a:t>
            </a:r>
          </a:p>
          <a:p>
            <a:r>
              <a:rPr lang="ru-RU" dirty="0"/>
              <a:t>Проблемы: ручной учет в </a:t>
            </a:r>
            <a:r>
              <a:rPr lang="en-US" dirty="0"/>
              <a:t>Excel </a:t>
            </a:r>
            <a:r>
              <a:rPr lang="ru-RU" dirty="0"/>
              <a:t>и блокнотах, ошибки, задержки</a:t>
            </a:r>
          </a:p>
          <a:p>
            <a:r>
              <a:rPr lang="ru-RU" dirty="0"/>
              <a:t>Цель: автоматизация учета сырья, партий, заказов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27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11CBB-61C0-DD50-9012-FF54AC82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3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pic>
        <p:nvPicPr>
          <p:cNvPr id="5" name="Объект 4" descr="Изображение выглядит как диаграмма, линия, рисунок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FBB3814A-381C-8B78-750F-06A364265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14" y="1037065"/>
            <a:ext cx="7260771" cy="52268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26CA4E-71BB-B289-85DD-F4FECF041E87}"/>
              </a:ext>
            </a:extLst>
          </p:cNvPr>
          <p:cNvSpPr txBox="1"/>
          <p:nvPr/>
        </p:nvSpPr>
        <p:spPr>
          <a:xfrm>
            <a:off x="4645121" y="6263923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2395681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AE5D2-9A90-5005-4C03-35C32CDC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</a:p>
        </p:txBody>
      </p:sp>
      <p:pic>
        <p:nvPicPr>
          <p:cNvPr id="5" name="Объект 4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7B61F4C3-29C5-D5EC-30CF-10BEC4FD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00" y="1109642"/>
            <a:ext cx="8618599" cy="48331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AD164-C734-11AD-B39C-73CE7CD16462}"/>
              </a:ext>
            </a:extLst>
          </p:cNvPr>
          <p:cNvSpPr txBox="1"/>
          <p:nvPr/>
        </p:nvSpPr>
        <p:spPr>
          <a:xfrm>
            <a:off x="5300749" y="5942787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93530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375CF-19ED-427B-6A81-523E9491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</a:t>
            </a:r>
            <a:r>
              <a:rPr lang="ru-RU" dirty="0"/>
              <a:t> стек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27F075-227B-3B37-E4AF-C027D3C5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PySide6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QSS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1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1D33C-D195-4DE8-91CA-4AD89F2E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Видеоролик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10C53-3099-4403-B70F-8A502CC24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Видеоролик работы вашего приложения. Не менее 1 мин и не более 2 мин.</a:t>
            </a:r>
          </a:p>
        </p:txBody>
      </p:sp>
    </p:spTree>
    <p:extLst>
      <p:ext uri="{BB962C8B-B14F-4D97-AF65-F5344CB8AC3E}">
        <p14:creationId xmlns:p14="http://schemas.microsoft.com/office/powerpoint/2010/main" val="313175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36784-ACD8-FD3E-C094-4A4D586D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4E0640-6E86-AD53-ABCC-2B98E2A57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65" y="1527717"/>
            <a:ext cx="8078470" cy="3367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9D0EA-ADA9-531F-D7D3-5A1BEFB2054A}"/>
              </a:ext>
            </a:extLst>
          </p:cNvPr>
          <p:cNvSpPr txBox="1"/>
          <p:nvPr/>
        </p:nvSpPr>
        <p:spPr>
          <a:xfrm>
            <a:off x="4234144" y="4894618"/>
            <a:ext cx="372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модульного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9591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C7ED9-C2F9-A698-3C51-AB1462B0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A4C607-6073-C3F2-AF51-D4566F69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приложение для автоматизации учета.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Решены проблемы: сокращено время, минимизированы ошибки.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готова, тесты пройдены.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76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7AB3B9C6-68C5-B6D1-347F-67244662C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>
            <a:extLst>
              <a:ext uri="{FF2B5EF4-FFF2-40B4-BE49-F238E27FC236}">
                <a16:creationId xmlns:a16="http://schemas.microsoft.com/office/drawing/2014/main" id="{F3543DCA-5E70-4162-CFF3-8646E027EF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  <a:t>Отчёт по производственной практике по ПМ.01.</a:t>
            </a:r>
            <a:br>
              <a:rPr lang="ru-RU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модулей программного обеспечения для компьютерных систем.</a:t>
            </a:r>
            <a:endParaRPr sz="3200" dirty="0"/>
          </a:p>
        </p:txBody>
      </p:sp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68D78C32-105D-8E8D-8C70-5052402A89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/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2AADD10B-D8D7-7212-DD18-36EDD17F2F05}"/>
              </a:ext>
            </a:extLst>
          </p:cNvPr>
          <p:cNvSpPr txBox="1"/>
          <p:nvPr/>
        </p:nvSpPr>
        <p:spPr>
          <a:xfrm>
            <a:off x="1384182" y="295850"/>
            <a:ext cx="9144000" cy="1710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ГБПОУ СПО РХ «Хакасский Политехнический Колледж»</a:t>
            </a:r>
            <a:endParaRPr/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9545C74D-59EB-E633-3512-02CAAF9F8717}"/>
              </a:ext>
            </a:extLst>
          </p:cNvPr>
          <p:cNvSpPr txBox="1"/>
          <p:nvPr/>
        </p:nvSpPr>
        <p:spPr>
          <a:xfrm>
            <a:off x="7480183" y="5516300"/>
            <a:ext cx="4711817" cy="1335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Моисеев Даниил Николаевич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4 курса группы ИС(ПРО)-41</a:t>
            </a:r>
            <a:endParaRPr dirty="0"/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B127CFA5-38B1-66BA-3C25-A5F1CDCF0DB8}"/>
              </a:ext>
            </a:extLst>
          </p:cNvPr>
          <p:cNvSpPr txBox="1"/>
          <p:nvPr/>
        </p:nvSpPr>
        <p:spPr>
          <a:xfrm>
            <a:off x="5583050" y="6340393"/>
            <a:ext cx="746265" cy="41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27451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191</Words>
  <Application>Microsoft Macintosh PowerPoint</Application>
  <PresentationFormat>Широкоэкранный</PresentationFormat>
  <Paragraphs>35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Тема Office</vt:lpstr>
      <vt:lpstr>Отчёт по производственной практике по ПМ.01. Разработка модулей программного обеспечения для компьютерных систем.</vt:lpstr>
      <vt:lpstr>Предметная область</vt:lpstr>
      <vt:lpstr>Проектирование</vt:lpstr>
      <vt:lpstr>Проектирование</vt:lpstr>
      <vt:lpstr>Технологический стек</vt:lpstr>
      <vt:lpstr>Видеоролик</vt:lpstr>
      <vt:lpstr>Тестирование</vt:lpstr>
      <vt:lpstr>Заключение</vt:lpstr>
      <vt:lpstr>Отчёт по производственной практике по ПМ.01. Разработка модулей программного обеспечения для компьютерных систем.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sasha_coolest@outlook.com</dc:creator>
  <cp:lastModifiedBy>eleinar</cp:lastModifiedBy>
  <cp:revision>9</cp:revision>
  <dcterms:created xsi:type="dcterms:W3CDTF">2025-04-14T09:45:36Z</dcterms:created>
  <dcterms:modified xsi:type="dcterms:W3CDTF">2025-04-15T08:52:33Z</dcterms:modified>
</cp:coreProperties>
</file>