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7843" autoAdjust="0"/>
  </p:normalViewPr>
  <p:slideViewPr>
    <p:cSldViewPr snapToGrid="0">
      <p:cViewPr varScale="1">
        <p:scale>
          <a:sx n="67" d="100"/>
          <a:sy n="67" d="100"/>
        </p:scale>
        <p:origin x="-9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BF9312-44B4-4211-9B92-90372EFA7E5A}" type="datetimeFigureOut">
              <a:rPr lang="ru-RU" smtClean="0"/>
              <a:pPr/>
              <a:t>16.06.2019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ИБ-116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Куликов И.М.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</a:t>
            </a:r>
            <a:r>
              <a:rPr lang="en-US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2372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ПРИКЛАДНЫЕ АЛГОРИТМЫ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</a:t>
            </a:r>
            <a:endParaRPr lang="en-US" sz="24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процедурно-ориентированного языка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xmlns="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2084" y="1457864"/>
            <a:ext cx="11619915" cy="5400136"/>
          </a:xfrm>
        </p:spPr>
        <p:txBody>
          <a:bodyPr>
            <a:normAutofit/>
          </a:bodyPr>
          <a:lstStyle/>
          <a:p>
            <a:pPr algn="l"/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разработке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Лексический анализатор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Синтаксический анализатор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Генерация объектного кода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 на соответствие требованиям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80226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271D08-B8C8-4622-9405-573E26A8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165306" cy="7023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CA33D7-3944-44DF-90E5-0A0BAFAE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 fontScale="77500" lnSpcReduction="20000"/>
          </a:bodyPr>
          <a:lstStyle/>
          <a:p>
            <a:r>
              <a:rPr lang="ru-RU" sz="2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проект должен соответствовать следующим требованиям: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входному языку:</a:t>
            </a: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присутствовать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операторные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игнорироваться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идентация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Должны поддерживаться комментарии любой длины;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Входная программа должна представлять собой единый модуль, но поддерживать вызов функций.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Требования к операторам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(:=);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Арифметические операторы и операторы сравнения (+, -, *, /, &gt;, &lt;,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&lt;&gt;, &lt;=, &gt;=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Логические операторы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(if);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(while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for,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Базовый вывод (строковый литерал, переменная);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Типы (целочисленный 32 бита, с плавающей запятой 32 бита).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выходному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ссемблер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байт-код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48B008A-4D10-4E73-9813-9BDB03D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4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3619</TotalTime>
  <Words>197</Words>
  <Application>Microsoft Office PowerPoint</Application>
  <PresentationFormat>Произвольный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Слайд 1</vt:lpstr>
      <vt:lpstr>1. Требования к разработке 2. Лексический анализатор 3. Синтаксический анализатор 4. Генерация объектного кода 5. Тестирование на соответствие требованиям </vt:lpstr>
      <vt:lpstr>Требования к разработке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Пользователь Windows</cp:lastModifiedBy>
  <cp:revision>197</cp:revision>
  <dcterms:created xsi:type="dcterms:W3CDTF">2016-05-22T18:01:47Z</dcterms:created>
  <dcterms:modified xsi:type="dcterms:W3CDTF">2019-06-16T16:57:26Z</dcterms:modified>
</cp:coreProperties>
</file>