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AKILLI TRAFİK IŞIK KONTROLÜ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solidFill>
                  <a:srgbClr val="00B0F0"/>
                </a:solidFill>
              </a:rPr>
              <a:t>BAHTİYAR BAYRAM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İBRAHİM ETHEM DERE</a:t>
            </a:r>
            <a:endParaRPr lang="tr-T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2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98766" y="0"/>
            <a:ext cx="8610600" cy="1293028"/>
          </a:xfrm>
        </p:spPr>
        <p:txBody>
          <a:bodyPr/>
          <a:lstStyle/>
          <a:p>
            <a:r>
              <a:rPr lang="tr-TR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ALGORİTMA</a:t>
            </a:r>
            <a:endParaRPr lang="tr-TR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256212" y="1293028"/>
            <a:ext cx="9679577" cy="522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256212" y="3428902"/>
            <a:ext cx="9679577" cy="953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682343" y="1293028"/>
            <a:ext cx="1097280" cy="5225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033260" y="1841862"/>
            <a:ext cx="1711234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Hastane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7533" y="3002313"/>
            <a:ext cx="657817" cy="65781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2976" y="4050059"/>
            <a:ext cx="657817" cy="6578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1813" y="4050060"/>
            <a:ext cx="657817" cy="65781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0724" y="3002313"/>
            <a:ext cx="657817" cy="657817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8709" y="3611544"/>
            <a:ext cx="1396093" cy="588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Ambulans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1840232" y="3608946"/>
            <a:ext cx="1019991" cy="59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Sensör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 rot="5400000">
            <a:off x="5720987" y="5576400"/>
            <a:ext cx="1019991" cy="59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Sensör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 rot="5400000">
            <a:off x="5723388" y="1644091"/>
            <a:ext cx="1019991" cy="59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Sensör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9601743" y="3616898"/>
            <a:ext cx="1019991" cy="59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Sensör</a:t>
            </a:r>
            <a:endParaRPr lang="tr-TR" dirty="0"/>
          </a:p>
        </p:txBody>
      </p:sp>
      <p:sp>
        <p:nvSpPr>
          <p:cNvPr id="18" name="Sağ Ok 17"/>
          <p:cNvSpPr/>
          <p:nvPr/>
        </p:nvSpPr>
        <p:spPr>
          <a:xfrm>
            <a:off x="3032762" y="3778287"/>
            <a:ext cx="1084217" cy="2522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68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5395" y="3089562"/>
            <a:ext cx="9912531" cy="1293028"/>
          </a:xfrm>
        </p:spPr>
        <p:txBody>
          <a:bodyPr/>
          <a:lstStyle/>
          <a:p>
            <a:r>
              <a:rPr lang="tr-TR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Dinlediğiniz İçin Teşekkür Ederiz…</a:t>
            </a:r>
            <a:endParaRPr lang="tr-TR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63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03715" y="685995"/>
            <a:ext cx="8610600" cy="1293028"/>
          </a:xfrm>
        </p:spPr>
        <p:txBody>
          <a:bodyPr>
            <a:normAutofit/>
          </a:bodyPr>
          <a:lstStyle/>
          <a:p>
            <a:r>
              <a:rPr lang="tr-TR" sz="6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Giriş</a:t>
            </a:r>
            <a:endParaRPr lang="tr-TR" sz="60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/>
              <a:t>Bilindiği üzere trafik lambaları her zaman acil durumlarda acil durum araçları için sorun teşkil etmiştir. </a:t>
            </a:r>
            <a:endParaRPr lang="tr-TR" sz="2400" dirty="0" smtClean="0"/>
          </a:p>
          <a:p>
            <a:r>
              <a:rPr lang="tr-TR" sz="2400" dirty="0" smtClean="0"/>
              <a:t>Acil </a:t>
            </a:r>
            <a:r>
              <a:rPr lang="tr-TR" sz="2400" dirty="0"/>
              <a:t>durum aracına örnek olarak ambulansı ele alacak olursak, herhangi bir kaza anında dakikalar hatta saniyeler bile önem arz ederken trafik lambasına yakalanan bir ambulans dakikalarca yolda beklemek zorunda kalmaktadır. </a:t>
            </a:r>
            <a:endParaRPr lang="tr-TR" sz="2400" dirty="0" smtClean="0"/>
          </a:p>
          <a:p>
            <a:r>
              <a:rPr lang="tr-TR" sz="2400" dirty="0" smtClean="0"/>
              <a:t>Bizim </a:t>
            </a:r>
            <a:r>
              <a:rPr lang="tr-TR" sz="2400" dirty="0"/>
              <a:t>bu projeyi yapma fikrimiz bu probleme çözüm olma odaklı olarak ortaya çıktı. Yapacağımız projede artık acil durum araçları kırmızı ışığa yakalanmadan yoluna devam edebilecek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632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22434" y="0"/>
            <a:ext cx="8610600" cy="1293028"/>
          </a:xfrm>
        </p:spPr>
        <p:txBody>
          <a:bodyPr/>
          <a:lstStyle/>
          <a:p>
            <a:r>
              <a:rPr lang="tr-TR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ŞEMATİK TASARIMI</a:t>
            </a:r>
            <a:endParaRPr lang="tr-TR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1511579"/>
            <a:ext cx="3521891" cy="5072724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1" y="1430559"/>
            <a:ext cx="507753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6" y="1462815"/>
            <a:ext cx="2524477" cy="189574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36" y="555505"/>
            <a:ext cx="7059958" cy="24097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6" y="3884639"/>
            <a:ext cx="10058400" cy="26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4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49" y="1018059"/>
            <a:ext cx="5328695" cy="5380304"/>
          </a:xfrm>
        </p:spPr>
      </p:pic>
    </p:spTree>
    <p:extLst>
      <p:ext uri="{BB962C8B-B14F-4D97-AF65-F5344CB8AC3E}">
        <p14:creationId xmlns:p14="http://schemas.microsoft.com/office/powerpoint/2010/main" val="47893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8599" y="2553984"/>
            <a:ext cx="4918167" cy="2266209"/>
          </a:xfrm>
        </p:spPr>
        <p:txBody>
          <a:bodyPr>
            <a:normAutofit/>
          </a:bodyPr>
          <a:lstStyle/>
          <a:p>
            <a:r>
              <a:rPr lang="tr-TR" sz="5400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PCB TASARIMI</a:t>
            </a:r>
            <a:endParaRPr lang="tr-TR" sz="5400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91" y="443502"/>
            <a:ext cx="6217921" cy="6217921"/>
          </a:xfrm>
        </p:spPr>
      </p:pic>
    </p:spTree>
    <p:extLst>
      <p:ext uri="{BB962C8B-B14F-4D97-AF65-F5344CB8AC3E}">
        <p14:creationId xmlns:p14="http://schemas.microsoft.com/office/powerpoint/2010/main" val="2066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31177" y="437802"/>
            <a:ext cx="8610600" cy="1293028"/>
          </a:xfrm>
        </p:spPr>
        <p:txBody>
          <a:bodyPr/>
          <a:lstStyle/>
          <a:p>
            <a:r>
              <a:rPr lang="tr-TR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Kontrolcünün 3D Görünümü</a:t>
            </a:r>
            <a:endParaRPr lang="tr-TR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1547950"/>
            <a:ext cx="5028667" cy="5075143"/>
          </a:xfrm>
        </p:spPr>
      </p:pic>
    </p:spTree>
    <p:extLst>
      <p:ext uri="{BB962C8B-B14F-4D97-AF65-F5344CB8AC3E}">
        <p14:creationId xmlns:p14="http://schemas.microsoft.com/office/powerpoint/2010/main" val="72711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8034" y="176545"/>
            <a:ext cx="8610600" cy="1293028"/>
          </a:xfrm>
        </p:spPr>
        <p:txBody>
          <a:bodyPr/>
          <a:lstStyle/>
          <a:p>
            <a:r>
              <a:rPr lang="tr-TR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Kontrolcünün Son Hali</a:t>
            </a:r>
            <a:endParaRPr lang="tr-TR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15264"/>
          <a:stretch/>
        </p:blipFill>
        <p:spPr>
          <a:xfrm>
            <a:off x="3457303" y="1469573"/>
            <a:ext cx="4936933" cy="4731522"/>
          </a:xfrm>
        </p:spPr>
      </p:pic>
    </p:spTree>
    <p:extLst>
      <p:ext uri="{BB962C8B-B14F-4D97-AF65-F5344CB8AC3E}">
        <p14:creationId xmlns:p14="http://schemas.microsoft.com/office/powerpoint/2010/main" val="205663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699657" y="0"/>
            <a:ext cx="8610600" cy="1293028"/>
          </a:xfrm>
        </p:spPr>
        <p:txBody>
          <a:bodyPr/>
          <a:lstStyle/>
          <a:p>
            <a:r>
              <a:rPr lang="tr-TR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Prototip Tasarımı</a:t>
            </a:r>
            <a:endParaRPr lang="tr-TR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2" b="18835"/>
          <a:stretch/>
        </p:blipFill>
        <p:spPr>
          <a:xfrm>
            <a:off x="3305729" y="1293028"/>
            <a:ext cx="5211253" cy="4994426"/>
          </a:xfrm>
        </p:spPr>
      </p:pic>
    </p:spTree>
    <p:extLst>
      <p:ext uri="{BB962C8B-B14F-4D97-AF65-F5344CB8AC3E}">
        <p14:creationId xmlns:p14="http://schemas.microsoft.com/office/powerpoint/2010/main" val="100371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29</TotalTime>
  <Words>109</Words>
  <Application>Microsoft Office PowerPoint</Application>
  <PresentationFormat>Geniş ekran</PresentationFormat>
  <Paragraphs>20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Uçak İzi</vt:lpstr>
      <vt:lpstr>AKILLI TRAFİK IŞIK KONTROLÜ</vt:lpstr>
      <vt:lpstr>Giriş</vt:lpstr>
      <vt:lpstr>ŞEMATİK TASARIMI</vt:lpstr>
      <vt:lpstr>PowerPoint Sunusu</vt:lpstr>
      <vt:lpstr>PowerPoint Sunusu</vt:lpstr>
      <vt:lpstr>PCB TASARIMI</vt:lpstr>
      <vt:lpstr>Kontrolcünün 3D Görünümü</vt:lpstr>
      <vt:lpstr>Kontrolcünün Son Hali</vt:lpstr>
      <vt:lpstr>Prototip Tasarımı</vt:lpstr>
      <vt:lpstr>ALGORİTMA</vt:lpstr>
      <vt:lpstr>Dinlediğiniz İçin Teşekkür Ederiz…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AKILLI TRAFİK IŞIK KONTROLÜ</dc:title>
  <dc:creator>bahtiyar.bayramov@gmail.com</dc:creator>
  <cp:lastModifiedBy>bahtiyar.bayramov@gmail.com</cp:lastModifiedBy>
  <cp:revision>16</cp:revision>
  <dcterms:created xsi:type="dcterms:W3CDTF">2019-06-15T08:28:18Z</dcterms:created>
  <dcterms:modified xsi:type="dcterms:W3CDTF">2019-06-15T08:57:43Z</dcterms:modified>
</cp:coreProperties>
</file>