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46D81-231C-4542-BD33-9FCF51A47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235A69-94E8-44DD-8744-3B8516DEF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0233C-54A8-494C-BC95-91A135B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E15387-D69A-4F10-8B5D-1A34A52A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22838-2ABA-468C-AC74-ED36CBF8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513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A2FE3-B4A8-41BC-A334-06D4B34D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621584-557F-4F05-8356-76C3354AC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B22FE-45AF-4361-B4DA-45C643CB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1B82C3-DD69-4830-AD27-82126531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B9908-8128-40AC-83A2-C121C0EE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2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8AB79D-6E5C-4E6E-9234-2A51F603F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C115FB-09BA-4F48-98D7-785445AD4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C782D7-7C93-41CD-B58A-20C2D526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95A06-9129-47EF-A615-8D20F81D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9085E0-40B3-4249-A8E5-12435C12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571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A3174-B55B-4064-9B7C-6DA14620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F078B-47BC-4636-9AB4-8B57CC1E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4CC5DF-5A22-4B42-B6B7-F0C1B48A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0E6B77-F2A0-4D43-B9F7-81ECCE1E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D71D47-6DCA-4C5E-A6E1-005447AD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05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8F7CB-9C5D-43E7-A2BB-89C847C5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16BD05-E49E-4C46-A20A-A4C25FF7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5FB49C-00BE-4617-82AA-36CF433F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B5CB2-E816-402E-BB2C-070F8AF4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D6118-4906-44FB-AF18-37E30F02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52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40DCE-6288-4AA3-B1C9-B9680602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F65CF-0845-4E18-9C68-346416077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1FFF4-7D35-46F1-91BD-BC16F066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32A7B9-142D-44C8-90ED-737F991E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60EFA4-72D3-4102-86B8-C615BC7E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D33A84-CCFC-40E9-BF36-7F12B839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513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38081-8E31-4F86-A755-564FDAB7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A4682-8D2F-403C-9037-E3D6C1D3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CD9E62-DAD5-449D-B26E-966AFB7B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4A23AF-8156-4761-B997-887C6FB50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5C41AE-B76D-4C93-ADAD-CB0CBFF15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50C022-A4EC-4E53-B72B-0B06C72A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0EBCF9-3151-450F-B0C6-5CD6577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EC4D0A-4CE5-41AB-A0D3-EC193150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766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EB223-56EB-45F6-A3C5-92AAFBD5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FA0D33-75FE-411F-8F49-F0C0749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2FBB7D-49E4-4121-996C-58A6B59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916A71-E84C-410C-B5AF-DB6F5449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650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4CD424-7354-471F-8355-1AD7B8BF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E36BC6-FAB1-410E-8975-C8B86A70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24DCF4-8AED-4BC1-B17D-D877F5D5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600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E337F-086D-4EEB-8840-311CDF25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25754-0716-433D-B39F-B19B74028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BF24D3-BCBC-4313-979A-EB6168C8C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BD5206-7CFC-454D-894D-E0A57358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4564FF-1C9F-414D-9BFD-7355C38D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128A0A-DB84-4048-AA3F-A1CAD1D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546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C5A55-3EF3-4740-88D1-A962DB2D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3BE87A-9FC4-4AE8-9CC5-5F119466E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DA8A47-11F1-4FE4-BA9E-40B54486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0A08E-04F2-4916-B937-2D9867E0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18A6B3-B1C8-4065-AFC4-D4510456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859B64-E0C1-4A4C-AEB0-DD968F22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247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DB72A3-7FD6-4087-ADE5-24D025C0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838303-4C8E-4000-9682-41D4933D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C44A3-070D-4707-9A85-1A3C5C6FD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4207-D6C5-4F86-90C5-50493A6A3AED}" type="datetimeFigureOut">
              <a:rPr lang="fr-BE" smtClean="0"/>
              <a:t>22-03-21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917C4-77DF-427C-AD01-C1184CFE7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D55DBD-9BE6-4DE2-A41B-0078FA157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EBD5-81F1-4F17-8B96-9EDD7D6413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803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D69FE-8E13-4A1A-860E-8C8B2739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77962"/>
            <a:ext cx="9144000" cy="2387600"/>
          </a:xfrm>
        </p:spPr>
        <p:txBody>
          <a:bodyPr/>
          <a:lstStyle/>
          <a:p>
            <a:r>
              <a:rPr lang="fr-BE" dirty="0"/>
              <a:t>MS3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35E4B6-4A54-46A6-8A92-43BD612BDB6D}"/>
              </a:ext>
            </a:extLst>
          </p:cNvPr>
          <p:cNvSpPr txBox="1"/>
          <p:nvPr/>
        </p:nvSpPr>
        <p:spPr>
          <a:xfrm>
            <a:off x="1076325" y="909638"/>
            <a:ext cx="959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Lien entre corrélation et transformée de </a:t>
            </a:r>
            <a:r>
              <a:rPr lang="fr-BE" dirty="0" err="1"/>
              <a:t>fourier</a:t>
            </a:r>
            <a:r>
              <a:rPr lang="fr-BE" dirty="0"/>
              <a:t> :</a:t>
            </a:r>
          </a:p>
          <a:p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7B7FCA-7DEE-4DF3-809D-2AE908B4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66" y="1407291"/>
            <a:ext cx="3524742" cy="1629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447E164-2AAC-430C-A6EF-1719F52087F7}"/>
              </a:ext>
            </a:extLst>
          </p:cNvPr>
          <p:cNvSpPr txBox="1"/>
          <p:nvPr/>
        </p:nvSpPr>
        <p:spPr>
          <a:xfrm>
            <a:off x="1152525" y="2809875"/>
            <a:ext cx="4943475" cy="37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Une transformée de Fourier est donnée par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4D9B230-CA5B-40AF-9C75-5857790B1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15" y="3316460"/>
            <a:ext cx="2410161" cy="7144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8B2D96B-31E3-4C5C-8B2E-01322DC31DD9}"/>
              </a:ext>
            </a:extLst>
          </p:cNvPr>
          <p:cNvSpPr txBox="1"/>
          <p:nvPr/>
        </p:nvSpPr>
        <p:spPr>
          <a:xfrm>
            <a:off x="1152525" y="4162425"/>
            <a:ext cx="512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La corrélation est une double transformée de Fourier discrète où </a:t>
            </a:r>
            <a:r>
              <a:rPr lang="fr-BE" dirty="0" err="1"/>
              <a:t>kx</a:t>
            </a:r>
            <a:r>
              <a:rPr lang="fr-BE" dirty="0"/>
              <a:t> et </a:t>
            </a:r>
            <a:r>
              <a:rPr lang="fr-BE" dirty="0" err="1"/>
              <a:t>ky</a:t>
            </a:r>
            <a:r>
              <a:rPr lang="fr-BE" dirty="0"/>
              <a:t> sont les fréquences spatiales selon les directions x et y.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EECAD71-9CE8-4A76-88E6-F0772BD11818}"/>
              </a:ext>
            </a:extLst>
          </p:cNvPr>
          <p:cNvCxnSpPr>
            <a:cxnSpLocks/>
          </p:cNvCxnSpPr>
          <p:nvPr/>
        </p:nvCxnSpPr>
        <p:spPr>
          <a:xfrm>
            <a:off x="6334264" y="909638"/>
            <a:ext cx="0" cy="53579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èche : double flèche horizontale 14">
            <a:extLst>
              <a:ext uri="{FF2B5EF4-FFF2-40B4-BE49-F238E27FC236}">
                <a16:creationId xmlns:a16="http://schemas.microsoft.com/office/drawing/2014/main" id="{BBACCB29-7F17-4465-A3E6-C7EF8BF2689A}"/>
              </a:ext>
            </a:extLst>
          </p:cNvPr>
          <p:cNvSpPr/>
          <p:nvPr/>
        </p:nvSpPr>
        <p:spPr>
          <a:xfrm>
            <a:off x="6052675" y="1946052"/>
            <a:ext cx="597763" cy="3750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74B873-9FD6-4304-8EFE-626EC6D892BC}"/>
              </a:ext>
            </a:extLst>
          </p:cNvPr>
          <p:cNvSpPr txBox="1"/>
          <p:nvPr/>
        </p:nvSpPr>
        <p:spPr>
          <a:xfrm>
            <a:off x="6650438" y="909638"/>
            <a:ext cx="313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Utilisation de poids complexes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C1FF0FE-52EB-4325-8D7D-F71F8185B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267" y="1366153"/>
            <a:ext cx="3551824" cy="171127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977420E-33FE-43DB-88F8-FDEA11BE9EFB}"/>
              </a:ext>
            </a:extLst>
          </p:cNvPr>
          <p:cNvSpPr txBox="1"/>
          <p:nvPr/>
        </p:nvSpPr>
        <p:spPr>
          <a:xfrm>
            <a:off x="9835641" y="1335703"/>
            <a:ext cx="2396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Utilise des poids pour créer des interférences constructrices pour Ø / destructrices pour autres lors de la sommation.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6640831-77CD-4D94-9066-0598A7E2F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881" y="3184971"/>
            <a:ext cx="575390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8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C174EF8-E9BA-4281-AC82-9D351606A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0" y="1104576"/>
            <a:ext cx="5449060" cy="23244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315944F-8DF9-447E-A896-8AF1C2889380}"/>
              </a:ext>
            </a:extLst>
          </p:cNvPr>
          <p:cNvSpPr txBox="1"/>
          <p:nvPr/>
        </p:nvSpPr>
        <p:spPr>
          <a:xfrm>
            <a:off x="600075" y="504825"/>
            <a:ext cx="65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Physiquement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515A39-F260-4CA5-A5B9-D8F6ECF13C8B}"/>
              </a:ext>
            </a:extLst>
          </p:cNvPr>
          <p:cNvSpPr txBox="1"/>
          <p:nvPr/>
        </p:nvSpPr>
        <p:spPr>
          <a:xfrm>
            <a:off x="752475" y="3619500"/>
            <a:ext cx="515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L’onde met plus de temps à arriver pour l’antenne la plus éloigné. Nous le prenons en compte dans l’exponentielle.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3B152A-0AD5-4B31-A966-AAB547C05ED8}"/>
              </a:ext>
            </a:extLst>
          </p:cNvPr>
          <p:cNvCxnSpPr>
            <a:cxnSpLocks/>
          </p:cNvCxnSpPr>
          <p:nvPr/>
        </p:nvCxnSpPr>
        <p:spPr>
          <a:xfrm>
            <a:off x="6096000" y="504825"/>
            <a:ext cx="0" cy="59048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0D13A1D-FCB2-4B3A-9E0C-BB886377FFFB}"/>
              </a:ext>
            </a:extLst>
          </p:cNvPr>
          <p:cNvSpPr txBox="1"/>
          <p:nvPr/>
        </p:nvSpPr>
        <p:spPr>
          <a:xfrm>
            <a:off x="6330010" y="504825"/>
            <a:ext cx="27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Mais où qu’il est le Ø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B399B2-ED07-40D1-816C-275F8EBCE63B}"/>
              </a:ext>
            </a:extLst>
          </p:cNvPr>
          <p:cNvSpPr txBox="1"/>
          <p:nvPr/>
        </p:nvSpPr>
        <p:spPr>
          <a:xfrm>
            <a:off x="6507332" y="1020932"/>
            <a:ext cx="476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Ambigu, si l’antenne est trop éloigné, nous savons pas faire la différence entre </a:t>
            </a:r>
            <a:r>
              <a:rPr lang="el-GR" dirty="0"/>
              <a:t>α</a:t>
            </a:r>
            <a:r>
              <a:rPr lang="fr-BE" dirty="0"/>
              <a:t> et </a:t>
            </a:r>
            <a:r>
              <a:rPr lang="el-GR" dirty="0"/>
              <a:t>α </a:t>
            </a:r>
            <a:r>
              <a:rPr lang="fr-BE" dirty="0"/>
              <a:t>+ 2</a:t>
            </a:r>
            <a:r>
              <a:rPr lang="el-GR" dirty="0"/>
              <a:t>π</a:t>
            </a:r>
            <a:endParaRPr lang="fr-BE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2C0C4E9-B40C-47E8-9EEB-ED15BA37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500" y="1677421"/>
            <a:ext cx="5439534" cy="310558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31A7ADD-FE0B-4561-B335-30259677F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397" y="5262373"/>
            <a:ext cx="1895740" cy="64779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B470350-670A-49DB-A3EE-613537F129FA}"/>
              </a:ext>
            </a:extLst>
          </p:cNvPr>
          <p:cNvSpPr txBox="1"/>
          <p:nvPr/>
        </p:nvSpPr>
        <p:spPr>
          <a:xfrm>
            <a:off x="6506500" y="4858143"/>
            <a:ext cx="565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En plus, le cos dans le 1</a:t>
            </a:r>
            <a:r>
              <a:rPr lang="fr-BE" baseline="30000" dirty="0"/>
              <a:t>er</a:t>
            </a:r>
            <a:r>
              <a:rPr lang="fr-BE" dirty="0"/>
              <a:t> et 4</a:t>
            </a:r>
            <a:r>
              <a:rPr lang="fr-BE" baseline="30000" dirty="0"/>
              <a:t>ème</a:t>
            </a:r>
            <a:r>
              <a:rPr lang="fr-BE" dirty="0"/>
              <a:t> quadrant donne la même valeur</a:t>
            </a:r>
          </a:p>
        </p:txBody>
      </p:sp>
    </p:spTree>
    <p:extLst>
      <p:ext uri="{BB962C8B-B14F-4D97-AF65-F5344CB8AC3E}">
        <p14:creationId xmlns:p14="http://schemas.microsoft.com/office/powerpoint/2010/main" val="46818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7609D4-EBE2-4E9D-97AD-50F33709EEFA}"/>
              </a:ext>
            </a:extLst>
          </p:cNvPr>
          <p:cNvSpPr txBox="1"/>
          <p:nvPr/>
        </p:nvSpPr>
        <p:spPr>
          <a:xfrm>
            <a:off x="497150" y="390617"/>
            <a:ext cx="41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Eviter l’ambiguïté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907621-9879-4D92-ABDB-4ECC1D48E299}"/>
              </a:ext>
            </a:extLst>
          </p:cNvPr>
          <p:cNvSpPr txBox="1"/>
          <p:nvPr/>
        </p:nvSpPr>
        <p:spPr>
          <a:xfrm>
            <a:off x="585926" y="759949"/>
            <a:ext cx="551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Le cos varie sur une plage [0; </a:t>
            </a:r>
            <a:r>
              <a:rPr lang="el-GR" dirty="0"/>
              <a:t>π</a:t>
            </a:r>
            <a:r>
              <a:rPr lang="fr-BE" dirty="0"/>
              <a:t>] puisque nous regardons que devant l’antenne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EB82AE-5E4F-4626-B520-6BF002B4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98" y="1685682"/>
            <a:ext cx="2781688" cy="17433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69C579-CEA6-4FEC-9261-B504DE02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59" y="3708402"/>
            <a:ext cx="1019317" cy="3810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DFCA09-34D9-4626-B799-567151AE7EFC}"/>
              </a:ext>
            </a:extLst>
          </p:cNvPr>
          <p:cNvSpPr/>
          <p:nvPr/>
        </p:nvSpPr>
        <p:spPr>
          <a:xfrm>
            <a:off x="1855433" y="3639845"/>
            <a:ext cx="1597981" cy="568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5B3342-9DF5-4549-A780-02E5BC863BBF}"/>
              </a:ext>
            </a:extLst>
          </p:cNvPr>
          <p:cNvSpPr txBox="1"/>
          <p:nvPr/>
        </p:nvSpPr>
        <p:spPr>
          <a:xfrm>
            <a:off x="585926" y="4492101"/>
            <a:ext cx="60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Et si jamais c’est pas possible de l’éviter, comment la lever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A18C3A-915C-4C12-B19E-E63DB750349D}"/>
              </a:ext>
            </a:extLst>
          </p:cNvPr>
          <p:cNvSpPr txBox="1"/>
          <p:nvPr/>
        </p:nvSpPr>
        <p:spPr>
          <a:xfrm>
            <a:off x="905522" y="4861433"/>
            <a:ext cx="5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Déplacer l’antenne face à la cible, angle vaudra </a:t>
            </a:r>
            <a:r>
              <a:rPr lang="el-GR" dirty="0"/>
              <a:t>π</a:t>
            </a:r>
            <a:r>
              <a:rPr lang="fr-BE" dirty="0"/>
              <a:t>/2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857701B-7A3D-457B-86C0-55B5C432C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084" y="5369522"/>
            <a:ext cx="2562583" cy="73352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12035A5-7345-466F-B121-2393280A3A80}"/>
              </a:ext>
            </a:extLst>
          </p:cNvPr>
          <p:cNvCxnSpPr>
            <a:cxnSpLocks/>
          </p:cNvCxnSpPr>
          <p:nvPr/>
        </p:nvCxnSpPr>
        <p:spPr>
          <a:xfrm>
            <a:off x="6317941" y="476573"/>
            <a:ext cx="0" cy="59048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DEC4781-F403-4CC9-86B7-EE848214B406}"/>
              </a:ext>
            </a:extLst>
          </p:cNvPr>
          <p:cNvSpPr txBox="1"/>
          <p:nvPr/>
        </p:nvSpPr>
        <p:spPr>
          <a:xfrm>
            <a:off x="6507332" y="390617"/>
            <a:ext cx="293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Réseau irrégulier possible 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07B6D98-2D2E-4E88-B14A-3CC20DA0F24E}"/>
              </a:ext>
            </a:extLst>
          </p:cNvPr>
          <p:cNvSpPr txBox="1"/>
          <p:nvPr/>
        </p:nvSpPr>
        <p:spPr>
          <a:xfrm>
            <a:off x="6640497" y="759949"/>
            <a:ext cx="424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Oui mais plus lourd sur les équations :’(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33EC23D-79DF-4194-BE80-8D9E547EA004}"/>
              </a:ext>
            </a:extLst>
          </p:cNvPr>
          <p:cNvSpPr txBox="1"/>
          <p:nvPr/>
        </p:nvSpPr>
        <p:spPr>
          <a:xfrm>
            <a:off x="6640497" y="1198485"/>
            <a:ext cx="489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On pourrait reprendre réseau linéaire et ne pas les mettre équidistant.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331927-037E-4C81-BB10-29082B44028F}"/>
              </a:ext>
            </a:extLst>
          </p:cNvPr>
          <p:cNvSpPr txBox="1"/>
          <p:nvPr/>
        </p:nvSpPr>
        <p:spPr>
          <a:xfrm>
            <a:off x="6507332" y="2059619"/>
            <a:ext cx="26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Erreur Hardware ?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2B3BA0B-49F6-4569-BF32-CBB91DF73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260" y="2477633"/>
            <a:ext cx="5600591" cy="116221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57279ED-754C-45B7-8F8D-97FA9E40CDF7}"/>
              </a:ext>
            </a:extLst>
          </p:cNvPr>
          <p:cNvSpPr txBox="1"/>
          <p:nvPr/>
        </p:nvSpPr>
        <p:spPr>
          <a:xfrm>
            <a:off x="6615761" y="3855791"/>
            <a:ext cx="326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3D ? 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6C7DEEC-0A37-4658-A9D1-03F55CB13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496" y="3812611"/>
            <a:ext cx="2876550" cy="2466975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A5E669F-C293-4BD1-A607-20725D922957}"/>
              </a:ext>
            </a:extLst>
          </p:cNvPr>
          <p:cNvSpPr txBox="1"/>
          <p:nvPr/>
        </p:nvSpPr>
        <p:spPr>
          <a:xfrm>
            <a:off x="10129421" y="4089455"/>
            <a:ext cx="168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1-2 : azimut</a:t>
            </a:r>
          </a:p>
          <a:p>
            <a:r>
              <a:rPr lang="fr-BE" dirty="0"/>
              <a:t>1-3 : élévation</a:t>
            </a:r>
          </a:p>
        </p:txBody>
      </p:sp>
    </p:spTree>
    <p:extLst>
      <p:ext uri="{BB962C8B-B14F-4D97-AF65-F5344CB8AC3E}">
        <p14:creationId xmlns:p14="http://schemas.microsoft.com/office/powerpoint/2010/main" val="4141732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MS3 :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MS3 :</dc:title>
  <dc:creator>Théo Denis</dc:creator>
  <cp:lastModifiedBy>Théo Denis</cp:lastModifiedBy>
  <cp:revision>7</cp:revision>
  <dcterms:created xsi:type="dcterms:W3CDTF">2021-03-22T13:11:10Z</dcterms:created>
  <dcterms:modified xsi:type="dcterms:W3CDTF">2021-03-22T14:23:54Z</dcterms:modified>
</cp:coreProperties>
</file>