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F02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Ухвалення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4AD-43FB-9623-73004BC89C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4AD-43FB-9623-73004BC89C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4AD-43FB-9623-73004BC89C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4AD-43FB-9623-73004BC89C08}"/>
              </c:ext>
            </c:extLst>
          </c:dPt>
          <c:cat>
            <c:strRef>
              <c:f>Аркуш1!$A$2:$A$5</c:f>
              <c:strCache>
                <c:ptCount val="3"/>
                <c:pt idx="0">
                  <c:v>За</c:v>
                </c:pt>
                <c:pt idx="1">
                  <c:v>Проти</c:v>
                </c:pt>
                <c:pt idx="2">
                  <c:v>Утримались</c:v>
                </c:pt>
              </c:strCache>
            </c:strRef>
          </c:cat>
          <c:val>
            <c:numRef>
              <c:f>Аркуш1!$B$2:$B$5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9D-4912-9C04-AE7B1889C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E7A68-8EE9-4BD5-8948-BCF00234DE8D}" type="datetimeFigureOut">
              <a:rPr lang="uk-UA" smtClean="0"/>
              <a:t>19.04.2019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E789F-DE73-43B8-B42B-5BC6663A211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904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9E8E8-08CE-4AEA-96D0-87EE6FA40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59C95C6-06BE-4FE0-A673-68153DCEF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9BE6839-573D-4919-8AF6-F075B3B4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2A5-6082-4149-9E3A-A1AB86BE91FB}" type="datetimeFigureOut">
              <a:rPr lang="uk-UA" smtClean="0"/>
              <a:t>19.04.2019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A768758-D8A3-4201-8358-D1A1ED40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62016D0-7806-452C-A95B-A0F79558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7D07-6BD0-4DCD-91AC-6C185DC997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768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61EEF-0C36-4EEC-8DE8-21AD757E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7D455DF-2CE5-4DCE-86FE-1F0507ED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2CC7A3C-F476-44BB-A2A8-82FBB294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2A5-6082-4149-9E3A-A1AB86BE91FB}" type="datetimeFigureOut">
              <a:rPr lang="uk-UA" smtClean="0"/>
              <a:t>19.04.2019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1C3A4D2-7F37-419C-AF9E-146A73E4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DDA9A75-C32B-4A72-94AF-8B44C513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7D07-6BD0-4DCD-91AC-6C185DC997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38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F84F3AF5-ECED-46D8-9335-BD3C5AB88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F3FC5BA-1BFF-468B-B647-FEC8138AB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0AB0077-5AEB-4191-8E70-F18F9C56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2A5-6082-4149-9E3A-A1AB86BE91FB}" type="datetimeFigureOut">
              <a:rPr lang="uk-UA" smtClean="0"/>
              <a:t>19.04.2019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1745DB7-B0A9-4928-992D-B47E0710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A01ED62-209F-4A90-B69E-E82DE9AD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7D07-6BD0-4DCD-91AC-6C185DC997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167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5302-2B50-4373-877F-E266CB5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95A3D78-8A37-433D-A8CB-DA54BABC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F1F8D71-1F78-48F3-B211-84BCA067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2A5-6082-4149-9E3A-A1AB86BE91FB}" type="datetimeFigureOut">
              <a:rPr lang="uk-UA" smtClean="0"/>
              <a:t>19.04.2019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9C648B0-136E-4F10-B3F1-B669BE8A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A798417-8676-4651-93A8-32A16F50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7D07-6BD0-4DCD-91AC-6C185DC997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739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66F97-691E-4321-834A-AEC6D32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2A6DB33-8A38-4C6F-94AD-4048D6C4B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3E9E08A-03D4-4741-9A5F-A5AAC590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2A5-6082-4149-9E3A-A1AB86BE91FB}" type="datetimeFigureOut">
              <a:rPr lang="uk-UA" smtClean="0"/>
              <a:t>19.04.2019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EE8E547-DCC0-464B-AB78-412E33E8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29B161D-7581-4373-AE9E-2B32B576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7D07-6BD0-4DCD-91AC-6C185DC997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814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7DB51-25AA-4CC0-8A31-7BE06CE9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50C1201-F96F-4663-A766-8D74E53FC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C445949-438A-4FBE-BC95-2DE4C7B26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C2F3F60-DFE1-40F0-9337-DB83F7F7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2A5-6082-4149-9E3A-A1AB86BE91FB}" type="datetimeFigureOut">
              <a:rPr lang="uk-UA" smtClean="0"/>
              <a:t>19.04.2019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055B90D-AE3C-44E0-827B-C3696EBC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FBA1053-15FB-483F-856E-575E3B46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7D07-6BD0-4DCD-91AC-6C185DC997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963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D28B9-82AC-432E-9684-7871BC6C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8843B6E-8921-43E4-B6CF-D384C816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F83CBF4-E0DC-455F-84B1-88EAFBDB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C15D992E-867A-44B6-ADCB-A8CE25790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0F22AFC-0313-4B07-80FA-D02BF937E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64B03A51-0BD0-46F1-9413-2F70B89C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2A5-6082-4149-9E3A-A1AB86BE91FB}" type="datetimeFigureOut">
              <a:rPr lang="uk-UA" smtClean="0"/>
              <a:t>19.04.2019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D125D5FF-5617-4668-876A-61D417F7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8EB7D3D3-AD8B-4386-A1A1-523A2566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7D07-6BD0-4DCD-91AC-6C185DC997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28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31CE9-0FEC-4999-B933-02F98003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C7431A6-54EA-47A3-BAEB-34836AA1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2A5-6082-4149-9E3A-A1AB86BE91FB}" type="datetimeFigureOut">
              <a:rPr lang="uk-UA" smtClean="0"/>
              <a:t>19.04.2019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CEC3A40-7A1E-450B-B989-25163965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C056727-59A4-49A4-B7E8-221FE862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7D07-6BD0-4DCD-91AC-6C185DC997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637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E37E51A1-15D4-4B38-A40A-9788E6DA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2A5-6082-4149-9E3A-A1AB86BE91FB}" type="datetimeFigureOut">
              <a:rPr lang="uk-UA" smtClean="0"/>
              <a:t>19.04.2019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A2BEF2B9-A272-45D3-8890-CB482479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959072A-1FB5-4BB9-B1B6-C8059B17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7D07-6BD0-4DCD-91AC-6C185DC997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207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FDFA4-F69D-467F-8A21-F1BDBCAA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0423406-D8EB-4E3F-9E41-D7C6197B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10686CD-FCA8-4457-B599-D0F58F136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DE9B9FC-A677-4129-A6A1-F59109AB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2A5-6082-4149-9E3A-A1AB86BE91FB}" type="datetimeFigureOut">
              <a:rPr lang="uk-UA" smtClean="0"/>
              <a:t>19.04.2019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719D1E1-34F9-474A-A972-C3C31EE5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572C1B2-42CF-4129-B9B7-83A19E2D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7D07-6BD0-4DCD-91AC-6C185DC997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821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6DAAF-F400-4018-B01D-3BB26617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068CDD3-BA42-497B-A64B-EE4BF55BE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F7D666B-8423-4F90-AF4D-DE0531FA6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22DCCE8-1037-4B1B-BA1B-90390096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2A5-6082-4149-9E3A-A1AB86BE91FB}" type="datetimeFigureOut">
              <a:rPr lang="uk-UA" smtClean="0"/>
              <a:t>19.04.2019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D2F73EA-ACD5-4550-A3A8-2AB1101F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B011168-420B-4D04-B989-A0B954BD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7D07-6BD0-4DCD-91AC-6C185DC997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681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ACBEA9E8-807F-4C87-B025-9B19D4EC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650053F-C2D1-435A-956A-E21E52F4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4EFAA97-A994-4A9E-B3DC-167B780F0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172A5-6082-4149-9E3A-A1AB86BE91FB}" type="datetimeFigureOut">
              <a:rPr lang="uk-UA" smtClean="0"/>
              <a:t>19.04.2019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293303B-2603-4A34-BD29-C9B64F11B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6A8CD48-0F49-4742-B774-D1E11C21C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87D07-6BD0-4DCD-91AC-6C185DC997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767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аралелограм 6">
            <a:extLst>
              <a:ext uri="{FF2B5EF4-FFF2-40B4-BE49-F238E27FC236}">
                <a16:creationId xmlns:a16="http://schemas.microsoft.com/office/drawing/2014/main" id="{58306F68-61DB-4344-A932-812C0C1D3696}"/>
              </a:ext>
            </a:extLst>
          </p:cNvPr>
          <p:cNvSpPr/>
          <p:nvPr/>
        </p:nvSpPr>
        <p:spPr>
          <a:xfrm>
            <a:off x="7441299" y="-20545"/>
            <a:ext cx="4965107" cy="7486116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аралелограм 4">
            <a:extLst>
              <a:ext uri="{FF2B5EF4-FFF2-40B4-BE49-F238E27FC236}">
                <a16:creationId xmlns:a16="http://schemas.microsoft.com/office/drawing/2014/main" id="{0D0615D3-EB99-4052-83C2-A42D34AD8578}"/>
              </a:ext>
            </a:extLst>
          </p:cNvPr>
          <p:cNvSpPr/>
          <p:nvPr/>
        </p:nvSpPr>
        <p:spPr>
          <a:xfrm>
            <a:off x="-2092584" y="-309472"/>
            <a:ext cx="11467751" cy="726231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EF67C-D7A9-4016-8358-ADA529743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63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World</a:t>
            </a:r>
            <a:r>
              <a:rPr lang="en-US" sz="8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Civilizations</a:t>
            </a:r>
            <a:endParaRPr lang="uk-UA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5979C7E-0C42-4883-8F66-0A243B1DB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3321687"/>
            <a:ext cx="9591675" cy="1936113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13340F-5826-4BAA-82CE-49EC067C0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9655">
            <a:off x="173530" y="5184633"/>
            <a:ext cx="2104263" cy="13081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81DC87B-E326-4D67-91B1-B76E46FA0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0101">
            <a:off x="-549026" y="193609"/>
            <a:ext cx="3549375" cy="1857506"/>
          </a:xfrm>
          <a:prstGeom prst="rect">
            <a:avLst/>
          </a:prstGeom>
        </p:spPr>
      </p:pic>
      <p:sp>
        <p:nvSpPr>
          <p:cNvPr id="13" name="Місце для номера слайда 12">
            <a:extLst>
              <a:ext uri="{FF2B5EF4-FFF2-40B4-BE49-F238E27FC236}">
                <a16:creationId xmlns:a16="http://schemas.microsoft.com/office/drawing/2014/main" id="{71EAACFA-91A2-4127-9332-4FF92DB7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167" y="6359525"/>
            <a:ext cx="2743200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B5AB1A4-E762-460A-8AD0-D88068760511}"/>
              </a:ext>
            </a:extLst>
          </p:cNvPr>
          <p:cNvSpPr txBox="1">
            <a:spLocks/>
          </p:cNvSpPr>
          <p:nvPr/>
        </p:nvSpPr>
        <p:spPr>
          <a:xfrm>
            <a:off x="2405703" y="14118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Elemental Studio</a:t>
            </a:r>
            <a:endParaRPr lang="uk-U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921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23850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Закони (2)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/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Ось як буде виглядати інтерфейс меню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законів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uk-UA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6425" y="6361906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10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C70E7C-BAE7-4D3A-9B76-A407D56F8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13" y="365125"/>
            <a:ext cx="1499008" cy="1079898"/>
          </a:xfrm>
          <a:prstGeom prst="rect">
            <a:avLst/>
          </a:prstGeom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068E4E9B-4387-4670-9475-E0CA3342D025}"/>
              </a:ext>
            </a:extLst>
          </p:cNvPr>
          <p:cNvSpPr/>
          <p:nvPr/>
        </p:nvSpPr>
        <p:spPr>
          <a:xfrm>
            <a:off x="965675" y="2991028"/>
            <a:ext cx="8195417" cy="33708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A1C46-4AE4-4E12-B79F-3EB8F9B7F437}"/>
              </a:ext>
            </a:extLst>
          </p:cNvPr>
          <p:cNvSpPr txBox="1"/>
          <p:nvPr/>
        </p:nvSpPr>
        <p:spPr>
          <a:xfrm>
            <a:off x="3854087" y="3024127"/>
            <a:ext cx="262645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Створення </a:t>
            </a:r>
            <a:r>
              <a:rPr lang="uk-U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закона</a:t>
            </a:r>
            <a:endParaRPr lang="uk-U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301823F2-424A-4099-9B8B-01DE29784CDB}"/>
              </a:ext>
            </a:extLst>
          </p:cNvPr>
          <p:cNvSpPr/>
          <p:nvPr/>
        </p:nvSpPr>
        <p:spPr>
          <a:xfrm>
            <a:off x="1341690" y="3614871"/>
            <a:ext cx="2375731" cy="307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10C06FF0-168B-4F5E-AB31-ACA86559E14A}"/>
              </a:ext>
            </a:extLst>
          </p:cNvPr>
          <p:cNvSpPr/>
          <p:nvPr/>
        </p:nvSpPr>
        <p:spPr>
          <a:xfrm>
            <a:off x="4158330" y="3613446"/>
            <a:ext cx="2375731" cy="307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DCA76C69-2D1B-4F7E-964B-613C8E3FF4D7}"/>
              </a:ext>
            </a:extLst>
          </p:cNvPr>
          <p:cNvSpPr/>
          <p:nvPr/>
        </p:nvSpPr>
        <p:spPr>
          <a:xfrm>
            <a:off x="6974978" y="3613445"/>
            <a:ext cx="1707059" cy="307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ACDDF513-0041-4C78-B88D-FEAB26808402}"/>
              </a:ext>
            </a:extLst>
          </p:cNvPr>
          <p:cNvSpPr/>
          <p:nvPr/>
        </p:nvSpPr>
        <p:spPr>
          <a:xfrm>
            <a:off x="1341689" y="4203700"/>
            <a:ext cx="2375731" cy="307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8606B3E4-C212-4669-93DF-08E635117EB8}"/>
              </a:ext>
            </a:extLst>
          </p:cNvPr>
          <p:cNvSpPr/>
          <p:nvPr/>
        </p:nvSpPr>
        <p:spPr>
          <a:xfrm>
            <a:off x="4158330" y="4235864"/>
            <a:ext cx="2375731" cy="307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333E1083-42D0-4D28-BECE-6387E662AD25}"/>
              </a:ext>
            </a:extLst>
          </p:cNvPr>
          <p:cNvSpPr/>
          <p:nvPr/>
        </p:nvSpPr>
        <p:spPr>
          <a:xfrm>
            <a:off x="1341688" y="4842008"/>
            <a:ext cx="2375731" cy="307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EE66291D-D828-4080-A9CB-06C2F95A320F}"/>
              </a:ext>
            </a:extLst>
          </p:cNvPr>
          <p:cNvSpPr/>
          <p:nvPr/>
        </p:nvSpPr>
        <p:spPr>
          <a:xfrm>
            <a:off x="4174192" y="4871917"/>
            <a:ext cx="2375731" cy="307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A623D31C-2627-4D05-94C8-00FA355BA616}"/>
              </a:ext>
            </a:extLst>
          </p:cNvPr>
          <p:cNvSpPr/>
          <p:nvPr/>
        </p:nvSpPr>
        <p:spPr>
          <a:xfrm>
            <a:off x="6975537" y="4235864"/>
            <a:ext cx="1707059" cy="307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A30A1739-2082-42AE-A71B-F4E1522E9F22}"/>
              </a:ext>
            </a:extLst>
          </p:cNvPr>
          <p:cNvSpPr/>
          <p:nvPr/>
        </p:nvSpPr>
        <p:spPr>
          <a:xfrm>
            <a:off x="6549923" y="5464630"/>
            <a:ext cx="2207237" cy="69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34FADE-08EA-4CCD-88FC-50CDF469EAE5}"/>
              </a:ext>
            </a:extLst>
          </p:cNvPr>
          <p:cNvSpPr txBox="1"/>
          <p:nvPr/>
        </p:nvSpPr>
        <p:spPr>
          <a:xfrm>
            <a:off x="6534061" y="5157652"/>
            <a:ext cx="23757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          </a:t>
            </a:r>
            <a:r>
              <a:rPr lang="uk-UA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Видати</a:t>
            </a:r>
          </a:p>
        </p:txBody>
      </p:sp>
      <p:sp>
        <p:nvSpPr>
          <p:cNvPr id="23" name="Рівнобедрений трикутник 22">
            <a:extLst>
              <a:ext uri="{FF2B5EF4-FFF2-40B4-BE49-F238E27FC236}">
                <a16:creationId xmlns:a16="http://schemas.microsoft.com/office/drawing/2014/main" id="{9993BEED-019E-46A8-A6B4-A9F6DB368049}"/>
              </a:ext>
            </a:extLst>
          </p:cNvPr>
          <p:cNvSpPr/>
          <p:nvPr/>
        </p:nvSpPr>
        <p:spPr>
          <a:xfrm rot="10800000">
            <a:off x="3392680" y="3674692"/>
            <a:ext cx="210741" cy="1983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івнобедрений трикутник 23">
            <a:extLst>
              <a:ext uri="{FF2B5EF4-FFF2-40B4-BE49-F238E27FC236}">
                <a16:creationId xmlns:a16="http://schemas.microsoft.com/office/drawing/2014/main" id="{B962315E-660C-4867-AF22-C984AE52A975}"/>
              </a:ext>
            </a:extLst>
          </p:cNvPr>
          <p:cNvSpPr/>
          <p:nvPr/>
        </p:nvSpPr>
        <p:spPr>
          <a:xfrm rot="10800000">
            <a:off x="3392174" y="4281324"/>
            <a:ext cx="210741" cy="1524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івнобедрений трикутник 24">
            <a:extLst>
              <a:ext uri="{FF2B5EF4-FFF2-40B4-BE49-F238E27FC236}">
                <a16:creationId xmlns:a16="http://schemas.microsoft.com/office/drawing/2014/main" id="{7533F805-C56F-4836-B400-2F2CB555B002}"/>
              </a:ext>
            </a:extLst>
          </p:cNvPr>
          <p:cNvSpPr/>
          <p:nvPr/>
        </p:nvSpPr>
        <p:spPr>
          <a:xfrm rot="10800000">
            <a:off x="3392174" y="4920000"/>
            <a:ext cx="210741" cy="1983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івнобедрений трикутник 25">
            <a:extLst>
              <a:ext uri="{FF2B5EF4-FFF2-40B4-BE49-F238E27FC236}">
                <a16:creationId xmlns:a16="http://schemas.microsoft.com/office/drawing/2014/main" id="{C43C8EEF-2280-44A6-889A-0FA65F8CD10C}"/>
              </a:ext>
            </a:extLst>
          </p:cNvPr>
          <p:cNvSpPr/>
          <p:nvPr/>
        </p:nvSpPr>
        <p:spPr>
          <a:xfrm rot="10800000">
            <a:off x="6208822" y="3653466"/>
            <a:ext cx="210741" cy="1983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івнобедрений трикутник 26">
            <a:extLst>
              <a:ext uri="{FF2B5EF4-FFF2-40B4-BE49-F238E27FC236}">
                <a16:creationId xmlns:a16="http://schemas.microsoft.com/office/drawing/2014/main" id="{114CA736-1B49-4816-8E7F-AF071B594BEA}"/>
              </a:ext>
            </a:extLst>
          </p:cNvPr>
          <p:cNvSpPr/>
          <p:nvPr/>
        </p:nvSpPr>
        <p:spPr>
          <a:xfrm rot="10800000">
            <a:off x="6208391" y="4329593"/>
            <a:ext cx="210741" cy="1983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івнобедрений трикутник 27">
            <a:extLst>
              <a:ext uri="{FF2B5EF4-FFF2-40B4-BE49-F238E27FC236}">
                <a16:creationId xmlns:a16="http://schemas.microsoft.com/office/drawing/2014/main" id="{5EB4973A-C3C7-43E8-AF25-99C99AF10566}"/>
              </a:ext>
            </a:extLst>
          </p:cNvPr>
          <p:cNvSpPr/>
          <p:nvPr/>
        </p:nvSpPr>
        <p:spPr>
          <a:xfrm rot="10800000">
            <a:off x="6208390" y="4936333"/>
            <a:ext cx="210741" cy="1983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івнобедрений трикутник 28">
            <a:extLst>
              <a:ext uri="{FF2B5EF4-FFF2-40B4-BE49-F238E27FC236}">
                <a16:creationId xmlns:a16="http://schemas.microsoft.com/office/drawing/2014/main" id="{4C0022C6-02A6-4309-A690-3EA5573738CD}"/>
              </a:ext>
            </a:extLst>
          </p:cNvPr>
          <p:cNvSpPr/>
          <p:nvPr/>
        </p:nvSpPr>
        <p:spPr>
          <a:xfrm rot="10800000">
            <a:off x="8391134" y="3658088"/>
            <a:ext cx="210741" cy="1983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івнобедрений трикутник 29">
            <a:extLst>
              <a:ext uri="{FF2B5EF4-FFF2-40B4-BE49-F238E27FC236}">
                <a16:creationId xmlns:a16="http://schemas.microsoft.com/office/drawing/2014/main" id="{556E7BE3-1614-487A-AFB7-76EBB48A1A72}"/>
              </a:ext>
            </a:extLst>
          </p:cNvPr>
          <p:cNvSpPr/>
          <p:nvPr/>
        </p:nvSpPr>
        <p:spPr>
          <a:xfrm rot="10800000">
            <a:off x="8391134" y="4290513"/>
            <a:ext cx="210741" cy="1983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148A8E-ED4B-4116-8CB5-0EEC7A5CA172}"/>
              </a:ext>
            </a:extLst>
          </p:cNvPr>
          <p:cNvSpPr txBox="1"/>
          <p:nvPr/>
        </p:nvSpPr>
        <p:spPr>
          <a:xfrm>
            <a:off x="1385648" y="3603373"/>
            <a:ext cx="187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Основний напрям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BA9D91-562F-4AD2-BF29-38576AD0FE65}"/>
              </a:ext>
            </a:extLst>
          </p:cNvPr>
          <p:cNvSpPr txBox="1"/>
          <p:nvPr/>
        </p:nvSpPr>
        <p:spPr>
          <a:xfrm>
            <a:off x="4174192" y="3596961"/>
            <a:ext cx="196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Під-напрям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04188-1EED-47C7-A966-B3546319977A}"/>
              </a:ext>
            </a:extLst>
          </p:cNvPr>
          <p:cNvSpPr txBox="1"/>
          <p:nvPr/>
        </p:nvSpPr>
        <p:spPr>
          <a:xfrm>
            <a:off x="6974970" y="3592827"/>
            <a:ext cx="1337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Податки</a:t>
            </a:r>
          </a:p>
        </p:txBody>
      </p:sp>
    </p:spTree>
    <p:extLst>
      <p:ext uri="{BB962C8B-B14F-4D97-AF65-F5344CB8AC3E}">
        <p14:creationId xmlns:p14="http://schemas.microsoft.com/office/powerpoint/2010/main" val="11361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23850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Закони (3)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8132"/>
          </a:xfrm>
        </p:spPr>
        <p:txBody>
          <a:bodyPr/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Закон після його створення при наявності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уряду має пройти голосування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uk-UA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6425" y="6310312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11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C70E7C-BAE7-4D3A-9B76-A407D56F8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13" y="365125"/>
            <a:ext cx="1499008" cy="1079898"/>
          </a:xfrm>
          <a:prstGeom prst="rect">
            <a:avLst/>
          </a:prstGeom>
        </p:spPr>
      </p:pic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D78D1111-D2AF-4FB3-9920-3A23F21C5E98}"/>
              </a:ext>
            </a:extLst>
          </p:cNvPr>
          <p:cNvSpPr/>
          <p:nvPr/>
        </p:nvSpPr>
        <p:spPr>
          <a:xfrm>
            <a:off x="2488072" y="2948299"/>
            <a:ext cx="4806892" cy="3190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14" name="Діаграма 13">
            <a:extLst>
              <a:ext uri="{FF2B5EF4-FFF2-40B4-BE49-F238E27FC236}">
                <a16:creationId xmlns:a16="http://schemas.microsoft.com/office/drawing/2014/main" id="{0451E580-E30F-4499-B31B-32E1B8BDF6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457721"/>
              </p:ext>
            </p:extLst>
          </p:nvPr>
        </p:nvGraphicFramePr>
        <p:xfrm>
          <a:off x="2032000" y="2948299"/>
          <a:ext cx="5719036" cy="319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49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19089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Торгівля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>
            <a:normAutofit fontScale="77500" lnSpcReduction="20000"/>
          </a:bodyPr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Заключайте договори з іншими країнами по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торговлі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, щоб почати з ними торгувати.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Коли ви зробили такий договір, появляється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торговий шлях, який ви маєте захищати та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розвивати.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Ви можете вибрати морський чи сухопутний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шлях, але при неможливості одного з них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в дію стає інший.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Торгівля тісно йде з прийнятими законами.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Також в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ігрі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є система локальних валют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(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Доллар,Гривня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), що йде на зміну цін товару.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Також гравці можуть будувати ринки(І подібні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 структури), для збільшення торгівлі.</a:t>
            </a: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6425" y="6399212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12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57DAE2-7E19-4E50-B605-68C57C4FF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04" y="568238"/>
            <a:ext cx="2633897" cy="10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7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19089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Економіка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Економіка вашої країни залежить практично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від усього. Від прийнятих вами законів,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кількості підприємство, виробництв,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торго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вих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шляхів і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т.д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Економіка країни розвивається внаслідок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розвитку інших галузей, що дає нові шляхи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прибутку.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Також в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ігрі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буде системи інвестування,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коли ти можеш інвестувати в проект або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іншу країну.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Також в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ігрі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буде реалістична система попиту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на товари. Ціна на товари буде часто мінятись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внаслідок різних змін та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подій.Наприклад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внаслідок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війни ціна на зброю збільшується.</a:t>
            </a: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6425" y="6399212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13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8B69DA-7E1D-43CC-B0E0-D63379537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06" y="365125"/>
            <a:ext cx="1869813" cy="12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4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19089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Наука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Наука – це комплексна система, внаслідок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розвиття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якої, йдуть зміни на галузь, на яке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було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зробленно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відкриття.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Науку можна розвивати інвестуючи в неї,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проводячи дослідження, ухвалення законів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і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т.д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Щоб знайти нове відкриття треба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комбінува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ти речі та проводити експерименти, які є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у меню науки.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Дослідження можна проводити практично на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всі області гри.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Також можна створювати наукові союзи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обмі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нюючись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знаннями.</a:t>
            </a: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6425" y="6399212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14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23D8D8-5D87-4A9E-9366-DE099F61F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6" y="235655"/>
            <a:ext cx="1285950" cy="14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7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19089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Виробництво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Виробництво – це система створення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продуктів чи речей у країні.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Виробництво тісно йде з наукою, через різні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винаходи збільшується масштаб і якість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виробництва.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Виробляти можна всі потрібні для країни ре-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чі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Також країни може надавати послуги по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виробництву товару іншим країнам.</a:t>
            </a: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6425" y="6399212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15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64E66B-6138-4B8E-9EA2-A66296FC4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02" y="445907"/>
            <a:ext cx="1163998" cy="11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0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19089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uk-UA" sz="4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Співвідносини</a:t>
            </a:r>
            <a:endParaRPr lang="uk-UA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Практично всі ігри у жанрі стратегія мають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шаблонні дії із країнами.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Створення безлічі різних союзів, коаліцій,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договорів, шпіонські системи і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т.д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Уся ця система дає великий простір дій для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гравців у дипломатії.</a:t>
            </a:r>
          </a:p>
          <a:p>
            <a:endParaRPr lang="uk-UA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6425" y="6399212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16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71D571-5516-44A8-B87D-452E49849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65125"/>
            <a:ext cx="1699838" cy="14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1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19089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Культура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Культура дає країні унікальності перед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іншими державами.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Туристи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захочуть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побувати у вашій країні,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через вашу культуру, що дає вам більше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грошей.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Культуру можна розвивати інвестуючи у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створення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пам’ятків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(скульптур).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Також культуру можна розвивати додаючи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у неї нові деталі.</a:t>
            </a:r>
          </a:p>
          <a:p>
            <a:endParaRPr lang="uk-UA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6425" y="6399212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17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D7D5B4-8297-4672-B472-E06A2631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40901"/>
            <a:ext cx="1682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8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19089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           Аудиторія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Гра націлена на людей старше 16 років.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Люди такого віку більше інтересуються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стратегіями та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ігрими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в яким треба думати.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Також гра дасть початкові знання тим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людям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профессія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, яких зв’язана з політикою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та економікою.</a:t>
            </a: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6425" y="6399212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18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аралелограм 6">
            <a:extLst>
              <a:ext uri="{FF2B5EF4-FFF2-40B4-BE49-F238E27FC236}">
                <a16:creationId xmlns:a16="http://schemas.microsoft.com/office/drawing/2014/main" id="{58306F68-61DB-4344-A932-812C0C1D3696}"/>
              </a:ext>
            </a:extLst>
          </p:cNvPr>
          <p:cNvSpPr/>
          <p:nvPr/>
        </p:nvSpPr>
        <p:spPr>
          <a:xfrm>
            <a:off x="7441299" y="-20545"/>
            <a:ext cx="4965107" cy="7486116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аралелограм 4">
            <a:extLst>
              <a:ext uri="{FF2B5EF4-FFF2-40B4-BE49-F238E27FC236}">
                <a16:creationId xmlns:a16="http://schemas.microsoft.com/office/drawing/2014/main" id="{0D0615D3-EB99-4052-83C2-A42D34AD8578}"/>
              </a:ext>
            </a:extLst>
          </p:cNvPr>
          <p:cNvSpPr/>
          <p:nvPr/>
        </p:nvSpPr>
        <p:spPr>
          <a:xfrm>
            <a:off x="-2092584" y="-309472"/>
            <a:ext cx="11467751" cy="726231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EF67C-D7A9-4016-8358-ADA529743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19" y="1525959"/>
            <a:ext cx="9144000" cy="2387600"/>
          </a:xfrm>
        </p:spPr>
        <p:txBody>
          <a:bodyPr>
            <a:normAutofit/>
          </a:bodyPr>
          <a:lstStyle/>
          <a:p>
            <a:r>
              <a:rPr lang="uk-UA" sz="9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Кінець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5979C7E-0C42-4883-8F66-0A243B1DB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3321687"/>
            <a:ext cx="9591675" cy="1936113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13340F-5826-4BAA-82CE-49EC067C0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9655">
            <a:off x="173530" y="5184633"/>
            <a:ext cx="2104263" cy="13081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81DC87B-E326-4D67-91B1-B76E46FA0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0101">
            <a:off x="-549026" y="193609"/>
            <a:ext cx="3549375" cy="1857506"/>
          </a:xfrm>
          <a:prstGeom prst="rect">
            <a:avLst/>
          </a:prstGeom>
        </p:spPr>
      </p:pic>
      <p:sp>
        <p:nvSpPr>
          <p:cNvPr id="13" name="Місце для номера слайда 12">
            <a:extLst>
              <a:ext uri="{FF2B5EF4-FFF2-40B4-BE49-F238E27FC236}">
                <a16:creationId xmlns:a16="http://schemas.microsoft.com/office/drawing/2014/main" id="{71EAACFA-91A2-4127-9332-4FF92DB7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167" y="6359525"/>
            <a:ext cx="2743200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19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B5AB1A4-E762-460A-8AD0-D88068760511}"/>
              </a:ext>
            </a:extLst>
          </p:cNvPr>
          <p:cNvSpPr txBox="1">
            <a:spLocks/>
          </p:cNvSpPr>
          <p:nvPr/>
        </p:nvSpPr>
        <p:spPr>
          <a:xfrm>
            <a:off x="2405703" y="14118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uk-U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93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23850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Основна задумка гри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/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Гра створюється як реалістична глобальна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стратегія, у якій будуть всі умови для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детального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мікроконтролю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та симуляції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реалістичного життя країни.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У цій грі ви берете на себе контроль цілої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держави у якій ви зможете міняти закони,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розвивати економіку, заключати торгові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договори, вести і розвивати військову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діяльність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167" y="6359525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250DDF1-F7D4-40D0-BC17-DF6F6DFC3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34"/>
            <a:ext cx="1603598" cy="16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19089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319089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Ігрова механіка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779588"/>
            <a:ext cx="10515600" cy="1050925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Механіка ігри буде скупченням комплексних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систем різних гілок керування держави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uk-UA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167" y="6359525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3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A2A260-24B4-4EE2-A3E0-A2A40240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02" y="276225"/>
            <a:ext cx="1425444" cy="14254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D8B6A89-79E5-4FD0-B988-AEE6EEDFE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96" y="2761995"/>
            <a:ext cx="1419299" cy="155773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2F3D10A-E330-4915-B986-6233EEA44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58" y="2899867"/>
            <a:ext cx="1281988" cy="128198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EE643F5-E3FF-425F-877D-C7449D0D8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32" y="2827335"/>
            <a:ext cx="2314771" cy="15074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199BD35-D84A-4709-80CB-BE358D733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88" y="2835007"/>
            <a:ext cx="1781175" cy="1492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CB08ED1-9420-40DA-BA0E-B892F9BA902E}"/>
              </a:ext>
            </a:extLst>
          </p:cNvPr>
          <p:cNvSpPr txBox="1"/>
          <p:nvPr/>
        </p:nvSpPr>
        <p:spPr>
          <a:xfrm>
            <a:off x="873889" y="4319722"/>
            <a:ext cx="128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Війна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958517-EFC0-438B-B7F4-5684E709EC85}"/>
              </a:ext>
            </a:extLst>
          </p:cNvPr>
          <p:cNvSpPr txBox="1"/>
          <p:nvPr/>
        </p:nvSpPr>
        <p:spPr>
          <a:xfrm>
            <a:off x="2621696" y="4334806"/>
            <a:ext cx="128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Наука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62382E-6BC4-4935-ADCA-616F88628B1E}"/>
              </a:ext>
            </a:extLst>
          </p:cNvPr>
          <p:cNvSpPr txBox="1"/>
          <p:nvPr/>
        </p:nvSpPr>
        <p:spPr>
          <a:xfrm>
            <a:off x="4356001" y="4319724"/>
            <a:ext cx="182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Економіка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770765-C2B3-4841-8E96-4C933C475AE6}"/>
              </a:ext>
            </a:extLst>
          </p:cNvPr>
          <p:cNvSpPr txBox="1"/>
          <p:nvPr/>
        </p:nvSpPr>
        <p:spPr>
          <a:xfrm>
            <a:off x="6557776" y="4319723"/>
            <a:ext cx="265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Співвідносини</a:t>
            </a:r>
            <a:endParaRPr lang="uk-UA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A676372-63C5-43DC-B22A-C24437CDA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1" y="4949998"/>
            <a:ext cx="2185053" cy="8740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F16F1A6-88F5-4B21-96FC-7176B3130E59}"/>
              </a:ext>
            </a:extLst>
          </p:cNvPr>
          <p:cNvSpPr txBox="1"/>
          <p:nvPr/>
        </p:nvSpPr>
        <p:spPr>
          <a:xfrm>
            <a:off x="838200" y="5905500"/>
            <a:ext cx="158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467640-BA54-4A66-AFBA-54B2961E5DD8}"/>
              </a:ext>
            </a:extLst>
          </p:cNvPr>
          <p:cNvSpPr txBox="1"/>
          <p:nvPr/>
        </p:nvSpPr>
        <p:spPr>
          <a:xfrm>
            <a:off x="838200" y="5722829"/>
            <a:ext cx="155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Торгівля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3C75911B-D52E-412D-A047-412F537488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56" y="4865692"/>
            <a:ext cx="874021" cy="87402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3C70E87-155A-4D5C-8CEA-3EC5789C0D36}"/>
              </a:ext>
            </a:extLst>
          </p:cNvPr>
          <p:cNvSpPr txBox="1"/>
          <p:nvPr/>
        </p:nvSpPr>
        <p:spPr>
          <a:xfrm>
            <a:off x="2746298" y="5807618"/>
            <a:ext cx="231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Виробництво</a:t>
            </a: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8D6B9381-F60D-47B4-9DB1-4F615C6A7A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11" y="4869693"/>
            <a:ext cx="1213230" cy="87402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F192E6D-281B-4F7C-A310-0A831B801734}"/>
              </a:ext>
            </a:extLst>
          </p:cNvPr>
          <p:cNvSpPr txBox="1"/>
          <p:nvPr/>
        </p:nvSpPr>
        <p:spPr>
          <a:xfrm>
            <a:off x="5182327" y="5819522"/>
            <a:ext cx="141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Закони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FCD93CD-D270-43D1-8523-00F9030217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93" y="4756952"/>
            <a:ext cx="1185630" cy="10670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2E607D2-B012-412E-8CED-155A2A1417C6}"/>
              </a:ext>
            </a:extLst>
          </p:cNvPr>
          <p:cNvSpPr txBox="1"/>
          <p:nvPr/>
        </p:nvSpPr>
        <p:spPr>
          <a:xfrm>
            <a:off x="6993016" y="5814241"/>
            <a:ext cx="164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Культура</a:t>
            </a:r>
            <a:endParaRPr lang="uk-UA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6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6" grpId="0"/>
      <p:bldP spid="27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23850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Унікальність гри (1)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/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Інновацією в грі буде контроль кожної галу-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зі країни групою гравців.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Гравці будуть ділитися на групи кожна з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яких буде контролювати свою галузь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Гравці будуть ділитися по рангам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uk-UA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Вище або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нижще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Наприклад голова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держа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ви буде контролювати головних гравців у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різних галузях, коли вони у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гравції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нижче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рівнем.</a:t>
            </a: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167" y="6359525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23850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Унікальність гри (2)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/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У деякий період часу будуть відбуватися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вибори, на яких гравці будуть вибирати,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хто на якій буде посаді голосуванням або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локальним вибором(Якщо в країні монархія,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то всі гравці, які були на своїх посадах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залишаються).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Унікальність гри в тому, що вона дає гравцю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новий досвід у нестандартному для ігор ре-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жимі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мультиплеєру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167" y="6359525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23850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56619" y="-277415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Дизайн інтерфейсу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Дизайн інтерфейсу буде залежати від вашої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ролі в країні. Приклад інтерфейсу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президен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та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uk-UA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167" y="6359525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6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73AAB3-CC11-418C-AAC0-96150D3F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276225"/>
            <a:ext cx="1325564" cy="1325564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54203CF8-3599-427D-881F-87982FE4100C}"/>
              </a:ext>
            </a:extLst>
          </p:cNvPr>
          <p:cNvSpPr/>
          <p:nvPr/>
        </p:nvSpPr>
        <p:spPr>
          <a:xfrm>
            <a:off x="606202" y="3267075"/>
            <a:ext cx="8768965" cy="3457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1A08AE0-C604-41B4-984F-162C2D821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42" y="3407759"/>
            <a:ext cx="7330434" cy="3215102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8FB8D39F-C675-408B-9E60-684B865E9A51}"/>
              </a:ext>
            </a:extLst>
          </p:cNvPr>
          <p:cNvSpPr/>
          <p:nvPr/>
        </p:nvSpPr>
        <p:spPr>
          <a:xfrm>
            <a:off x="606202" y="3267075"/>
            <a:ext cx="1325564" cy="676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90583A16-C352-42AC-9F66-FE614C71BDB7}"/>
              </a:ext>
            </a:extLst>
          </p:cNvPr>
          <p:cNvSpPr/>
          <p:nvPr/>
        </p:nvSpPr>
        <p:spPr>
          <a:xfrm>
            <a:off x="643397" y="3309937"/>
            <a:ext cx="1251173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746478E8-747B-4C04-B7E8-E88C4EB619E4}"/>
              </a:ext>
            </a:extLst>
          </p:cNvPr>
          <p:cNvSpPr/>
          <p:nvPr/>
        </p:nvSpPr>
        <p:spPr>
          <a:xfrm>
            <a:off x="1931766" y="3267075"/>
            <a:ext cx="7443401" cy="365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A112FAA3-A864-425E-B148-9659E2541A70}"/>
              </a:ext>
            </a:extLst>
          </p:cNvPr>
          <p:cNvSpPr/>
          <p:nvPr/>
        </p:nvSpPr>
        <p:spPr>
          <a:xfrm>
            <a:off x="2015828" y="3321447"/>
            <a:ext cx="972308" cy="252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6454BA25-C1FA-4E2A-8984-210E118BCB9D}"/>
              </a:ext>
            </a:extLst>
          </p:cNvPr>
          <p:cNvSpPr/>
          <p:nvPr/>
        </p:nvSpPr>
        <p:spPr>
          <a:xfrm>
            <a:off x="3182939" y="3321447"/>
            <a:ext cx="972308" cy="252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67B0D2C7-092E-40A0-83EE-B4FF46F0C2AD}"/>
              </a:ext>
            </a:extLst>
          </p:cNvPr>
          <p:cNvSpPr/>
          <p:nvPr/>
        </p:nvSpPr>
        <p:spPr>
          <a:xfrm>
            <a:off x="4386881" y="3330179"/>
            <a:ext cx="972308" cy="252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CD9FE70D-17BA-4D46-88CD-B550ACA3B880}"/>
              </a:ext>
            </a:extLst>
          </p:cNvPr>
          <p:cNvSpPr/>
          <p:nvPr/>
        </p:nvSpPr>
        <p:spPr>
          <a:xfrm>
            <a:off x="5553992" y="3330179"/>
            <a:ext cx="972308" cy="252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1C15703C-EAFE-4A1F-A1F1-7DF991E714E1}"/>
              </a:ext>
            </a:extLst>
          </p:cNvPr>
          <p:cNvSpPr/>
          <p:nvPr/>
        </p:nvSpPr>
        <p:spPr>
          <a:xfrm>
            <a:off x="6715253" y="3321447"/>
            <a:ext cx="972308" cy="252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F652F31D-3292-4FCB-A661-77066C2F9E5D}"/>
              </a:ext>
            </a:extLst>
          </p:cNvPr>
          <p:cNvSpPr/>
          <p:nvPr/>
        </p:nvSpPr>
        <p:spPr>
          <a:xfrm>
            <a:off x="7882364" y="3321447"/>
            <a:ext cx="972308" cy="252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A1A2671-6EBB-4A6E-AA74-23E1210FF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95" y="3393710"/>
            <a:ext cx="245668" cy="1599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22D7CDC-BA69-4605-A299-03E381122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24" y="3360954"/>
            <a:ext cx="173397" cy="173397"/>
          </a:xfrm>
          <a:prstGeom prst="rect">
            <a:avLst/>
          </a:prstGeom>
        </p:spPr>
      </p:pic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31381B92-C363-4034-9024-7A1014C8614F}"/>
              </a:ext>
            </a:extLst>
          </p:cNvPr>
          <p:cNvSpPr/>
          <p:nvPr/>
        </p:nvSpPr>
        <p:spPr>
          <a:xfrm>
            <a:off x="606202" y="6258719"/>
            <a:ext cx="588240" cy="468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B3C1DF2D-A004-482B-B686-C80C37BBB1F7}"/>
              </a:ext>
            </a:extLst>
          </p:cNvPr>
          <p:cNvSpPr/>
          <p:nvPr/>
        </p:nvSpPr>
        <p:spPr>
          <a:xfrm>
            <a:off x="685428" y="6324015"/>
            <a:ext cx="429787" cy="323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A18EE6B3-CA47-4F39-8D5B-8AA0CFFA5E92}"/>
              </a:ext>
            </a:extLst>
          </p:cNvPr>
          <p:cNvSpPr/>
          <p:nvPr/>
        </p:nvSpPr>
        <p:spPr>
          <a:xfrm>
            <a:off x="1188761" y="6258719"/>
            <a:ext cx="588240" cy="468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83433661-4333-40F6-95E3-4352C9E73875}"/>
              </a:ext>
            </a:extLst>
          </p:cNvPr>
          <p:cNvSpPr/>
          <p:nvPr/>
        </p:nvSpPr>
        <p:spPr>
          <a:xfrm>
            <a:off x="1267987" y="6324015"/>
            <a:ext cx="429787" cy="323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28F3CA6F-8FF3-4783-843F-B1139CA10E03}"/>
              </a:ext>
            </a:extLst>
          </p:cNvPr>
          <p:cNvSpPr/>
          <p:nvPr/>
        </p:nvSpPr>
        <p:spPr>
          <a:xfrm>
            <a:off x="1769577" y="6258719"/>
            <a:ext cx="588240" cy="468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id="{DA39497E-6629-46E1-B2C5-72F3BB33AC8F}"/>
              </a:ext>
            </a:extLst>
          </p:cNvPr>
          <p:cNvSpPr/>
          <p:nvPr/>
        </p:nvSpPr>
        <p:spPr>
          <a:xfrm>
            <a:off x="1848803" y="6324015"/>
            <a:ext cx="429787" cy="323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кутник 31">
            <a:extLst>
              <a:ext uri="{FF2B5EF4-FFF2-40B4-BE49-F238E27FC236}">
                <a16:creationId xmlns:a16="http://schemas.microsoft.com/office/drawing/2014/main" id="{F38660B8-6B91-4035-B610-3C0F2D96C4D4}"/>
              </a:ext>
            </a:extLst>
          </p:cNvPr>
          <p:cNvSpPr/>
          <p:nvPr/>
        </p:nvSpPr>
        <p:spPr>
          <a:xfrm>
            <a:off x="2353301" y="6258719"/>
            <a:ext cx="588240" cy="468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id="{29EB6492-33AA-4E48-8548-AB405B080A21}"/>
              </a:ext>
            </a:extLst>
          </p:cNvPr>
          <p:cNvSpPr/>
          <p:nvPr/>
        </p:nvSpPr>
        <p:spPr>
          <a:xfrm>
            <a:off x="2432527" y="6324015"/>
            <a:ext cx="429787" cy="323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9215E8D-9BF7-4F2C-AEC0-86178F655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64" y="3372501"/>
            <a:ext cx="171450" cy="167767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EF6B347-61D8-4280-88B3-AFCCF71CB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50" y="3379797"/>
            <a:ext cx="157916" cy="17331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67C12BE-4675-4BB8-895A-6CFE1C5249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13" y="6331896"/>
            <a:ext cx="259797" cy="285137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32EB921-66BC-49FB-A3E1-7EED54A0F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0" y="6422976"/>
            <a:ext cx="245668" cy="159989"/>
          </a:xfrm>
          <a:prstGeom prst="rect">
            <a:avLst/>
          </a:prstGeom>
        </p:spPr>
      </p:pic>
      <p:sp>
        <p:nvSpPr>
          <p:cNvPr id="40" name="Прямокутник 39">
            <a:extLst>
              <a:ext uri="{FF2B5EF4-FFF2-40B4-BE49-F238E27FC236}">
                <a16:creationId xmlns:a16="http://schemas.microsoft.com/office/drawing/2014/main" id="{4B99D3D3-A087-46F2-BB05-93C2D733BC6C}"/>
              </a:ext>
            </a:extLst>
          </p:cNvPr>
          <p:cNvSpPr/>
          <p:nvPr/>
        </p:nvSpPr>
        <p:spPr>
          <a:xfrm>
            <a:off x="2942555" y="6258719"/>
            <a:ext cx="588240" cy="468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Прямокутник 40">
            <a:extLst>
              <a:ext uri="{FF2B5EF4-FFF2-40B4-BE49-F238E27FC236}">
                <a16:creationId xmlns:a16="http://schemas.microsoft.com/office/drawing/2014/main" id="{B6A158AD-23E9-4F10-BA62-5F60EA8E6B01}"/>
              </a:ext>
            </a:extLst>
          </p:cNvPr>
          <p:cNvSpPr/>
          <p:nvPr/>
        </p:nvSpPr>
        <p:spPr>
          <a:xfrm>
            <a:off x="3021781" y="6324015"/>
            <a:ext cx="429787" cy="323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3E4B229-3F77-4DB1-823E-D15E3FE194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19" y="6334825"/>
            <a:ext cx="307608" cy="3076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8B0F4AAD-5F00-4397-A30F-247D730FF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85" y="6359525"/>
            <a:ext cx="346555" cy="249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5CFC5DB-43F4-4556-A9CD-3441B19509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67" y="3357842"/>
            <a:ext cx="252894" cy="182187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8E2A553-D721-4434-914D-7040F4CE5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36" y="6353825"/>
            <a:ext cx="249598" cy="249598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2A09246-3B08-4F48-A9A4-B2C6136B40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14" y="3355974"/>
            <a:ext cx="208425" cy="2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23850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ru-RU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  <a:r>
              <a:rPr lang="uk-UA" sz="4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ійна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(1)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/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Війну будуть вести команди країн, які обра-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ли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воєнну галузь. Вони будуть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контролюва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ти створення та командування битв.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Приклад інтерфейсу бою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167" y="6359525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7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E5888A-61C9-413B-9EAC-4F508FCA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97" y="365125"/>
            <a:ext cx="1241019" cy="1241019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95E0D052-69AB-476B-9352-7ED3619B8261}"/>
              </a:ext>
            </a:extLst>
          </p:cNvPr>
          <p:cNvSpPr/>
          <p:nvPr/>
        </p:nvSpPr>
        <p:spPr>
          <a:xfrm>
            <a:off x="823922" y="3795217"/>
            <a:ext cx="8401050" cy="2800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D4C47841-1552-4AB5-A034-BFD7DDC8C6DC}"/>
              </a:ext>
            </a:extLst>
          </p:cNvPr>
          <p:cNvSpPr/>
          <p:nvPr/>
        </p:nvSpPr>
        <p:spPr>
          <a:xfrm>
            <a:off x="838200" y="6229350"/>
            <a:ext cx="8401050" cy="4873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09A1328-AC54-4591-92E4-FA5D66D59FF7}"/>
              </a:ext>
            </a:extLst>
          </p:cNvPr>
          <p:cNvSpPr/>
          <p:nvPr/>
        </p:nvSpPr>
        <p:spPr>
          <a:xfrm>
            <a:off x="1866900" y="6292056"/>
            <a:ext cx="6553200" cy="3571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1FB2974D-9707-4F9C-ACCE-65B5A9BC95EE}"/>
              </a:ext>
            </a:extLst>
          </p:cNvPr>
          <p:cNvSpPr/>
          <p:nvPr/>
        </p:nvSpPr>
        <p:spPr>
          <a:xfrm>
            <a:off x="2047875" y="6330951"/>
            <a:ext cx="314325" cy="284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E0C08A75-CA67-4DBC-9797-ED35F4C93DF8}"/>
              </a:ext>
            </a:extLst>
          </p:cNvPr>
          <p:cNvSpPr/>
          <p:nvPr/>
        </p:nvSpPr>
        <p:spPr>
          <a:xfrm>
            <a:off x="2501677" y="6322219"/>
            <a:ext cx="314325" cy="284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BCBDAB8A-4295-40E3-8C79-152A9C2715A7}"/>
              </a:ext>
            </a:extLst>
          </p:cNvPr>
          <p:cNvSpPr/>
          <p:nvPr/>
        </p:nvSpPr>
        <p:spPr>
          <a:xfrm>
            <a:off x="2964289" y="6323410"/>
            <a:ext cx="314325" cy="284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9982897B-04CB-42BD-9EA7-F9643EB826DC}"/>
              </a:ext>
            </a:extLst>
          </p:cNvPr>
          <p:cNvSpPr/>
          <p:nvPr/>
        </p:nvSpPr>
        <p:spPr>
          <a:xfrm>
            <a:off x="3430364" y="6322021"/>
            <a:ext cx="314325" cy="284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C31ECB5A-5031-4B8C-A6A5-17594472BEBD}"/>
              </a:ext>
            </a:extLst>
          </p:cNvPr>
          <p:cNvSpPr/>
          <p:nvPr/>
        </p:nvSpPr>
        <p:spPr>
          <a:xfrm>
            <a:off x="3863771" y="6338294"/>
            <a:ext cx="314325" cy="284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68AF891D-68B8-4888-840A-1E0546FEDF62}"/>
              </a:ext>
            </a:extLst>
          </p:cNvPr>
          <p:cNvSpPr/>
          <p:nvPr/>
        </p:nvSpPr>
        <p:spPr>
          <a:xfrm>
            <a:off x="4317573" y="6329562"/>
            <a:ext cx="314325" cy="284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2EE3D88A-5590-40BD-AD69-7412230914C7}"/>
              </a:ext>
            </a:extLst>
          </p:cNvPr>
          <p:cNvSpPr/>
          <p:nvPr/>
        </p:nvSpPr>
        <p:spPr>
          <a:xfrm>
            <a:off x="4780185" y="6330753"/>
            <a:ext cx="314325" cy="284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8CCE7A1E-6CAB-4AB9-8354-CF453C8C28EA}"/>
              </a:ext>
            </a:extLst>
          </p:cNvPr>
          <p:cNvSpPr/>
          <p:nvPr/>
        </p:nvSpPr>
        <p:spPr>
          <a:xfrm>
            <a:off x="5233987" y="6322021"/>
            <a:ext cx="314325" cy="284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2E9E5CC9-421C-4343-9FEE-EF8437B2DE73}"/>
              </a:ext>
            </a:extLst>
          </p:cNvPr>
          <p:cNvSpPr/>
          <p:nvPr/>
        </p:nvSpPr>
        <p:spPr>
          <a:xfrm>
            <a:off x="5704151" y="6338294"/>
            <a:ext cx="314325" cy="284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271AE44B-00B6-44F9-941F-902678F974FD}"/>
              </a:ext>
            </a:extLst>
          </p:cNvPr>
          <p:cNvSpPr/>
          <p:nvPr/>
        </p:nvSpPr>
        <p:spPr>
          <a:xfrm>
            <a:off x="6167475" y="6329562"/>
            <a:ext cx="314325" cy="284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1459EA7F-9DD0-410C-A48E-396C848ECA5B}"/>
              </a:ext>
            </a:extLst>
          </p:cNvPr>
          <p:cNvSpPr/>
          <p:nvPr/>
        </p:nvSpPr>
        <p:spPr>
          <a:xfrm>
            <a:off x="6639616" y="6329562"/>
            <a:ext cx="314325" cy="284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9337695D-0D18-473F-9A79-CB2DEE775B00}"/>
              </a:ext>
            </a:extLst>
          </p:cNvPr>
          <p:cNvSpPr/>
          <p:nvPr/>
        </p:nvSpPr>
        <p:spPr>
          <a:xfrm>
            <a:off x="7082529" y="6310611"/>
            <a:ext cx="314325" cy="284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5F7CBF46-C91A-4FD5-A1EB-C325F0C1BBFB}"/>
              </a:ext>
            </a:extLst>
          </p:cNvPr>
          <p:cNvSpPr/>
          <p:nvPr/>
        </p:nvSpPr>
        <p:spPr>
          <a:xfrm>
            <a:off x="7496866" y="6310611"/>
            <a:ext cx="314325" cy="284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84E8D3D3-8E68-4782-AE88-366BCE71C9DE}"/>
              </a:ext>
            </a:extLst>
          </p:cNvPr>
          <p:cNvSpPr/>
          <p:nvPr/>
        </p:nvSpPr>
        <p:spPr>
          <a:xfrm>
            <a:off x="7937903" y="6300788"/>
            <a:ext cx="314325" cy="284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олілінія: фігура 29">
            <a:extLst>
              <a:ext uri="{FF2B5EF4-FFF2-40B4-BE49-F238E27FC236}">
                <a16:creationId xmlns:a16="http://schemas.microsoft.com/office/drawing/2014/main" id="{95856871-75BE-40E9-BE34-456B4DF40C77}"/>
              </a:ext>
            </a:extLst>
          </p:cNvPr>
          <p:cNvSpPr/>
          <p:nvPr/>
        </p:nvSpPr>
        <p:spPr>
          <a:xfrm>
            <a:off x="1257301" y="5437188"/>
            <a:ext cx="947736" cy="400050"/>
          </a:xfrm>
          <a:custGeom>
            <a:avLst/>
            <a:gdLst>
              <a:gd name="connsiteX0" fmla="*/ 7510461 w 8081961"/>
              <a:gd name="connsiteY0" fmla="*/ 2414588 h 3538538"/>
              <a:gd name="connsiteX1" fmla="*/ 8081961 w 8081961"/>
              <a:gd name="connsiteY1" fmla="*/ 2976563 h 3538538"/>
              <a:gd name="connsiteX2" fmla="*/ 7510461 w 8081961"/>
              <a:gd name="connsiteY2" fmla="*/ 3538538 h 3538538"/>
              <a:gd name="connsiteX3" fmla="*/ 6938961 w 8081961"/>
              <a:gd name="connsiteY3" fmla="*/ 2976563 h 3538538"/>
              <a:gd name="connsiteX4" fmla="*/ 7510461 w 8081961"/>
              <a:gd name="connsiteY4" fmla="*/ 2414588 h 3538538"/>
              <a:gd name="connsiteX5" fmla="*/ 6091236 w 8081961"/>
              <a:gd name="connsiteY5" fmla="*/ 2414588 h 3538538"/>
              <a:gd name="connsiteX6" fmla="*/ 6662736 w 8081961"/>
              <a:gd name="connsiteY6" fmla="*/ 2976563 h 3538538"/>
              <a:gd name="connsiteX7" fmla="*/ 6091236 w 8081961"/>
              <a:gd name="connsiteY7" fmla="*/ 3538538 h 3538538"/>
              <a:gd name="connsiteX8" fmla="*/ 5519736 w 8081961"/>
              <a:gd name="connsiteY8" fmla="*/ 2976563 h 3538538"/>
              <a:gd name="connsiteX9" fmla="*/ 6091236 w 8081961"/>
              <a:gd name="connsiteY9" fmla="*/ 2414588 h 3538538"/>
              <a:gd name="connsiteX10" fmla="*/ 4805361 w 8081961"/>
              <a:gd name="connsiteY10" fmla="*/ 2414588 h 3538538"/>
              <a:gd name="connsiteX11" fmla="*/ 5376861 w 8081961"/>
              <a:gd name="connsiteY11" fmla="*/ 2976563 h 3538538"/>
              <a:gd name="connsiteX12" fmla="*/ 4805361 w 8081961"/>
              <a:gd name="connsiteY12" fmla="*/ 3538538 h 3538538"/>
              <a:gd name="connsiteX13" fmla="*/ 4233861 w 8081961"/>
              <a:gd name="connsiteY13" fmla="*/ 2976563 h 3538538"/>
              <a:gd name="connsiteX14" fmla="*/ 4805361 w 8081961"/>
              <a:gd name="connsiteY14" fmla="*/ 2414588 h 3538538"/>
              <a:gd name="connsiteX15" fmla="*/ 3276599 w 8081961"/>
              <a:gd name="connsiteY15" fmla="*/ 2381250 h 3538538"/>
              <a:gd name="connsiteX16" fmla="*/ 3848099 w 8081961"/>
              <a:gd name="connsiteY16" fmla="*/ 2943225 h 3538538"/>
              <a:gd name="connsiteX17" fmla="*/ 3276599 w 8081961"/>
              <a:gd name="connsiteY17" fmla="*/ 3505200 h 3538538"/>
              <a:gd name="connsiteX18" fmla="*/ 2705099 w 8081961"/>
              <a:gd name="connsiteY18" fmla="*/ 2943225 h 3538538"/>
              <a:gd name="connsiteX19" fmla="*/ 3276599 w 8081961"/>
              <a:gd name="connsiteY19" fmla="*/ 2381250 h 3538538"/>
              <a:gd name="connsiteX20" fmla="*/ 1857374 w 8081961"/>
              <a:gd name="connsiteY20" fmla="*/ 2381250 h 3538538"/>
              <a:gd name="connsiteX21" fmla="*/ 2428874 w 8081961"/>
              <a:gd name="connsiteY21" fmla="*/ 2943225 h 3538538"/>
              <a:gd name="connsiteX22" fmla="*/ 1857374 w 8081961"/>
              <a:gd name="connsiteY22" fmla="*/ 3505200 h 3538538"/>
              <a:gd name="connsiteX23" fmla="*/ 1285874 w 8081961"/>
              <a:gd name="connsiteY23" fmla="*/ 2943225 h 3538538"/>
              <a:gd name="connsiteX24" fmla="*/ 1857374 w 8081961"/>
              <a:gd name="connsiteY24" fmla="*/ 2381250 h 3538538"/>
              <a:gd name="connsiteX25" fmla="*/ 571500 w 8081961"/>
              <a:gd name="connsiteY25" fmla="*/ 2381250 h 3538538"/>
              <a:gd name="connsiteX26" fmla="*/ 1143000 w 8081961"/>
              <a:gd name="connsiteY26" fmla="*/ 2943225 h 3538538"/>
              <a:gd name="connsiteX27" fmla="*/ 571500 w 8081961"/>
              <a:gd name="connsiteY27" fmla="*/ 3505200 h 3538538"/>
              <a:gd name="connsiteX28" fmla="*/ 0 w 8081961"/>
              <a:gd name="connsiteY28" fmla="*/ 2943225 h 3538538"/>
              <a:gd name="connsiteX29" fmla="*/ 571500 w 8081961"/>
              <a:gd name="connsiteY29" fmla="*/ 2381250 h 3538538"/>
              <a:gd name="connsiteX30" fmla="*/ 4805361 w 8081961"/>
              <a:gd name="connsiteY30" fmla="*/ 1190625 h 3538538"/>
              <a:gd name="connsiteX31" fmla="*/ 5376861 w 8081961"/>
              <a:gd name="connsiteY31" fmla="*/ 1752600 h 3538538"/>
              <a:gd name="connsiteX32" fmla="*/ 4805361 w 8081961"/>
              <a:gd name="connsiteY32" fmla="*/ 2314575 h 3538538"/>
              <a:gd name="connsiteX33" fmla="*/ 4233861 w 8081961"/>
              <a:gd name="connsiteY33" fmla="*/ 1752600 h 3538538"/>
              <a:gd name="connsiteX34" fmla="*/ 4805361 w 8081961"/>
              <a:gd name="connsiteY34" fmla="*/ 1190625 h 3538538"/>
              <a:gd name="connsiteX35" fmla="*/ 3281362 w 8081961"/>
              <a:gd name="connsiteY35" fmla="*/ 1190625 h 3538538"/>
              <a:gd name="connsiteX36" fmla="*/ 3852861 w 8081961"/>
              <a:gd name="connsiteY36" fmla="*/ 1752600 h 3538538"/>
              <a:gd name="connsiteX37" fmla="*/ 3281362 w 8081961"/>
              <a:gd name="connsiteY37" fmla="*/ 2314575 h 3538538"/>
              <a:gd name="connsiteX38" fmla="*/ 2709862 w 8081961"/>
              <a:gd name="connsiteY38" fmla="*/ 1752600 h 3538538"/>
              <a:gd name="connsiteX39" fmla="*/ 3281362 w 8081961"/>
              <a:gd name="connsiteY39" fmla="*/ 1190625 h 3538538"/>
              <a:gd name="connsiteX40" fmla="*/ 1862137 w 8081961"/>
              <a:gd name="connsiteY40" fmla="*/ 1190625 h 3538538"/>
              <a:gd name="connsiteX41" fmla="*/ 2433637 w 8081961"/>
              <a:gd name="connsiteY41" fmla="*/ 1752600 h 3538538"/>
              <a:gd name="connsiteX42" fmla="*/ 1862137 w 8081961"/>
              <a:gd name="connsiteY42" fmla="*/ 2314575 h 3538538"/>
              <a:gd name="connsiteX43" fmla="*/ 1290637 w 8081961"/>
              <a:gd name="connsiteY43" fmla="*/ 1752600 h 3538538"/>
              <a:gd name="connsiteX44" fmla="*/ 1862137 w 8081961"/>
              <a:gd name="connsiteY44" fmla="*/ 1190625 h 3538538"/>
              <a:gd name="connsiteX45" fmla="*/ 576262 w 8081961"/>
              <a:gd name="connsiteY45" fmla="*/ 1190625 h 3538538"/>
              <a:gd name="connsiteX46" fmla="*/ 1147762 w 8081961"/>
              <a:gd name="connsiteY46" fmla="*/ 1752600 h 3538538"/>
              <a:gd name="connsiteX47" fmla="*/ 576262 w 8081961"/>
              <a:gd name="connsiteY47" fmla="*/ 2314575 h 3538538"/>
              <a:gd name="connsiteX48" fmla="*/ 4762 w 8081961"/>
              <a:gd name="connsiteY48" fmla="*/ 1752600 h 3538538"/>
              <a:gd name="connsiteX49" fmla="*/ 576262 w 8081961"/>
              <a:gd name="connsiteY49" fmla="*/ 1190625 h 3538538"/>
              <a:gd name="connsiteX50" fmla="*/ 7510461 w 8081961"/>
              <a:gd name="connsiteY50" fmla="*/ 1190625 h 3538538"/>
              <a:gd name="connsiteX51" fmla="*/ 8081961 w 8081961"/>
              <a:gd name="connsiteY51" fmla="*/ 1752600 h 3538538"/>
              <a:gd name="connsiteX52" fmla="*/ 7510461 w 8081961"/>
              <a:gd name="connsiteY52" fmla="*/ 2314575 h 3538538"/>
              <a:gd name="connsiteX53" fmla="*/ 6938961 w 8081961"/>
              <a:gd name="connsiteY53" fmla="*/ 1752600 h 3538538"/>
              <a:gd name="connsiteX54" fmla="*/ 7510461 w 8081961"/>
              <a:gd name="connsiteY54" fmla="*/ 1190625 h 3538538"/>
              <a:gd name="connsiteX55" fmla="*/ 6091236 w 8081961"/>
              <a:gd name="connsiteY55" fmla="*/ 1190625 h 3538538"/>
              <a:gd name="connsiteX56" fmla="*/ 6662736 w 8081961"/>
              <a:gd name="connsiteY56" fmla="*/ 1752600 h 3538538"/>
              <a:gd name="connsiteX57" fmla="*/ 6091236 w 8081961"/>
              <a:gd name="connsiteY57" fmla="*/ 2314575 h 3538538"/>
              <a:gd name="connsiteX58" fmla="*/ 5519736 w 8081961"/>
              <a:gd name="connsiteY58" fmla="*/ 1752600 h 3538538"/>
              <a:gd name="connsiteX59" fmla="*/ 6091236 w 8081961"/>
              <a:gd name="connsiteY59" fmla="*/ 1190625 h 3538538"/>
              <a:gd name="connsiteX60" fmla="*/ 4805361 w 8081961"/>
              <a:gd name="connsiteY60" fmla="*/ 1 h 3538538"/>
              <a:gd name="connsiteX61" fmla="*/ 5376861 w 8081961"/>
              <a:gd name="connsiteY61" fmla="*/ 561975 h 3538538"/>
              <a:gd name="connsiteX62" fmla="*/ 4805361 w 8081961"/>
              <a:gd name="connsiteY62" fmla="*/ 1123951 h 3538538"/>
              <a:gd name="connsiteX63" fmla="*/ 4233861 w 8081961"/>
              <a:gd name="connsiteY63" fmla="*/ 561975 h 3538538"/>
              <a:gd name="connsiteX64" fmla="*/ 4805361 w 8081961"/>
              <a:gd name="connsiteY64" fmla="*/ 1 h 3538538"/>
              <a:gd name="connsiteX65" fmla="*/ 3281363 w 8081961"/>
              <a:gd name="connsiteY65" fmla="*/ 1 h 3538538"/>
              <a:gd name="connsiteX66" fmla="*/ 3852861 w 8081961"/>
              <a:gd name="connsiteY66" fmla="*/ 561975 h 3538538"/>
              <a:gd name="connsiteX67" fmla="*/ 3281363 w 8081961"/>
              <a:gd name="connsiteY67" fmla="*/ 1123951 h 3538538"/>
              <a:gd name="connsiteX68" fmla="*/ 2709863 w 8081961"/>
              <a:gd name="connsiteY68" fmla="*/ 561975 h 3538538"/>
              <a:gd name="connsiteX69" fmla="*/ 3281363 w 8081961"/>
              <a:gd name="connsiteY69" fmla="*/ 1 h 3538538"/>
              <a:gd name="connsiteX70" fmla="*/ 1862138 w 8081961"/>
              <a:gd name="connsiteY70" fmla="*/ 1 h 3538538"/>
              <a:gd name="connsiteX71" fmla="*/ 2433638 w 8081961"/>
              <a:gd name="connsiteY71" fmla="*/ 561975 h 3538538"/>
              <a:gd name="connsiteX72" fmla="*/ 1862138 w 8081961"/>
              <a:gd name="connsiteY72" fmla="*/ 1123951 h 3538538"/>
              <a:gd name="connsiteX73" fmla="*/ 1290638 w 8081961"/>
              <a:gd name="connsiteY73" fmla="*/ 561975 h 3538538"/>
              <a:gd name="connsiteX74" fmla="*/ 1862138 w 8081961"/>
              <a:gd name="connsiteY74" fmla="*/ 1 h 3538538"/>
              <a:gd name="connsiteX75" fmla="*/ 576263 w 8081961"/>
              <a:gd name="connsiteY75" fmla="*/ 1 h 3538538"/>
              <a:gd name="connsiteX76" fmla="*/ 1147763 w 8081961"/>
              <a:gd name="connsiteY76" fmla="*/ 561975 h 3538538"/>
              <a:gd name="connsiteX77" fmla="*/ 576263 w 8081961"/>
              <a:gd name="connsiteY77" fmla="*/ 1123951 h 3538538"/>
              <a:gd name="connsiteX78" fmla="*/ 4763 w 8081961"/>
              <a:gd name="connsiteY78" fmla="*/ 561975 h 3538538"/>
              <a:gd name="connsiteX79" fmla="*/ 576263 w 8081961"/>
              <a:gd name="connsiteY79" fmla="*/ 1 h 3538538"/>
              <a:gd name="connsiteX80" fmla="*/ 7510461 w 8081961"/>
              <a:gd name="connsiteY80" fmla="*/ 0 h 3538538"/>
              <a:gd name="connsiteX81" fmla="*/ 8081961 w 8081961"/>
              <a:gd name="connsiteY81" fmla="*/ 561975 h 3538538"/>
              <a:gd name="connsiteX82" fmla="*/ 7510461 w 8081961"/>
              <a:gd name="connsiteY82" fmla="*/ 1123951 h 3538538"/>
              <a:gd name="connsiteX83" fmla="*/ 6938961 w 8081961"/>
              <a:gd name="connsiteY83" fmla="*/ 561975 h 3538538"/>
              <a:gd name="connsiteX84" fmla="*/ 7510461 w 8081961"/>
              <a:gd name="connsiteY84" fmla="*/ 0 h 3538538"/>
              <a:gd name="connsiteX85" fmla="*/ 6091236 w 8081961"/>
              <a:gd name="connsiteY85" fmla="*/ 0 h 3538538"/>
              <a:gd name="connsiteX86" fmla="*/ 6662736 w 8081961"/>
              <a:gd name="connsiteY86" fmla="*/ 561975 h 3538538"/>
              <a:gd name="connsiteX87" fmla="*/ 6091236 w 8081961"/>
              <a:gd name="connsiteY87" fmla="*/ 1123951 h 3538538"/>
              <a:gd name="connsiteX88" fmla="*/ 5519736 w 8081961"/>
              <a:gd name="connsiteY88" fmla="*/ 561975 h 3538538"/>
              <a:gd name="connsiteX89" fmla="*/ 6091236 w 8081961"/>
              <a:gd name="connsiteY89" fmla="*/ 0 h 35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081961" h="3538538">
                <a:moveTo>
                  <a:pt x="7510461" y="2414588"/>
                </a:moveTo>
                <a:cubicBezTo>
                  <a:pt x="7826092" y="2414588"/>
                  <a:pt x="8081961" y="2666193"/>
                  <a:pt x="8081961" y="2976563"/>
                </a:cubicBezTo>
                <a:cubicBezTo>
                  <a:pt x="8081961" y="3286933"/>
                  <a:pt x="7826092" y="3538538"/>
                  <a:pt x="7510461" y="3538538"/>
                </a:cubicBezTo>
                <a:cubicBezTo>
                  <a:pt x="7194830" y="3538538"/>
                  <a:pt x="6938961" y="3286933"/>
                  <a:pt x="6938961" y="2976563"/>
                </a:cubicBezTo>
                <a:cubicBezTo>
                  <a:pt x="6938961" y="2666193"/>
                  <a:pt x="7194830" y="2414588"/>
                  <a:pt x="7510461" y="2414588"/>
                </a:cubicBezTo>
                <a:close/>
                <a:moveTo>
                  <a:pt x="6091236" y="2414588"/>
                </a:moveTo>
                <a:cubicBezTo>
                  <a:pt x="6406867" y="2414588"/>
                  <a:pt x="6662736" y="2666193"/>
                  <a:pt x="6662736" y="2976563"/>
                </a:cubicBezTo>
                <a:cubicBezTo>
                  <a:pt x="6662736" y="3286933"/>
                  <a:pt x="6406867" y="3538538"/>
                  <a:pt x="6091236" y="3538538"/>
                </a:cubicBezTo>
                <a:cubicBezTo>
                  <a:pt x="5775605" y="3538538"/>
                  <a:pt x="5519736" y="3286933"/>
                  <a:pt x="5519736" y="2976563"/>
                </a:cubicBezTo>
                <a:cubicBezTo>
                  <a:pt x="5519736" y="2666193"/>
                  <a:pt x="5775605" y="2414588"/>
                  <a:pt x="6091236" y="2414588"/>
                </a:cubicBezTo>
                <a:close/>
                <a:moveTo>
                  <a:pt x="4805361" y="2414588"/>
                </a:moveTo>
                <a:cubicBezTo>
                  <a:pt x="5120992" y="2414588"/>
                  <a:pt x="5376861" y="2666193"/>
                  <a:pt x="5376861" y="2976563"/>
                </a:cubicBezTo>
                <a:cubicBezTo>
                  <a:pt x="5376861" y="3286933"/>
                  <a:pt x="5120992" y="3538538"/>
                  <a:pt x="4805361" y="3538538"/>
                </a:cubicBezTo>
                <a:cubicBezTo>
                  <a:pt x="4489730" y="3538538"/>
                  <a:pt x="4233861" y="3286933"/>
                  <a:pt x="4233861" y="2976563"/>
                </a:cubicBezTo>
                <a:cubicBezTo>
                  <a:pt x="4233861" y="2666193"/>
                  <a:pt x="4489730" y="2414588"/>
                  <a:pt x="4805361" y="2414588"/>
                </a:cubicBezTo>
                <a:close/>
                <a:moveTo>
                  <a:pt x="3276599" y="2381250"/>
                </a:moveTo>
                <a:cubicBezTo>
                  <a:pt x="3592230" y="2381250"/>
                  <a:pt x="3848099" y="2632855"/>
                  <a:pt x="3848099" y="2943225"/>
                </a:cubicBezTo>
                <a:cubicBezTo>
                  <a:pt x="3848099" y="3253595"/>
                  <a:pt x="3592230" y="3505200"/>
                  <a:pt x="3276599" y="3505200"/>
                </a:cubicBezTo>
                <a:cubicBezTo>
                  <a:pt x="2960968" y="3505200"/>
                  <a:pt x="2705099" y="3253595"/>
                  <a:pt x="2705099" y="2943225"/>
                </a:cubicBezTo>
                <a:cubicBezTo>
                  <a:pt x="2705099" y="2632855"/>
                  <a:pt x="2960968" y="2381250"/>
                  <a:pt x="3276599" y="2381250"/>
                </a:cubicBezTo>
                <a:close/>
                <a:moveTo>
                  <a:pt x="1857374" y="2381250"/>
                </a:moveTo>
                <a:cubicBezTo>
                  <a:pt x="2173005" y="2381250"/>
                  <a:pt x="2428874" y="2632855"/>
                  <a:pt x="2428874" y="2943225"/>
                </a:cubicBezTo>
                <a:cubicBezTo>
                  <a:pt x="2428874" y="3253595"/>
                  <a:pt x="2173005" y="3505200"/>
                  <a:pt x="1857374" y="3505200"/>
                </a:cubicBezTo>
                <a:cubicBezTo>
                  <a:pt x="1541743" y="3505200"/>
                  <a:pt x="1285874" y="3253595"/>
                  <a:pt x="1285874" y="2943225"/>
                </a:cubicBezTo>
                <a:cubicBezTo>
                  <a:pt x="1285874" y="2632855"/>
                  <a:pt x="1541743" y="2381250"/>
                  <a:pt x="1857374" y="2381250"/>
                </a:cubicBezTo>
                <a:close/>
                <a:moveTo>
                  <a:pt x="571500" y="2381250"/>
                </a:moveTo>
                <a:cubicBezTo>
                  <a:pt x="887131" y="2381250"/>
                  <a:pt x="1143000" y="2632855"/>
                  <a:pt x="1143000" y="2943225"/>
                </a:cubicBezTo>
                <a:cubicBezTo>
                  <a:pt x="1143000" y="3253595"/>
                  <a:pt x="887131" y="3505200"/>
                  <a:pt x="571500" y="3505200"/>
                </a:cubicBezTo>
                <a:cubicBezTo>
                  <a:pt x="255868" y="3505200"/>
                  <a:pt x="0" y="3253595"/>
                  <a:pt x="0" y="2943225"/>
                </a:cubicBezTo>
                <a:cubicBezTo>
                  <a:pt x="0" y="2632855"/>
                  <a:pt x="255868" y="2381250"/>
                  <a:pt x="571500" y="2381250"/>
                </a:cubicBezTo>
                <a:close/>
                <a:moveTo>
                  <a:pt x="4805361" y="1190625"/>
                </a:moveTo>
                <a:cubicBezTo>
                  <a:pt x="5120992" y="1190625"/>
                  <a:pt x="5376861" y="1442230"/>
                  <a:pt x="5376861" y="1752600"/>
                </a:cubicBezTo>
                <a:cubicBezTo>
                  <a:pt x="5376861" y="2062970"/>
                  <a:pt x="5120992" y="2314575"/>
                  <a:pt x="4805361" y="2314575"/>
                </a:cubicBezTo>
                <a:cubicBezTo>
                  <a:pt x="4489730" y="2314575"/>
                  <a:pt x="4233861" y="2062970"/>
                  <a:pt x="4233861" y="1752600"/>
                </a:cubicBezTo>
                <a:cubicBezTo>
                  <a:pt x="4233861" y="1442230"/>
                  <a:pt x="4489730" y="1190625"/>
                  <a:pt x="4805361" y="1190625"/>
                </a:cubicBezTo>
                <a:close/>
                <a:moveTo>
                  <a:pt x="3281362" y="1190625"/>
                </a:moveTo>
                <a:cubicBezTo>
                  <a:pt x="3596992" y="1190625"/>
                  <a:pt x="3852861" y="1442230"/>
                  <a:pt x="3852861" y="1752600"/>
                </a:cubicBezTo>
                <a:cubicBezTo>
                  <a:pt x="3852861" y="2062970"/>
                  <a:pt x="3596992" y="2314575"/>
                  <a:pt x="3281362" y="2314575"/>
                </a:cubicBezTo>
                <a:cubicBezTo>
                  <a:pt x="2965731" y="2314575"/>
                  <a:pt x="2709862" y="2062970"/>
                  <a:pt x="2709862" y="1752600"/>
                </a:cubicBezTo>
                <a:cubicBezTo>
                  <a:pt x="2709862" y="1442230"/>
                  <a:pt x="2965731" y="1190625"/>
                  <a:pt x="3281362" y="1190625"/>
                </a:cubicBezTo>
                <a:close/>
                <a:moveTo>
                  <a:pt x="1862137" y="1190625"/>
                </a:moveTo>
                <a:cubicBezTo>
                  <a:pt x="2177768" y="1190625"/>
                  <a:pt x="2433637" y="1442230"/>
                  <a:pt x="2433637" y="1752600"/>
                </a:cubicBezTo>
                <a:cubicBezTo>
                  <a:pt x="2433637" y="2062970"/>
                  <a:pt x="2177768" y="2314575"/>
                  <a:pt x="1862137" y="2314575"/>
                </a:cubicBezTo>
                <a:cubicBezTo>
                  <a:pt x="1546506" y="2314575"/>
                  <a:pt x="1290637" y="2062970"/>
                  <a:pt x="1290637" y="1752600"/>
                </a:cubicBezTo>
                <a:cubicBezTo>
                  <a:pt x="1290637" y="1442230"/>
                  <a:pt x="1546506" y="1190625"/>
                  <a:pt x="1862137" y="1190625"/>
                </a:cubicBezTo>
                <a:close/>
                <a:moveTo>
                  <a:pt x="576262" y="1190625"/>
                </a:moveTo>
                <a:cubicBezTo>
                  <a:pt x="891893" y="1190625"/>
                  <a:pt x="1147762" y="1442230"/>
                  <a:pt x="1147762" y="1752600"/>
                </a:cubicBezTo>
                <a:cubicBezTo>
                  <a:pt x="1147762" y="2062970"/>
                  <a:pt x="891893" y="2314575"/>
                  <a:pt x="576262" y="2314575"/>
                </a:cubicBezTo>
                <a:cubicBezTo>
                  <a:pt x="260631" y="2314575"/>
                  <a:pt x="4762" y="2062970"/>
                  <a:pt x="4762" y="1752600"/>
                </a:cubicBezTo>
                <a:cubicBezTo>
                  <a:pt x="4762" y="1442230"/>
                  <a:pt x="260631" y="1190625"/>
                  <a:pt x="576262" y="1190625"/>
                </a:cubicBezTo>
                <a:close/>
                <a:moveTo>
                  <a:pt x="7510461" y="1190625"/>
                </a:moveTo>
                <a:cubicBezTo>
                  <a:pt x="7826092" y="1190625"/>
                  <a:pt x="8081961" y="1442230"/>
                  <a:pt x="8081961" y="1752600"/>
                </a:cubicBezTo>
                <a:cubicBezTo>
                  <a:pt x="8081961" y="2062970"/>
                  <a:pt x="7826092" y="2314575"/>
                  <a:pt x="7510461" y="2314575"/>
                </a:cubicBezTo>
                <a:cubicBezTo>
                  <a:pt x="7194830" y="2314575"/>
                  <a:pt x="6938961" y="2062970"/>
                  <a:pt x="6938961" y="1752600"/>
                </a:cubicBezTo>
                <a:cubicBezTo>
                  <a:pt x="6938961" y="1442230"/>
                  <a:pt x="7194830" y="1190625"/>
                  <a:pt x="7510461" y="1190625"/>
                </a:cubicBezTo>
                <a:close/>
                <a:moveTo>
                  <a:pt x="6091236" y="1190625"/>
                </a:moveTo>
                <a:cubicBezTo>
                  <a:pt x="6406867" y="1190625"/>
                  <a:pt x="6662736" y="1442230"/>
                  <a:pt x="6662736" y="1752600"/>
                </a:cubicBezTo>
                <a:cubicBezTo>
                  <a:pt x="6662736" y="2062970"/>
                  <a:pt x="6406867" y="2314575"/>
                  <a:pt x="6091236" y="2314575"/>
                </a:cubicBezTo>
                <a:cubicBezTo>
                  <a:pt x="5775605" y="2314575"/>
                  <a:pt x="5519736" y="2062970"/>
                  <a:pt x="5519736" y="1752600"/>
                </a:cubicBezTo>
                <a:cubicBezTo>
                  <a:pt x="5519736" y="1442230"/>
                  <a:pt x="5775605" y="1190625"/>
                  <a:pt x="6091236" y="1190625"/>
                </a:cubicBezTo>
                <a:close/>
                <a:moveTo>
                  <a:pt x="4805361" y="1"/>
                </a:moveTo>
                <a:cubicBezTo>
                  <a:pt x="5120992" y="1"/>
                  <a:pt x="5376861" y="251606"/>
                  <a:pt x="5376861" y="561975"/>
                </a:cubicBezTo>
                <a:cubicBezTo>
                  <a:pt x="5376861" y="872345"/>
                  <a:pt x="5120992" y="1123951"/>
                  <a:pt x="4805361" y="1123951"/>
                </a:cubicBezTo>
                <a:cubicBezTo>
                  <a:pt x="4489730" y="1123951"/>
                  <a:pt x="4233861" y="872345"/>
                  <a:pt x="4233861" y="561975"/>
                </a:cubicBezTo>
                <a:cubicBezTo>
                  <a:pt x="4233861" y="251606"/>
                  <a:pt x="4489730" y="1"/>
                  <a:pt x="4805361" y="1"/>
                </a:cubicBezTo>
                <a:close/>
                <a:moveTo>
                  <a:pt x="3281363" y="1"/>
                </a:moveTo>
                <a:cubicBezTo>
                  <a:pt x="3596992" y="1"/>
                  <a:pt x="3852861" y="251606"/>
                  <a:pt x="3852861" y="561975"/>
                </a:cubicBezTo>
                <a:cubicBezTo>
                  <a:pt x="3852861" y="872345"/>
                  <a:pt x="3596992" y="1123951"/>
                  <a:pt x="3281363" y="1123951"/>
                </a:cubicBezTo>
                <a:cubicBezTo>
                  <a:pt x="2965732" y="1123951"/>
                  <a:pt x="2709863" y="872345"/>
                  <a:pt x="2709863" y="561975"/>
                </a:cubicBezTo>
                <a:cubicBezTo>
                  <a:pt x="2709863" y="251606"/>
                  <a:pt x="2965732" y="1"/>
                  <a:pt x="3281363" y="1"/>
                </a:cubicBezTo>
                <a:close/>
                <a:moveTo>
                  <a:pt x="1862138" y="1"/>
                </a:moveTo>
                <a:cubicBezTo>
                  <a:pt x="2177769" y="1"/>
                  <a:pt x="2433638" y="251606"/>
                  <a:pt x="2433638" y="561975"/>
                </a:cubicBezTo>
                <a:cubicBezTo>
                  <a:pt x="2433638" y="872345"/>
                  <a:pt x="2177769" y="1123951"/>
                  <a:pt x="1862138" y="1123951"/>
                </a:cubicBezTo>
                <a:cubicBezTo>
                  <a:pt x="1546506" y="1123951"/>
                  <a:pt x="1290638" y="872345"/>
                  <a:pt x="1290638" y="561975"/>
                </a:cubicBezTo>
                <a:cubicBezTo>
                  <a:pt x="1290638" y="251606"/>
                  <a:pt x="1546506" y="1"/>
                  <a:pt x="1862138" y="1"/>
                </a:cubicBezTo>
                <a:close/>
                <a:moveTo>
                  <a:pt x="576263" y="1"/>
                </a:moveTo>
                <a:cubicBezTo>
                  <a:pt x="891894" y="1"/>
                  <a:pt x="1147763" y="251606"/>
                  <a:pt x="1147763" y="561975"/>
                </a:cubicBezTo>
                <a:cubicBezTo>
                  <a:pt x="1147763" y="872345"/>
                  <a:pt x="891894" y="1123951"/>
                  <a:pt x="576263" y="1123951"/>
                </a:cubicBezTo>
                <a:cubicBezTo>
                  <a:pt x="260632" y="1123951"/>
                  <a:pt x="4763" y="872345"/>
                  <a:pt x="4763" y="561975"/>
                </a:cubicBezTo>
                <a:cubicBezTo>
                  <a:pt x="4763" y="251606"/>
                  <a:pt x="260632" y="1"/>
                  <a:pt x="576263" y="1"/>
                </a:cubicBezTo>
                <a:close/>
                <a:moveTo>
                  <a:pt x="7510461" y="0"/>
                </a:moveTo>
                <a:cubicBezTo>
                  <a:pt x="7826092" y="0"/>
                  <a:pt x="8081961" y="251606"/>
                  <a:pt x="8081961" y="561975"/>
                </a:cubicBezTo>
                <a:cubicBezTo>
                  <a:pt x="8081961" y="872345"/>
                  <a:pt x="7826092" y="1123951"/>
                  <a:pt x="7510461" y="1123951"/>
                </a:cubicBezTo>
                <a:cubicBezTo>
                  <a:pt x="7194830" y="1123951"/>
                  <a:pt x="6938961" y="872345"/>
                  <a:pt x="6938961" y="561975"/>
                </a:cubicBezTo>
                <a:cubicBezTo>
                  <a:pt x="6938961" y="251606"/>
                  <a:pt x="7194830" y="0"/>
                  <a:pt x="7510461" y="0"/>
                </a:cubicBezTo>
                <a:close/>
                <a:moveTo>
                  <a:pt x="6091236" y="0"/>
                </a:moveTo>
                <a:cubicBezTo>
                  <a:pt x="6406867" y="0"/>
                  <a:pt x="6662736" y="251606"/>
                  <a:pt x="6662736" y="561975"/>
                </a:cubicBezTo>
                <a:cubicBezTo>
                  <a:pt x="6662736" y="872345"/>
                  <a:pt x="6406867" y="1123951"/>
                  <a:pt x="6091236" y="1123951"/>
                </a:cubicBezTo>
                <a:cubicBezTo>
                  <a:pt x="5775605" y="1123951"/>
                  <a:pt x="5519736" y="872345"/>
                  <a:pt x="5519736" y="561975"/>
                </a:cubicBezTo>
                <a:cubicBezTo>
                  <a:pt x="5519736" y="251606"/>
                  <a:pt x="5775605" y="0"/>
                  <a:pt x="6091236" y="0"/>
                </a:cubicBezTo>
                <a:close/>
              </a:path>
            </a:pathLst>
          </a:custGeom>
          <a:solidFill>
            <a:srgbClr val="CE1F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/>
          </a:p>
        </p:txBody>
      </p:sp>
      <p:sp>
        <p:nvSpPr>
          <p:cNvPr id="31" name="Полілінія: фігура 30">
            <a:extLst>
              <a:ext uri="{FF2B5EF4-FFF2-40B4-BE49-F238E27FC236}">
                <a16:creationId xmlns:a16="http://schemas.microsoft.com/office/drawing/2014/main" id="{C32304C7-7949-401D-8E8D-AAC90FA1289F}"/>
              </a:ext>
            </a:extLst>
          </p:cNvPr>
          <p:cNvSpPr/>
          <p:nvPr/>
        </p:nvSpPr>
        <p:spPr>
          <a:xfrm>
            <a:off x="2482628" y="5426076"/>
            <a:ext cx="947736" cy="400050"/>
          </a:xfrm>
          <a:custGeom>
            <a:avLst/>
            <a:gdLst>
              <a:gd name="connsiteX0" fmla="*/ 7510461 w 8081961"/>
              <a:gd name="connsiteY0" fmla="*/ 2414588 h 3538538"/>
              <a:gd name="connsiteX1" fmla="*/ 8081961 w 8081961"/>
              <a:gd name="connsiteY1" fmla="*/ 2976563 h 3538538"/>
              <a:gd name="connsiteX2" fmla="*/ 7510461 w 8081961"/>
              <a:gd name="connsiteY2" fmla="*/ 3538538 h 3538538"/>
              <a:gd name="connsiteX3" fmla="*/ 6938961 w 8081961"/>
              <a:gd name="connsiteY3" fmla="*/ 2976563 h 3538538"/>
              <a:gd name="connsiteX4" fmla="*/ 7510461 w 8081961"/>
              <a:gd name="connsiteY4" fmla="*/ 2414588 h 3538538"/>
              <a:gd name="connsiteX5" fmla="*/ 6091236 w 8081961"/>
              <a:gd name="connsiteY5" fmla="*/ 2414588 h 3538538"/>
              <a:gd name="connsiteX6" fmla="*/ 6662736 w 8081961"/>
              <a:gd name="connsiteY6" fmla="*/ 2976563 h 3538538"/>
              <a:gd name="connsiteX7" fmla="*/ 6091236 w 8081961"/>
              <a:gd name="connsiteY7" fmla="*/ 3538538 h 3538538"/>
              <a:gd name="connsiteX8" fmla="*/ 5519736 w 8081961"/>
              <a:gd name="connsiteY8" fmla="*/ 2976563 h 3538538"/>
              <a:gd name="connsiteX9" fmla="*/ 6091236 w 8081961"/>
              <a:gd name="connsiteY9" fmla="*/ 2414588 h 3538538"/>
              <a:gd name="connsiteX10" fmla="*/ 4805361 w 8081961"/>
              <a:gd name="connsiteY10" fmla="*/ 2414588 h 3538538"/>
              <a:gd name="connsiteX11" fmla="*/ 5376861 w 8081961"/>
              <a:gd name="connsiteY11" fmla="*/ 2976563 h 3538538"/>
              <a:gd name="connsiteX12" fmla="*/ 4805361 w 8081961"/>
              <a:gd name="connsiteY12" fmla="*/ 3538538 h 3538538"/>
              <a:gd name="connsiteX13" fmla="*/ 4233861 w 8081961"/>
              <a:gd name="connsiteY13" fmla="*/ 2976563 h 3538538"/>
              <a:gd name="connsiteX14" fmla="*/ 4805361 w 8081961"/>
              <a:gd name="connsiteY14" fmla="*/ 2414588 h 3538538"/>
              <a:gd name="connsiteX15" fmla="*/ 3276599 w 8081961"/>
              <a:gd name="connsiteY15" fmla="*/ 2381250 h 3538538"/>
              <a:gd name="connsiteX16" fmla="*/ 3848099 w 8081961"/>
              <a:gd name="connsiteY16" fmla="*/ 2943225 h 3538538"/>
              <a:gd name="connsiteX17" fmla="*/ 3276599 w 8081961"/>
              <a:gd name="connsiteY17" fmla="*/ 3505200 h 3538538"/>
              <a:gd name="connsiteX18" fmla="*/ 2705099 w 8081961"/>
              <a:gd name="connsiteY18" fmla="*/ 2943225 h 3538538"/>
              <a:gd name="connsiteX19" fmla="*/ 3276599 w 8081961"/>
              <a:gd name="connsiteY19" fmla="*/ 2381250 h 3538538"/>
              <a:gd name="connsiteX20" fmla="*/ 1857374 w 8081961"/>
              <a:gd name="connsiteY20" fmla="*/ 2381250 h 3538538"/>
              <a:gd name="connsiteX21" fmla="*/ 2428874 w 8081961"/>
              <a:gd name="connsiteY21" fmla="*/ 2943225 h 3538538"/>
              <a:gd name="connsiteX22" fmla="*/ 1857374 w 8081961"/>
              <a:gd name="connsiteY22" fmla="*/ 3505200 h 3538538"/>
              <a:gd name="connsiteX23" fmla="*/ 1285874 w 8081961"/>
              <a:gd name="connsiteY23" fmla="*/ 2943225 h 3538538"/>
              <a:gd name="connsiteX24" fmla="*/ 1857374 w 8081961"/>
              <a:gd name="connsiteY24" fmla="*/ 2381250 h 3538538"/>
              <a:gd name="connsiteX25" fmla="*/ 571500 w 8081961"/>
              <a:gd name="connsiteY25" fmla="*/ 2381250 h 3538538"/>
              <a:gd name="connsiteX26" fmla="*/ 1143000 w 8081961"/>
              <a:gd name="connsiteY26" fmla="*/ 2943225 h 3538538"/>
              <a:gd name="connsiteX27" fmla="*/ 571500 w 8081961"/>
              <a:gd name="connsiteY27" fmla="*/ 3505200 h 3538538"/>
              <a:gd name="connsiteX28" fmla="*/ 0 w 8081961"/>
              <a:gd name="connsiteY28" fmla="*/ 2943225 h 3538538"/>
              <a:gd name="connsiteX29" fmla="*/ 571500 w 8081961"/>
              <a:gd name="connsiteY29" fmla="*/ 2381250 h 3538538"/>
              <a:gd name="connsiteX30" fmla="*/ 4805361 w 8081961"/>
              <a:gd name="connsiteY30" fmla="*/ 1190625 h 3538538"/>
              <a:gd name="connsiteX31" fmla="*/ 5376861 w 8081961"/>
              <a:gd name="connsiteY31" fmla="*/ 1752600 h 3538538"/>
              <a:gd name="connsiteX32" fmla="*/ 4805361 w 8081961"/>
              <a:gd name="connsiteY32" fmla="*/ 2314575 h 3538538"/>
              <a:gd name="connsiteX33" fmla="*/ 4233861 w 8081961"/>
              <a:gd name="connsiteY33" fmla="*/ 1752600 h 3538538"/>
              <a:gd name="connsiteX34" fmla="*/ 4805361 w 8081961"/>
              <a:gd name="connsiteY34" fmla="*/ 1190625 h 3538538"/>
              <a:gd name="connsiteX35" fmla="*/ 3281362 w 8081961"/>
              <a:gd name="connsiteY35" fmla="*/ 1190625 h 3538538"/>
              <a:gd name="connsiteX36" fmla="*/ 3852861 w 8081961"/>
              <a:gd name="connsiteY36" fmla="*/ 1752600 h 3538538"/>
              <a:gd name="connsiteX37" fmla="*/ 3281362 w 8081961"/>
              <a:gd name="connsiteY37" fmla="*/ 2314575 h 3538538"/>
              <a:gd name="connsiteX38" fmla="*/ 2709862 w 8081961"/>
              <a:gd name="connsiteY38" fmla="*/ 1752600 h 3538538"/>
              <a:gd name="connsiteX39" fmla="*/ 3281362 w 8081961"/>
              <a:gd name="connsiteY39" fmla="*/ 1190625 h 3538538"/>
              <a:gd name="connsiteX40" fmla="*/ 1862137 w 8081961"/>
              <a:gd name="connsiteY40" fmla="*/ 1190625 h 3538538"/>
              <a:gd name="connsiteX41" fmla="*/ 2433637 w 8081961"/>
              <a:gd name="connsiteY41" fmla="*/ 1752600 h 3538538"/>
              <a:gd name="connsiteX42" fmla="*/ 1862137 w 8081961"/>
              <a:gd name="connsiteY42" fmla="*/ 2314575 h 3538538"/>
              <a:gd name="connsiteX43" fmla="*/ 1290637 w 8081961"/>
              <a:gd name="connsiteY43" fmla="*/ 1752600 h 3538538"/>
              <a:gd name="connsiteX44" fmla="*/ 1862137 w 8081961"/>
              <a:gd name="connsiteY44" fmla="*/ 1190625 h 3538538"/>
              <a:gd name="connsiteX45" fmla="*/ 576262 w 8081961"/>
              <a:gd name="connsiteY45" fmla="*/ 1190625 h 3538538"/>
              <a:gd name="connsiteX46" fmla="*/ 1147762 w 8081961"/>
              <a:gd name="connsiteY46" fmla="*/ 1752600 h 3538538"/>
              <a:gd name="connsiteX47" fmla="*/ 576262 w 8081961"/>
              <a:gd name="connsiteY47" fmla="*/ 2314575 h 3538538"/>
              <a:gd name="connsiteX48" fmla="*/ 4762 w 8081961"/>
              <a:gd name="connsiteY48" fmla="*/ 1752600 h 3538538"/>
              <a:gd name="connsiteX49" fmla="*/ 576262 w 8081961"/>
              <a:gd name="connsiteY49" fmla="*/ 1190625 h 3538538"/>
              <a:gd name="connsiteX50" fmla="*/ 7510461 w 8081961"/>
              <a:gd name="connsiteY50" fmla="*/ 1190625 h 3538538"/>
              <a:gd name="connsiteX51" fmla="*/ 8081961 w 8081961"/>
              <a:gd name="connsiteY51" fmla="*/ 1752600 h 3538538"/>
              <a:gd name="connsiteX52" fmla="*/ 7510461 w 8081961"/>
              <a:gd name="connsiteY52" fmla="*/ 2314575 h 3538538"/>
              <a:gd name="connsiteX53" fmla="*/ 6938961 w 8081961"/>
              <a:gd name="connsiteY53" fmla="*/ 1752600 h 3538538"/>
              <a:gd name="connsiteX54" fmla="*/ 7510461 w 8081961"/>
              <a:gd name="connsiteY54" fmla="*/ 1190625 h 3538538"/>
              <a:gd name="connsiteX55" fmla="*/ 6091236 w 8081961"/>
              <a:gd name="connsiteY55" fmla="*/ 1190625 h 3538538"/>
              <a:gd name="connsiteX56" fmla="*/ 6662736 w 8081961"/>
              <a:gd name="connsiteY56" fmla="*/ 1752600 h 3538538"/>
              <a:gd name="connsiteX57" fmla="*/ 6091236 w 8081961"/>
              <a:gd name="connsiteY57" fmla="*/ 2314575 h 3538538"/>
              <a:gd name="connsiteX58" fmla="*/ 5519736 w 8081961"/>
              <a:gd name="connsiteY58" fmla="*/ 1752600 h 3538538"/>
              <a:gd name="connsiteX59" fmla="*/ 6091236 w 8081961"/>
              <a:gd name="connsiteY59" fmla="*/ 1190625 h 3538538"/>
              <a:gd name="connsiteX60" fmla="*/ 4805361 w 8081961"/>
              <a:gd name="connsiteY60" fmla="*/ 1 h 3538538"/>
              <a:gd name="connsiteX61" fmla="*/ 5376861 w 8081961"/>
              <a:gd name="connsiteY61" fmla="*/ 561975 h 3538538"/>
              <a:gd name="connsiteX62" fmla="*/ 4805361 w 8081961"/>
              <a:gd name="connsiteY62" fmla="*/ 1123951 h 3538538"/>
              <a:gd name="connsiteX63" fmla="*/ 4233861 w 8081961"/>
              <a:gd name="connsiteY63" fmla="*/ 561975 h 3538538"/>
              <a:gd name="connsiteX64" fmla="*/ 4805361 w 8081961"/>
              <a:gd name="connsiteY64" fmla="*/ 1 h 3538538"/>
              <a:gd name="connsiteX65" fmla="*/ 3281363 w 8081961"/>
              <a:gd name="connsiteY65" fmla="*/ 1 h 3538538"/>
              <a:gd name="connsiteX66" fmla="*/ 3852861 w 8081961"/>
              <a:gd name="connsiteY66" fmla="*/ 561975 h 3538538"/>
              <a:gd name="connsiteX67" fmla="*/ 3281363 w 8081961"/>
              <a:gd name="connsiteY67" fmla="*/ 1123951 h 3538538"/>
              <a:gd name="connsiteX68" fmla="*/ 2709863 w 8081961"/>
              <a:gd name="connsiteY68" fmla="*/ 561975 h 3538538"/>
              <a:gd name="connsiteX69" fmla="*/ 3281363 w 8081961"/>
              <a:gd name="connsiteY69" fmla="*/ 1 h 3538538"/>
              <a:gd name="connsiteX70" fmla="*/ 1862138 w 8081961"/>
              <a:gd name="connsiteY70" fmla="*/ 1 h 3538538"/>
              <a:gd name="connsiteX71" fmla="*/ 2433638 w 8081961"/>
              <a:gd name="connsiteY71" fmla="*/ 561975 h 3538538"/>
              <a:gd name="connsiteX72" fmla="*/ 1862138 w 8081961"/>
              <a:gd name="connsiteY72" fmla="*/ 1123951 h 3538538"/>
              <a:gd name="connsiteX73" fmla="*/ 1290638 w 8081961"/>
              <a:gd name="connsiteY73" fmla="*/ 561975 h 3538538"/>
              <a:gd name="connsiteX74" fmla="*/ 1862138 w 8081961"/>
              <a:gd name="connsiteY74" fmla="*/ 1 h 3538538"/>
              <a:gd name="connsiteX75" fmla="*/ 576263 w 8081961"/>
              <a:gd name="connsiteY75" fmla="*/ 1 h 3538538"/>
              <a:gd name="connsiteX76" fmla="*/ 1147763 w 8081961"/>
              <a:gd name="connsiteY76" fmla="*/ 561975 h 3538538"/>
              <a:gd name="connsiteX77" fmla="*/ 576263 w 8081961"/>
              <a:gd name="connsiteY77" fmla="*/ 1123951 h 3538538"/>
              <a:gd name="connsiteX78" fmla="*/ 4763 w 8081961"/>
              <a:gd name="connsiteY78" fmla="*/ 561975 h 3538538"/>
              <a:gd name="connsiteX79" fmla="*/ 576263 w 8081961"/>
              <a:gd name="connsiteY79" fmla="*/ 1 h 3538538"/>
              <a:gd name="connsiteX80" fmla="*/ 7510461 w 8081961"/>
              <a:gd name="connsiteY80" fmla="*/ 0 h 3538538"/>
              <a:gd name="connsiteX81" fmla="*/ 8081961 w 8081961"/>
              <a:gd name="connsiteY81" fmla="*/ 561975 h 3538538"/>
              <a:gd name="connsiteX82" fmla="*/ 7510461 w 8081961"/>
              <a:gd name="connsiteY82" fmla="*/ 1123951 h 3538538"/>
              <a:gd name="connsiteX83" fmla="*/ 6938961 w 8081961"/>
              <a:gd name="connsiteY83" fmla="*/ 561975 h 3538538"/>
              <a:gd name="connsiteX84" fmla="*/ 7510461 w 8081961"/>
              <a:gd name="connsiteY84" fmla="*/ 0 h 3538538"/>
              <a:gd name="connsiteX85" fmla="*/ 6091236 w 8081961"/>
              <a:gd name="connsiteY85" fmla="*/ 0 h 3538538"/>
              <a:gd name="connsiteX86" fmla="*/ 6662736 w 8081961"/>
              <a:gd name="connsiteY86" fmla="*/ 561975 h 3538538"/>
              <a:gd name="connsiteX87" fmla="*/ 6091236 w 8081961"/>
              <a:gd name="connsiteY87" fmla="*/ 1123951 h 3538538"/>
              <a:gd name="connsiteX88" fmla="*/ 5519736 w 8081961"/>
              <a:gd name="connsiteY88" fmla="*/ 561975 h 3538538"/>
              <a:gd name="connsiteX89" fmla="*/ 6091236 w 8081961"/>
              <a:gd name="connsiteY89" fmla="*/ 0 h 35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081961" h="3538538">
                <a:moveTo>
                  <a:pt x="7510461" y="2414588"/>
                </a:moveTo>
                <a:cubicBezTo>
                  <a:pt x="7826092" y="2414588"/>
                  <a:pt x="8081961" y="2666193"/>
                  <a:pt x="8081961" y="2976563"/>
                </a:cubicBezTo>
                <a:cubicBezTo>
                  <a:pt x="8081961" y="3286933"/>
                  <a:pt x="7826092" y="3538538"/>
                  <a:pt x="7510461" y="3538538"/>
                </a:cubicBezTo>
                <a:cubicBezTo>
                  <a:pt x="7194830" y="3538538"/>
                  <a:pt x="6938961" y="3286933"/>
                  <a:pt x="6938961" y="2976563"/>
                </a:cubicBezTo>
                <a:cubicBezTo>
                  <a:pt x="6938961" y="2666193"/>
                  <a:pt x="7194830" y="2414588"/>
                  <a:pt x="7510461" y="2414588"/>
                </a:cubicBezTo>
                <a:close/>
                <a:moveTo>
                  <a:pt x="6091236" y="2414588"/>
                </a:moveTo>
                <a:cubicBezTo>
                  <a:pt x="6406867" y="2414588"/>
                  <a:pt x="6662736" y="2666193"/>
                  <a:pt x="6662736" y="2976563"/>
                </a:cubicBezTo>
                <a:cubicBezTo>
                  <a:pt x="6662736" y="3286933"/>
                  <a:pt x="6406867" y="3538538"/>
                  <a:pt x="6091236" y="3538538"/>
                </a:cubicBezTo>
                <a:cubicBezTo>
                  <a:pt x="5775605" y="3538538"/>
                  <a:pt x="5519736" y="3286933"/>
                  <a:pt x="5519736" y="2976563"/>
                </a:cubicBezTo>
                <a:cubicBezTo>
                  <a:pt x="5519736" y="2666193"/>
                  <a:pt x="5775605" y="2414588"/>
                  <a:pt x="6091236" y="2414588"/>
                </a:cubicBezTo>
                <a:close/>
                <a:moveTo>
                  <a:pt x="4805361" y="2414588"/>
                </a:moveTo>
                <a:cubicBezTo>
                  <a:pt x="5120992" y="2414588"/>
                  <a:pt x="5376861" y="2666193"/>
                  <a:pt x="5376861" y="2976563"/>
                </a:cubicBezTo>
                <a:cubicBezTo>
                  <a:pt x="5376861" y="3286933"/>
                  <a:pt x="5120992" y="3538538"/>
                  <a:pt x="4805361" y="3538538"/>
                </a:cubicBezTo>
                <a:cubicBezTo>
                  <a:pt x="4489730" y="3538538"/>
                  <a:pt x="4233861" y="3286933"/>
                  <a:pt x="4233861" y="2976563"/>
                </a:cubicBezTo>
                <a:cubicBezTo>
                  <a:pt x="4233861" y="2666193"/>
                  <a:pt x="4489730" y="2414588"/>
                  <a:pt x="4805361" y="2414588"/>
                </a:cubicBezTo>
                <a:close/>
                <a:moveTo>
                  <a:pt x="3276599" y="2381250"/>
                </a:moveTo>
                <a:cubicBezTo>
                  <a:pt x="3592230" y="2381250"/>
                  <a:pt x="3848099" y="2632855"/>
                  <a:pt x="3848099" y="2943225"/>
                </a:cubicBezTo>
                <a:cubicBezTo>
                  <a:pt x="3848099" y="3253595"/>
                  <a:pt x="3592230" y="3505200"/>
                  <a:pt x="3276599" y="3505200"/>
                </a:cubicBezTo>
                <a:cubicBezTo>
                  <a:pt x="2960968" y="3505200"/>
                  <a:pt x="2705099" y="3253595"/>
                  <a:pt x="2705099" y="2943225"/>
                </a:cubicBezTo>
                <a:cubicBezTo>
                  <a:pt x="2705099" y="2632855"/>
                  <a:pt x="2960968" y="2381250"/>
                  <a:pt x="3276599" y="2381250"/>
                </a:cubicBezTo>
                <a:close/>
                <a:moveTo>
                  <a:pt x="1857374" y="2381250"/>
                </a:moveTo>
                <a:cubicBezTo>
                  <a:pt x="2173005" y="2381250"/>
                  <a:pt x="2428874" y="2632855"/>
                  <a:pt x="2428874" y="2943225"/>
                </a:cubicBezTo>
                <a:cubicBezTo>
                  <a:pt x="2428874" y="3253595"/>
                  <a:pt x="2173005" y="3505200"/>
                  <a:pt x="1857374" y="3505200"/>
                </a:cubicBezTo>
                <a:cubicBezTo>
                  <a:pt x="1541743" y="3505200"/>
                  <a:pt x="1285874" y="3253595"/>
                  <a:pt x="1285874" y="2943225"/>
                </a:cubicBezTo>
                <a:cubicBezTo>
                  <a:pt x="1285874" y="2632855"/>
                  <a:pt x="1541743" y="2381250"/>
                  <a:pt x="1857374" y="2381250"/>
                </a:cubicBezTo>
                <a:close/>
                <a:moveTo>
                  <a:pt x="571500" y="2381250"/>
                </a:moveTo>
                <a:cubicBezTo>
                  <a:pt x="887131" y="2381250"/>
                  <a:pt x="1143000" y="2632855"/>
                  <a:pt x="1143000" y="2943225"/>
                </a:cubicBezTo>
                <a:cubicBezTo>
                  <a:pt x="1143000" y="3253595"/>
                  <a:pt x="887131" y="3505200"/>
                  <a:pt x="571500" y="3505200"/>
                </a:cubicBezTo>
                <a:cubicBezTo>
                  <a:pt x="255868" y="3505200"/>
                  <a:pt x="0" y="3253595"/>
                  <a:pt x="0" y="2943225"/>
                </a:cubicBezTo>
                <a:cubicBezTo>
                  <a:pt x="0" y="2632855"/>
                  <a:pt x="255868" y="2381250"/>
                  <a:pt x="571500" y="2381250"/>
                </a:cubicBezTo>
                <a:close/>
                <a:moveTo>
                  <a:pt x="4805361" y="1190625"/>
                </a:moveTo>
                <a:cubicBezTo>
                  <a:pt x="5120992" y="1190625"/>
                  <a:pt x="5376861" y="1442230"/>
                  <a:pt x="5376861" y="1752600"/>
                </a:cubicBezTo>
                <a:cubicBezTo>
                  <a:pt x="5376861" y="2062970"/>
                  <a:pt x="5120992" y="2314575"/>
                  <a:pt x="4805361" y="2314575"/>
                </a:cubicBezTo>
                <a:cubicBezTo>
                  <a:pt x="4489730" y="2314575"/>
                  <a:pt x="4233861" y="2062970"/>
                  <a:pt x="4233861" y="1752600"/>
                </a:cubicBezTo>
                <a:cubicBezTo>
                  <a:pt x="4233861" y="1442230"/>
                  <a:pt x="4489730" y="1190625"/>
                  <a:pt x="4805361" y="1190625"/>
                </a:cubicBezTo>
                <a:close/>
                <a:moveTo>
                  <a:pt x="3281362" y="1190625"/>
                </a:moveTo>
                <a:cubicBezTo>
                  <a:pt x="3596992" y="1190625"/>
                  <a:pt x="3852861" y="1442230"/>
                  <a:pt x="3852861" y="1752600"/>
                </a:cubicBezTo>
                <a:cubicBezTo>
                  <a:pt x="3852861" y="2062970"/>
                  <a:pt x="3596992" y="2314575"/>
                  <a:pt x="3281362" y="2314575"/>
                </a:cubicBezTo>
                <a:cubicBezTo>
                  <a:pt x="2965731" y="2314575"/>
                  <a:pt x="2709862" y="2062970"/>
                  <a:pt x="2709862" y="1752600"/>
                </a:cubicBezTo>
                <a:cubicBezTo>
                  <a:pt x="2709862" y="1442230"/>
                  <a:pt x="2965731" y="1190625"/>
                  <a:pt x="3281362" y="1190625"/>
                </a:cubicBezTo>
                <a:close/>
                <a:moveTo>
                  <a:pt x="1862137" y="1190625"/>
                </a:moveTo>
                <a:cubicBezTo>
                  <a:pt x="2177768" y="1190625"/>
                  <a:pt x="2433637" y="1442230"/>
                  <a:pt x="2433637" y="1752600"/>
                </a:cubicBezTo>
                <a:cubicBezTo>
                  <a:pt x="2433637" y="2062970"/>
                  <a:pt x="2177768" y="2314575"/>
                  <a:pt x="1862137" y="2314575"/>
                </a:cubicBezTo>
                <a:cubicBezTo>
                  <a:pt x="1546506" y="2314575"/>
                  <a:pt x="1290637" y="2062970"/>
                  <a:pt x="1290637" y="1752600"/>
                </a:cubicBezTo>
                <a:cubicBezTo>
                  <a:pt x="1290637" y="1442230"/>
                  <a:pt x="1546506" y="1190625"/>
                  <a:pt x="1862137" y="1190625"/>
                </a:cubicBezTo>
                <a:close/>
                <a:moveTo>
                  <a:pt x="576262" y="1190625"/>
                </a:moveTo>
                <a:cubicBezTo>
                  <a:pt x="891893" y="1190625"/>
                  <a:pt x="1147762" y="1442230"/>
                  <a:pt x="1147762" y="1752600"/>
                </a:cubicBezTo>
                <a:cubicBezTo>
                  <a:pt x="1147762" y="2062970"/>
                  <a:pt x="891893" y="2314575"/>
                  <a:pt x="576262" y="2314575"/>
                </a:cubicBezTo>
                <a:cubicBezTo>
                  <a:pt x="260631" y="2314575"/>
                  <a:pt x="4762" y="2062970"/>
                  <a:pt x="4762" y="1752600"/>
                </a:cubicBezTo>
                <a:cubicBezTo>
                  <a:pt x="4762" y="1442230"/>
                  <a:pt x="260631" y="1190625"/>
                  <a:pt x="576262" y="1190625"/>
                </a:cubicBezTo>
                <a:close/>
                <a:moveTo>
                  <a:pt x="7510461" y="1190625"/>
                </a:moveTo>
                <a:cubicBezTo>
                  <a:pt x="7826092" y="1190625"/>
                  <a:pt x="8081961" y="1442230"/>
                  <a:pt x="8081961" y="1752600"/>
                </a:cubicBezTo>
                <a:cubicBezTo>
                  <a:pt x="8081961" y="2062970"/>
                  <a:pt x="7826092" y="2314575"/>
                  <a:pt x="7510461" y="2314575"/>
                </a:cubicBezTo>
                <a:cubicBezTo>
                  <a:pt x="7194830" y="2314575"/>
                  <a:pt x="6938961" y="2062970"/>
                  <a:pt x="6938961" y="1752600"/>
                </a:cubicBezTo>
                <a:cubicBezTo>
                  <a:pt x="6938961" y="1442230"/>
                  <a:pt x="7194830" y="1190625"/>
                  <a:pt x="7510461" y="1190625"/>
                </a:cubicBezTo>
                <a:close/>
                <a:moveTo>
                  <a:pt x="6091236" y="1190625"/>
                </a:moveTo>
                <a:cubicBezTo>
                  <a:pt x="6406867" y="1190625"/>
                  <a:pt x="6662736" y="1442230"/>
                  <a:pt x="6662736" y="1752600"/>
                </a:cubicBezTo>
                <a:cubicBezTo>
                  <a:pt x="6662736" y="2062970"/>
                  <a:pt x="6406867" y="2314575"/>
                  <a:pt x="6091236" y="2314575"/>
                </a:cubicBezTo>
                <a:cubicBezTo>
                  <a:pt x="5775605" y="2314575"/>
                  <a:pt x="5519736" y="2062970"/>
                  <a:pt x="5519736" y="1752600"/>
                </a:cubicBezTo>
                <a:cubicBezTo>
                  <a:pt x="5519736" y="1442230"/>
                  <a:pt x="5775605" y="1190625"/>
                  <a:pt x="6091236" y="1190625"/>
                </a:cubicBezTo>
                <a:close/>
                <a:moveTo>
                  <a:pt x="4805361" y="1"/>
                </a:moveTo>
                <a:cubicBezTo>
                  <a:pt x="5120992" y="1"/>
                  <a:pt x="5376861" y="251606"/>
                  <a:pt x="5376861" y="561975"/>
                </a:cubicBezTo>
                <a:cubicBezTo>
                  <a:pt x="5376861" y="872345"/>
                  <a:pt x="5120992" y="1123951"/>
                  <a:pt x="4805361" y="1123951"/>
                </a:cubicBezTo>
                <a:cubicBezTo>
                  <a:pt x="4489730" y="1123951"/>
                  <a:pt x="4233861" y="872345"/>
                  <a:pt x="4233861" y="561975"/>
                </a:cubicBezTo>
                <a:cubicBezTo>
                  <a:pt x="4233861" y="251606"/>
                  <a:pt x="4489730" y="1"/>
                  <a:pt x="4805361" y="1"/>
                </a:cubicBezTo>
                <a:close/>
                <a:moveTo>
                  <a:pt x="3281363" y="1"/>
                </a:moveTo>
                <a:cubicBezTo>
                  <a:pt x="3596992" y="1"/>
                  <a:pt x="3852861" y="251606"/>
                  <a:pt x="3852861" y="561975"/>
                </a:cubicBezTo>
                <a:cubicBezTo>
                  <a:pt x="3852861" y="872345"/>
                  <a:pt x="3596992" y="1123951"/>
                  <a:pt x="3281363" y="1123951"/>
                </a:cubicBezTo>
                <a:cubicBezTo>
                  <a:pt x="2965732" y="1123951"/>
                  <a:pt x="2709863" y="872345"/>
                  <a:pt x="2709863" y="561975"/>
                </a:cubicBezTo>
                <a:cubicBezTo>
                  <a:pt x="2709863" y="251606"/>
                  <a:pt x="2965732" y="1"/>
                  <a:pt x="3281363" y="1"/>
                </a:cubicBezTo>
                <a:close/>
                <a:moveTo>
                  <a:pt x="1862138" y="1"/>
                </a:moveTo>
                <a:cubicBezTo>
                  <a:pt x="2177769" y="1"/>
                  <a:pt x="2433638" y="251606"/>
                  <a:pt x="2433638" y="561975"/>
                </a:cubicBezTo>
                <a:cubicBezTo>
                  <a:pt x="2433638" y="872345"/>
                  <a:pt x="2177769" y="1123951"/>
                  <a:pt x="1862138" y="1123951"/>
                </a:cubicBezTo>
                <a:cubicBezTo>
                  <a:pt x="1546506" y="1123951"/>
                  <a:pt x="1290638" y="872345"/>
                  <a:pt x="1290638" y="561975"/>
                </a:cubicBezTo>
                <a:cubicBezTo>
                  <a:pt x="1290638" y="251606"/>
                  <a:pt x="1546506" y="1"/>
                  <a:pt x="1862138" y="1"/>
                </a:cubicBezTo>
                <a:close/>
                <a:moveTo>
                  <a:pt x="576263" y="1"/>
                </a:moveTo>
                <a:cubicBezTo>
                  <a:pt x="891894" y="1"/>
                  <a:pt x="1147763" y="251606"/>
                  <a:pt x="1147763" y="561975"/>
                </a:cubicBezTo>
                <a:cubicBezTo>
                  <a:pt x="1147763" y="872345"/>
                  <a:pt x="891894" y="1123951"/>
                  <a:pt x="576263" y="1123951"/>
                </a:cubicBezTo>
                <a:cubicBezTo>
                  <a:pt x="260632" y="1123951"/>
                  <a:pt x="4763" y="872345"/>
                  <a:pt x="4763" y="561975"/>
                </a:cubicBezTo>
                <a:cubicBezTo>
                  <a:pt x="4763" y="251606"/>
                  <a:pt x="260632" y="1"/>
                  <a:pt x="576263" y="1"/>
                </a:cubicBezTo>
                <a:close/>
                <a:moveTo>
                  <a:pt x="7510461" y="0"/>
                </a:moveTo>
                <a:cubicBezTo>
                  <a:pt x="7826092" y="0"/>
                  <a:pt x="8081961" y="251606"/>
                  <a:pt x="8081961" y="561975"/>
                </a:cubicBezTo>
                <a:cubicBezTo>
                  <a:pt x="8081961" y="872345"/>
                  <a:pt x="7826092" y="1123951"/>
                  <a:pt x="7510461" y="1123951"/>
                </a:cubicBezTo>
                <a:cubicBezTo>
                  <a:pt x="7194830" y="1123951"/>
                  <a:pt x="6938961" y="872345"/>
                  <a:pt x="6938961" y="561975"/>
                </a:cubicBezTo>
                <a:cubicBezTo>
                  <a:pt x="6938961" y="251606"/>
                  <a:pt x="7194830" y="0"/>
                  <a:pt x="7510461" y="0"/>
                </a:cubicBezTo>
                <a:close/>
                <a:moveTo>
                  <a:pt x="6091236" y="0"/>
                </a:moveTo>
                <a:cubicBezTo>
                  <a:pt x="6406867" y="0"/>
                  <a:pt x="6662736" y="251606"/>
                  <a:pt x="6662736" y="561975"/>
                </a:cubicBezTo>
                <a:cubicBezTo>
                  <a:pt x="6662736" y="872345"/>
                  <a:pt x="6406867" y="1123951"/>
                  <a:pt x="6091236" y="1123951"/>
                </a:cubicBezTo>
                <a:cubicBezTo>
                  <a:pt x="5775605" y="1123951"/>
                  <a:pt x="5519736" y="872345"/>
                  <a:pt x="5519736" y="561975"/>
                </a:cubicBezTo>
                <a:cubicBezTo>
                  <a:pt x="5519736" y="251606"/>
                  <a:pt x="5775605" y="0"/>
                  <a:pt x="6091236" y="0"/>
                </a:cubicBezTo>
                <a:close/>
              </a:path>
            </a:pathLst>
          </a:custGeom>
          <a:solidFill>
            <a:srgbClr val="CE1F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 dirty="0"/>
          </a:p>
        </p:txBody>
      </p:sp>
      <p:sp>
        <p:nvSpPr>
          <p:cNvPr id="32" name="Полілінія: фігура 31">
            <a:extLst>
              <a:ext uri="{FF2B5EF4-FFF2-40B4-BE49-F238E27FC236}">
                <a16:creationId xmlns:a16="http://schemas.microsoft.com/office/drawing/2014/main" id="{18F217E3-D46A-4DAC-A5A9-25677004D87E}"/>
              </a:ext>
            </a:extLst>
          </p:cNvPr>
          <p:cNvSpPr/>
          <p:nvPr/>
        </p:nvSpPr>
        <p:spPr>
          <a:xfrm>
            <a:off x="6641317" y="5426076"/>
            <a:ext cx="947736" cy="400050"/>
          </a:xfrm>
          <a:custGeom>
            <a:avLst/>
            <a:gdLst>
              <a:gd name="connsiteX0" fmla="*/ 7510461 w 8081961"/>
              <a:gd name="connsiteY0" fmla="*/ 2414588 h 3538538"/>
              <a:gd name="connsiteX1" fmla="*/ 8081961 w 8081961"/>
              <a:gd name="connsiteY1" fmla="*/ 2976563 h 3538538"/>
              <a:gd name="connsiteX2" fmla="*/ 7510461 w 8081961"/>
              <a:gd name="connsiteY2" fmla="*/ 3538538 h 3538538"/>
              <a:gd name="connsiteX3" fmla="*/ 6938961 w 8081961"/>
              <a:gd name="connsiteY3" fmla="*/ 2976563 h 3538538"/>
              <a:gd name="connsiteX4" fmla="*/ 7510461 w 8081961"/>
              <a:gd name="connsiteY4" fmla="*/ 2414588 h 3538538"/>
              <a:gd name="connsiteX5" fmla="*/ 6091236 w 8081961"/>
              <a:gd name="connsiteY5" fmla="*/ 2414588 h 3538538"/>
              <a:gd name="connsiteX6" fmla="*/ 6662736 w 8081961"/>
              <a:gd name="connsiteY6" fmla="*/ 2976563 h 3538538"/>
              <a:gd name="connsiteX7" fmla="*/ 6091236 w 8081961"/>
              <a:gd name="connsiteY7" fmla="*/ 3538538 h 3538538"/>
              <a:gd name="connsiteX8" fmla="*/ 5519736 w 8081961"/>
              <a:gd name="connsiteY8" fmla="*/ 2976563 h 3538538"/>
              <a:gd name="connsiteX9" fmla="*/ 6091236 w 8081961"/>
              <a:gd name="connsiteY9" fmla="*/ 2414588 h 3538538"/>
              <a:gd name="connsiteX10" fmla="*/ 4805361 w 8081961"/>
              <a:gd name="connsiteY10" fmla="*/ 2414588 h 3538538"/>
              <a:gd name="connsiteX11" fmla="*/ 5376861 w 8081961"/>
              <a:gd name="connsiteY11" fmla="*/ 2976563 h 3538538"/>
              <a:gd name="connsiteX12" fmla="*/ 4805361 w 8081961"/>
              <a:gd name="connsiteY12" fmla="*/ 3538538 h 3538538"/>
              <a:gd name="connsiteX13" fmla="*/ 4233861 w 8081961"/>
              <a:gd name="connsiteY13" fmla="*/ 2976563 h 3538538"/>
              <a:gd name="connsiteX14" fmla="*/ 4805361 w 8081961"/>
              <a:gd name="connsiteY14" fmla="*/ 2414588 h 3538538"/>
              <a:gd name="connsiteX15" fmla="*/ 3276599 w 8081961"/>
              <a:gd name="connsiteY15" fmla="*/ 2381250 h 3538538"/>
              <a:gd name="connsiteX16" fmla="*/ 3848099 w 8081961"/>
              <a:gd name="connsiteY16" fmla="*/ 2943225 h 3538538"/>
              <a:gd name="connsiteX17" fmla="*/ 3276599 w 8081961"/>
              <a:gd name="connsiteY17" fmla="*/ 3505200 h 3538538"/>
              <a:gd name="connsiteX18" fmla="*/ 2705099 w 8081961"/>
              <a:gd name="connsiteY18" fmla="*/ 2943225 h 3538538"/>
              <a:gd name="connsiteX19" fmla="*/ 3276599 w 8081961"/>
              <a:gd name="connsiteY19" fmla="*/ 2381250 h 3538538"/>
              <a:gd name="connsiteX20" fmla="*/ 1857374 w 8081961"/>
              <a:gd name="connsiteY20" fmla="*/ 2381250 h 3538538"/>
              <a:gd name="connsiteX21" fmla="*/ 2428874 w 8081961"/>
              <a:gd name="connsiteY21" fmla="*/ 2943225 h 3538538"/>
              <a:gd name="connsiteX22" fmla="*/ 1857374 w 8081961"/>
              <a:gd name="connsiteY22" fmla="*/ 3505200 h 3538538"/>
              <a:gd name="connsiteX23" fmla="*/ 1285874 w 8081961"/>
              <a:gd name="connsiteY23" fmla="*/ 2943225 h 3538538"/>
              <a:gd name="connsiteX24" fmla="*/ 1857374 w 8081961"/>
              <a:gd name="connsiteY24" fmla="*/ 2381250 h 3538538"/>
              <a:gd name="connsiteX25" fmla="*/ 571500 w 8081961"/>
              <a:gd name="connsiteY25" fmla="*/ 2381250 h 3538538"/>
              <a:gd name="connsiteX26" fmla="*/ 1143000 w 8081961"/>
              <a:gd name="connsiteY26" fmla="*/ 2943225 h 3538538"/>
              <a:gd name="connsiteX27" fmla="*/ 571500 w 8081961"/>
              <a:gd name="connsiteY27" fmla="*/ 3505200 h 3538538"/>
              <a:gd name="connsiteX28" fmla="*/ 0 w 8081961"/>
              <a:gd name="connsiteY28" fmla="*/ 2943225 h 3538538"/>
              <a:gd name="connsiteX29" fmla="*/ 571500 w 8081961"/>
              <a:gd name="connsiteY29" fmla="*/ 2381250 h 3538538"/>
              <a:gd name="connsiteX30" fmla="*/ 4805361 w 8081961"/>
              <a:gd name="connsiteY30" fmla="*/ 1190625 h 3538538"/>
              <a:gd name="connsiteX31" fmla="*/ 5376861 w 8081961"/>
              <a:gd name="connsiteY31" fmla="*/ 1752600 h 3538538"/>
              <a:gd name="connsiteX32" fmla="*/ 4805361 w 8081961"/>
              <a:gd name="connsiteY32" fmla="*/ 2314575 h 3538538"/>
              <a:gd name="connsiteX33" fmla="*/ 4233861 w 8081961"/>
              <a:gd name="connsiteY33" fmla="*/ 1752600 h 3538538"/>
              <a:gd name="connsiteX34" fmla="*/ 4805361 w 8081961"/>
              <a:gd name="connsiteY34" fmla="*/ 1190625 h 3538538"/>
              <a:gd name="connsiteX35" fmla="*/ 3281362 w 8081961"/>
              <a:gd name="connsiteY35" fmla="*/ 1190625 h 3538538"/>
              <a:gd name="connsiteX36" fmla="*/ 3852861 w 8081961"/>
              <a:gd name="connsiteY36" fmla="*/ 1752600 h 3538538"/>
              <a:gd name="connsiteX37" fmla="*/ 3281362 w 8081961"/>
              <a:gd name="connsiteY37" fmla="*/ 2314575 h 3538538"/>
              <a:gd name="connsiteX38" fmla="*/ 2709862 w 8081961"/>
              <a:gd name="connsiteY38" fmla="*/ 1752600 h 3538538"/>
              <a:gd name="connsiteX39" fmla="*/ 3281362 w 8081961"/>
              <a:gd name="connsiteY39" fmla="*/ 1190625 h 3538538"/>
              <a:gd name="connsiteX40" fmla="*/ 1862137 w 8081961"/>
              <a:gd name="connsiteY40" fmla="*/ 1190625 h 3538538"/>
              <a:gd name="connsiteX41" fmla="*/ 2433637 w 8081961"/>
              <a:gd name="connsiteY41" fmla="*/ 1752600 h 3538538"/>
              <a:gd name="connsiteX42" fmla="*/ 1862137 w 8081961"/>
              <a:gd name="connsiteY42" fmla="*/ 2314575 h 3538538"/>
              <a:gd name="connsiteX43" fmla="*/ 1290637 w 8081961"/>
              <a:gd name="connsiteY43" fmla="*/ 1752600 h 3538538"/>
              <a:gd name="connsiteX44" fmla="*/ 1862137 w 8081961"/>
              <a:gd name="connsiteY44" fmla="*/ 1190625 h 3538538"/>
              <a:gd name="connsiteX45" fmla="*/ 576262 w 8081961"/>
              <a:gd name="connsiteY45" fmla="*/ 1190625 h 3538538"/>
              <a:gd name="connsiteX46" fmla="*/ 1147762 w 8081961"/>
              <a:gd name="connsiteY46" fmla="*/ 1752600 h 3538538"/>
              <a:gd name="connsiteX47" fmla="*/ 576262 w 8081961"/>
              <a:gd name="connsiteY47" fmla="*/ 2314575 h 3538538"/>
              <a:gd name="connsiteX48" fmla="*/ 4762 w 8081961"/>
              <a:gd name="connsiteY48" fmla="*/ 1752600 h 3538538"/>
              <a:gd name="connsiteX49" fmla="*/ 576262 w 8081961"/>
              <a:gd name="connsiteY49" fmla="*/ 1190625 h 3538538"/>
              <a:gd name="connsiteX50" fmla="*/ 7510461 w 8081961"/>
              <a:gd name="connsiteY50" fmla="*/ 1190625 h 3538538"/>
              <a:gd name="connsiteX51" fmla="*/ 8081961 w 8081961"/>
              <a:gd name="connsiteY51" fmla="*/ 1752600 h 3538538"/>
              <a:gd name="connsiteX52" fmla="*/ 7510461 w 8081961"/>
              <a:gd name="connsiteY52" fmla="*/ 2314575 h 3538538"/>
              <a:gd name="connsiteX53" fmla="*/ 6938961 w 8081961"/>
              <a:gd name="connsiteY53" fmla="*/ 1752600 h 3538538"/>
              <a:gd name="connsiteX54" fmla="*/ 7510461 w 8081961"/>
              <a:gd name="connsiteY54" fmla="*/ 1190625 h 3538538"/>
              <a:gd name="connsiteX55" fmla="*/ 6091236 w 8081961"/>
              <a:gd name="connsiteY55" fmla="*/ 1190625 h 3538538"/>
              <a:gd name="connsiteX56" fmla="*/ 6662736 w 8081961"/>
              <a:gd name="connsiteY56" fmla="*/ 1752600 h 3538538"/>
              <a:gd name="connsiteX57" fmla="*/ 6091236 w 8081961"/>
              <a:gd name="connsiteY57" fmla="*/ 2314575 h 3538538"/>
              <a:gd name="connsiteX58" fmla="*/ 5519736 w 8081961"/>
              <a:gd name="connsiteY58" fmla="*/ 1752600 h 3538538"/>
              <a:gd name="connsiteX59" fmla="*/ 6091236 w 8081961"/>
              <a:gd name="connsiteY59" fmla="*/ 1190625 h 3538538"/>
              <a:gd name="connsiteX60" fmla="*/ 4805361 w 8081961"/>
              <a:gd name="connsiteY60" fmla="*/ 1 h 3538538"/>
              <a:gd name="connsiteX61" fmla="*/ 5376861 w 8081961"/>
              <a:gd name="connsiteY61" fmla="*/ 561975 h 3538538"/>
              <a:gd name="connsiteX62" fmla="*/ 4805361 w 8081961"/>
              <a:gd name="connsiteY62" fmla="*/ 1123951 h 3538538"/>
              <a:gd name="connsiteX63" fmla="*/ 4233861 w 8081961"/>
              <a:gd name="connsiteY63" fmla="*/ 561975 h 3538538"/>
              <a:gd name="connsiteX64" fmla="*/ 4805361 w 8081961"/>
              <a:gd name="connsiteY64" fmla="*/ 1 h 3538538"/>
              <a:gd name="connsiteX65" fmla="*/ 3281363 w 8081961"/>
              <a:gd name="connsiteY65" fmla="*/ 1 h 3538538"/>
              <a:gd name="connsiteX66" fmla="*/ 3852861 w 8081961"/>
              <a:gd name="connsiteY66" fmla="*/ 561975 h 3538538"/>
              <a:gd name="connsiteX67" fmla="*/ 3281363 w 8081961"/>
              <a:gd name="connsiteY67" fmla="*/ 1123951 h 3538538"/>
              <a:gd name="connsiteX68" fmla="*/ 2709863 w 8081961"/>
              <a:gd name="connsiteY68" fmla="*/ 561975 h 3538538"/>
              <a:gd name="connsiteX69" fmla="*/ 3281363 w 8081961"/>
              <a:gd name="connsiteY69" fmla="*/ 1 h 3538538"/>
              <a:gd name="connsiteX70" fmla="*/ 1862138 w 8081961"/>
              <a:gd name="connsiteY70" fmla="*/ 1 h 3538538"/>
              <a:gd name="connsiteX71" fmla="*/ 2433638 w 8081961"/>
              <a:gd name="connsiteY71" fmla="*/ 561975 h 3538538"/>
              <a:gd name="connsiteX72" fmla="*/ 1862138 w 8081961"/>
              <a:gd name="connsiteY72" fmla="*/ 1123951 h 3538538"/>
              <a:gd name="connsiteX73" fmla="*/ 1290638 w 8081961"/>
              <a:gd name="connsiteY73" fmla="*/ 561975 h 3538538"/>
              <a:gd name="connsiteX74" fmla="*/ 1862138 w 8081961"/>
              <a:gd name="connsiteY74" fmla="*/ 1 h 3538538"/>
              <a:gd name="connsiteX75" fmla="*/ 576263 w 8081961"/>
              <a:gd name="connsiteY75" fmla="*/ 1 h 3538538"/>
              <a:gd name="connsiteX76" fmla="*/ 1147763 w 8081961"/>
              <a:gd name="connsiteY76" fmla="*/ 561975 h 3538538"/>
              <a:gd name="connsiteX77" fmla="*/ 576263 w 8081961"/>
              <a:gd name="connsiteY77" fmla="*/ 1123951 h 3538538"/>
              <a:gd name="connsiteX78" fmla="*/ 4763 w 8081961"/>
              <a:gd name="connsiteY78" fmla="*/ 561975 h 3538538"/>
              <a:gd name="connsiteX79" fmla="*/ 576263 w 8081961"/>
              <a:gd name="connsiteY79" fmla="*/ 1 h 3538538"/>
              <a:gd name="connsiteX80" fmla="*/ 7510461 w 8081961"/>
              <a:gd name="connsiteY80" fmla="*/ 0 h 3538538"/>
              <a:gd name="connsiteX81" fmla="*/ 8081961 w 8081961"/>
              <a:gd name="connsiteY81" fmla="*/ 561975 h 3538538"/>
              <a:gd name="connsiteX82" fmla="*/ 7510461 w 8081961"/>
              <a:gd name="connsiteY82" fmla="*/ 1123951 h 3538538"/>
              <a:gd name="connsiteX83" fmla="*/ 6938961 w 8081961"/>
              <a:gd name="connsiteY83" fmla="*/ 561975 h 3538538"/>
              <a:gd name="connsiteX84" fmla="*/ 7510461 w 8081961"/>
              <a:gd name="connsiteY84" fmla="*/ 0 h 3538538"/>
              <a:gd name="connsiteX85" fmla="*/ 6091236 w 8081961"/>
              <a:gd name="connsiteY85" fmla="*/ 0 h 3538538"/>
              <a:gd name="connsiteX86" fmla="*/ 6662736 w 8081961"/>
              <a:gd name="connsiteY86" fmla="*/ 561975 h 3538538"/>
              <a:gd name="connsiteX87" fmla="*/ 6091236 w 8081961"/>
              <a:gd name="connsiteY87" fmla="*/ 1123951 h 3538538"/>
              <a:gd name="connsiteX88" fmla="*/ 5519736 w 8081961"/>
              <a:gd name="connsiteY88" fmla="*/ 561975 h 3538538"/>
              <a:gd name="connsiteX89" fmla="*/ 6091236 w 8081961"/>
              <a:gd name="connsiteY89" fmla="*/ 0 h 35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081961" h="3538538">
                <a:moveTo>
                  <a:pt x="7510461" y="2414588"/>
                </a:moveTo>
                <a:cubicBezTo>
                  <a:pt x="7826092" y="2414588"/>
                  <a:pt x="8081961" y="2666193"/>
                  <a:pt x="8081961" y="2976563"/>
                </a:cubicBezTo>
                <a:cubicBezTo>
                  <a:pt x="8081961" y="3286933"/>
                  <a:pt x="7826092" y="3538538"/>
                  <a:pt x="7510461" y="3538538"/>
                </a:cubicBezTo>
                <a:cubicBezTo>
                  <a:pt x="7194830" y="3538538"/>
                  <a:pt x="6938961" y="3286933"/>
                  <a:pt x="6938961" y="2976563"/>
                </a:cubicBezTo>
                <a:cubicBezTo>
                  <a:pt x="6938961" y="2666193"/>
                  <a:pt x="7194830" y="2414588"/>
                  <a:pt x="7510461" y="2414588"/>
                </a:cubicBezTo>
                <a:close/>
                <a:moveTo>
                  <a:pt x="6091236" y="2414588"/>
                </a:moveTo>
                <a:cubicBezTo>
                  <a:pt x="6406867" y="2414588"/>
                  <a:pt x="6662736" y="2666193"/>
                  <a:pt x="6662736" y="2976563"/>
                </a:cubicBezTo>
                <a:cubicBezTo>
                  <a:pt x="6662736" y="3286933"/>
                  <a:pt x="6406867" y="3538538"/>
                  <a:pt x="6091236" y="3538538"/>
                </a:cubicBezTo>
                <a:cubicBezTo>
                  <a:pt x="5775605" y="3538538"/>
                  <a:pt x="5519736" y="3286933"/>
                  <a:pt x="5519736" y="2976563"/>
                </a:cubicBezTo>
                <a:cubicBezTo>
                  <a:pt x="5519736" y="2666193"/>
                  <a:pt x="5775605" y="2414588"/>
                  <a:pt x="6091236" y="2414588"/>
                </a:cubicBezTo>
                <a:close/>
                <a:moveTo>
                  <a:pt x="4805361" y="2414588"/>
                </a:moveTo>
                <a:cubicBezTo>
                  <a:pt x="5120992" y="2414588"/>
                  <a:pt x="5376861" y="2666193"/>
                  <a:pt x="5376861" y="2976563"/>
                </a:cubicBezTo>
                <a:cubicBezTo>
                  <a:pt x="5376861" y="3286933"/>
                  <a:pt x="5120992" y="3538538"/>
                  <a:pt x="4805361" y="3538538"/>
                </a:cubicBezTo>
                <a:cubicBezTo>
                  <a:pt x="4489730" y="3538538"/>
                  <a:pt x="4233861" y="3286933"/>
                  <a:pt x="4233861" y="2976563"/>
                </a:cubicBezTo>
                <a:cubicBezTo>
                  <a:pt x="4233861" y="2666193"/>
                  <a:pt x="4489730" y="2414588"/>
                  <a:pt x="4805361" y="2414588"/>
                </a:cubicBezTo>
                <a:close/>
                <a:moveTo>
                  <a:pt x="3276599" y="2381250"/>
                </a:moveTo>
                <a:cubicBezTo>
                  <a:pt x="3592230" y="2381250"/>
                  <a:pt x="3848099" y="2632855"/>
                  <a:pt x="3848099" y="2943225"/>
                </a:cubicBezTo>
                <a:cubicBezTo>
                  <a:pt x="3848099" y="3253595"/>
                  <a:pt x="3592230" y="3505200"/>
                  <a:pt x="3276599" y="3505200"/>
                </a:cubicBezTo>
                <a:cubicBezTo>
                  <a:pt x="2960968" y="3505200"/>
                  <a:pt x="2705099" y="3253595"/>
                  <a:pt x="2705099" y="2943225"/>
                </a:cubicBezTo>
                <a:cubicBezTo>
                  <a:pt x="2705099" y="2632855"/>
                  <a:pt x="2960968" y="2381250"/>
                  <a:pt x="3276599" y="2381250"/>
                </a:cubicBezTo>
                <a:close/>
                <a:moveTo>
                  <a:pt x="1857374" y="2381250"/>
                </a:moveTo>
                <a:cubicBezTo>
                  <a:pt x="2173005" y="2381250"/>
                  <a:pt x="2428874" y="2632855"/>
                  <a:pt x="2428874" y="2943225"/>
                </a:cubicBezTo>
                <a:cubicBezTo>
                  <a:pt x="2428874" y="3253595"/>
                  <a:pt x="2173005" y="3505200"/>
                  <a:pt x="1857374" y="3505200"/>
                </a:cubicBezTo>
                <a:cubicBezTo>
                  <a:pt x="1541743" y="3505200"/>
                  <a:pt x="1285874" y="3253595"/>
                  <a:pt x="1285874" y="2943225"/>
                </a:cubicBezTo>
                <a:cubicBezTo>
                  <a:pt x="1285874" y="2632855"/>
                  <a:pt x="1541743" y="2381250"/>
                  <a:pt x="1857374" y="2381250"/>
                </a:cubicBezTo>
                <a:close/>
                <a:moveTo>
                  <a:pt x="571500" y="2381250"/>
                </a:moveTo>
                <a:cubicBezTo>
                  <a:pt x="887131" y="2381250"/>
                  <a:pt x="1143000" y="2632855"/>
                  <a:pt x="1143000" y="2943225"/>
                </a:cubicBezTo>
                <a:cubicBezTo>
                  <a:pt x="1143000" y="3253595"/>
                  <a:pt x="887131" y="3505200"/>
                  <a:pt x="571500" y="3505200"/>
                </a:cubicBezTo>
                <a:cubicBezTo>
                  <a:pt x="255868" y="3505200"/>
                  <a:pt x="0" y="3253595"/>
                  <a:pt x="0" y="2943225"/>
                </a:cubicBezTo>
                <a:cubicBezTo>
                  <a:pt x="0" y="2632855"/>
                  <a:pt x="255868" y="2381250"/>
                  <a:pt x="571500" y="2381250"/>
                </a:cubicBezTo>
                <a:close/>
                <a:moveTo>
                  <a:pt x="4805361" y="1190625"/>
                </a:moveTo>
                <a:cubicBezTo>
                  <a:pt x="5120992" y="1190625"/>
                  <a:pt x="5376861" y="1442230"/>
                  <a:pt x="5376861" y="1752600"/>
                </a:cubicBezTo>
                <a:cubicBezTo>
                  <a:pt x="5376861" y="2062970"/>
                  <a:pt x="5120992" y="2314575"/>
                  <a:pt x="4805361" y="2314575"/>
                </a:cubicBezTo>
                <a:cubicBezTo>
                  <a:pt x="4489730" y="2314575"/>
                  <a:pt x="4233861" y="2062970"/>
                  <a:pt x="4233861" y="1752600"/>
                </a:cubicBezTo>
                <a:cubicBezTo>
                  <a:pt x="4233861" y="1442230"/>
                  <a:pt x="4489730" y="1190625"/>
                  <a:pt x="4805361" y="1190625"/>
                </a:cubicBezTo>
                <a:close/>
                <a:moveTo>
                  <a:pt x="3281362" y="1190625"/>
                </a:moveTo>
                <a:cubicBezTo>
                  <a:pt x="3596992" y="1190625"/>
                  <a:pt x="3852861" y="1442230"/>
                  <a:pt x="3852861" y="1752600"/>
                </a:cubicBezTo>
                <a:cubicBezTo>
                  <a:pt x="3852861" y="2062970"/>
                  <a:pt x="3596992" y="2314575"/>
                  <a:pt x="3281362" y="2314575"/>
                </a:cubicBezTo>
                <a:cubicBezTo>
                  <a:pt x="2965731" y="2314575"/>
                  <a:pt x="2709862" y="2062970"/>
                  <a:pt x="2709862" y="1752600"/>
                </a:cubicBezTo>
                <a:cubicBezTo>
                  <a:pt x="2709862" y="1442230"/>
                  <a:pt x="2965731" y="1190625"/>
                  <a:pt x="3281362" y="1190625"/>
                </a:cubicBezTo>
                <a:close/>
                <a:moveTo>
                  <a:pt x="1862137" y="1190625"/>
                </a:moveTo>
                <a:cubicBezTo>
                  <a:pt x="2177768" y="1190625"/>
                  <a:pt x="2433637" y="1442230"/>
                  <a:pt x="2433637" y="1752600"/>
                </a:cubicBezTo>
                <a:cubicBezTo>
                  <a:pt x="2433637" y="2062970"/>
                  <a:pt x="2177768" y="2314575"/>
                  <a:pt x="1862137" y="2314575"/>
                </a:cubicBezTo>
                <a:cubicBezTo>
                  <a:pt x="1546506" y="2314575"/>
                  <a:pt x="1290637" y="2062970"/>
                  <a:pt x="1290637" y="1752600"/>
                </a:cubicBezTo>
                <a:cubicBezTo>
                  <a:pt x="1290637" y="1442230"/>
                  <a:pt x="1546506" y="1190625"/>
                  <a:pt x="1862137" y="1190625"/>
                </a:cubicBezTo>
                <a:close/>
                <a:moveTo>
                  <a:pt x="576262" y="1190625"/>
                </a:moveTo>
                <a:cubicBezTo>
                  <a:pt x="891893" y="1190625"/>
                  <a:pt x="1147762" y="1442230"/>
                  <a:pt x="1147762" y="1752600"/>
                </a:cubicBezTo>
                <a:cubicBezTo>
                  <a:pt x="1147762" y="2062970"/>
                  <a:pt x="891893" y="2314575"/>
                  <a:pt x="576262" y="2314575"/>
                </a:cubicBezTo>
                <a:cubicBezTo>
                  <a:pt x="260631" y="2314575"/>
                  <a:pt x="4762" y="2062970"/>
                  <a:pt x="4762" y="1752600"/>
                </a:cubicBezTo>
                <a:cubicBezTo>
                  <a:pt x="4762" y="1442230"/>
                  <a:pt x="260631" y="1190625"/>
                  <a:pt x="576262" y="1190625"/>
                </a:cubicBezTo>
                <a:close/>
                <a:moveTo>
                  <a:pt x="7510461" y="1190625"/>
                </a:moveTo>
                <a:cubicBezTo>
                  <a:pt x="7826092" y="1190625"/>
                  <a:pt x="8081961" y="1442230"/>
                  <a:pt x="8081961" y="1752600"/>
                </a:cubicBezTo>
                <a:cubicBezTo>
                  <a:pt x="8081961" y="2062970"/>
                  <a:pt x="7826092" y="2314575"/>
                  <a:pt x="7510461" y="2314575"/>
                </a:cubicBezTo>
                <a:cubicBezTo>
                  <a:pt x="7194830" y="2314575"/>
                  <a:pt x="6938961" y="2062970"/>
                  <a:pt x="6938961" y="1752600"/>
                </a:cubicBezTo>
                <a:cubicBezTo>
                  <a:pt x="6938961" y="1442230"/>
                  <a:pt x="7194830" y="1190625"/>
                  <a:pt x="7510461" y="1190625"/>
                </a:cubicBezTo>
                <a:close/>
                <a:moveTo>
                  <a:pt x="6091236" y="1190625"/>
                </a:moveTo>
                <a:cubicBezTo>
                  <a:pt x="6406867" y="1190625"/>
                  <a:pt x="6662736" y="1442230"/>
                  <a:pt x="6662736" y="1752600"/>
                </a:cubicBezTo>
                <a:cubicBezTo>
                  <a:pt x="6662736" y="2062970"/>
                  <a:pt x="6406867" y="2314575"/>
                  <a:pt x="6091236" y="2314575"/>
                </a:cubicBezTo>
                <a:cubicBezTo>
                  <a:pt x="5775605" y="2314575"/>
                  <a:pt x="5519736" y="2062970"/>
                  <a:pt x="5519736" y="1752600"/>
                </a:cubicBezTo>
                <a:cubicBezTo>
                  <a:pt x="5519736" y="1442230"/>
                  <a:pt x="5775605" y="1190625"/>
                  <a:pt x="6091236" y="1190625"/>
                </a:cubicBezTo>
                <a:close/>
                <a:moveTo>
                  <a:pt x="4805361" y="1"/>
                </a:moveTo>
                <a:cubicBezTo>
                  <a:pt x="5120992" y="1"/>
                  <a:pt x="5376861" y="251606"/>
                  <a:pt x="5376861" y="561975"/>
                </a:cubicBezTo>
                <a:cubicBezTo>
                  <a:pt x="5376861" y="872345"/>
                  <a:pt x="5120992" y="1123951"/>
                  <a:pt x="4805361" y="1123951"/>
                </a:cubicBezTo>
                <a:cubicBezTo>
                  <a:pt x="4489730" y="1123951"/>
                  <a:pt x="4233861" y="872345"/>
                  <a:pt x="4233861" y="561975"/>
                </a:cubicBezTo>
                <a:cubicBezTo>
                  <a:pt x="4233861" y="251606"/>
                  <a:pt x="4489730" y="1"/>
                  <a:pt x="4805361" y="1"/>
                </a:cubicBezTo>
                <a:close/>
                <a:moveTo>
                  <a:pt x="3281363" y="1"/>
                </a:moveTo>
                <a:cubicBezTo>
                  <a:pt x="3596992" y="1"/>
                  <a:pt x="3852861" y="251606"/>
                  <a:pt x="3852861" y="561975"/>
                </a:cubicBezTo>
                <a:cubicBezTo>
                  <a:pt x="3852861" y="872345"/>
                  <a:pt x="3596992" y="1123951"/>
                  <a:pt x="3281363" y="1123951"/>
                </a:cubicBezTo>
                <a:cubicBezTo>
                  <a:pt x="2965732" y="1123951"/>
                  <a:pt x="2709863" y="872345"/>
                  <a:pt x="2709863" y="561975"/>
                </a:cubicBezTo>
                <a:cubicBezTo>
                  <a:pt x="2709863" y="251606"/>
                  <a:pt x="2965732" y="1"/>
                  <a:pt x="3281363" y="1"/>
                </a:cubicBezTo>
                <a:close/>
                <a:moveTo>
                  <a:pt x="1862138" y="1"/>
                </a:moveTo>
                <a:cubicBezTo>
                  <a:pt x="2177769" y="1"/>
                  <a:pt x="2433638" y="251606"/>
                  <a:pt x="2433638" y="561975"/>
                </a:cubicBezTo>
                <a:cubicBezTo>
                  <a:pt x="2433638" y="872345"/>
                  <a:pt x="2177769" y="1123951"/>
                  <a:pt x="1862138" y="1123951"/>
                </a:cubicBezTo>
                <a:cubicBezTo>
                  <a:pt x="1546506" y="1123951"/>
                  <a:pt x="1290638" y="872345"/>
                  <a:pt x="1290638" y="561975"/>
                </a:cubicBezTo>
                <a:cubicBezTo>
                  <a:pt x="1290638" y="251606"/>
                  <a:pt x="1546506" y="1"/>
                  <a:pt x="1862138" y="1"/>
                </a:cubicBezTo>
                <a:close/>
                <a:moveTo>
                  <a:pt x="576263" y="1"/>
                </a:moveTo>
                <a:cubicBezTo>
                  <a:pt x="891894" y="1"/>
                  <a:pt x="1147763" y="251606"/>
                  <a:pt x="1147763" y="561975"/>
                </a:cubicBezTo>
                <a:cubicBezTo>
                  <a:pt x="1147763" y="872345"/>
                  <a:pt x="891894" y="1123951"/>
                  <a:pt x="576263" y="1123951"/>
                </a:cubicBezTo>
                <a:cubicBezTo>
                  <a:pt x="260632" y="1123951"/>
                  <a:pt x="4763" y="872345"/>
                  <a:pt x="4763" y="561975"/>
                </a:cubicBezTo>
                <a:cubicBezTo>
                  <a:pt x="4763" y="251606"/>
                  <a:pt x="260632" y="1"/>
                  <a:pt x="576263" y="1"/>
                </a:cubicBezTo>
                <a:close/>
                <a:moveTo>
                  <a:pt x="7510461" y="0"/>
                </a:moveTo>
                <a:cubicBezTo>
                  <a:pt x="7826092" y="0"/>
                  <a:pt x="8081961" y="251606"/>
                  <a:pt x="8081961" y="561975"/>
                </a:cubicBezTo>
                <a:cubicBezTo>
                  <a:pt x="8081961" y="872345"/>
                  <a:pt x="7826092" y="1123951"/>
                  <a:pt x="7510461" y="1123951"/>
                </a:cubicBezTo>
                <a:cubicBezTo>
                  <a:pt x="7194830" y="1123951"/>
                  <a:pt x="6938961" y="872345"/>
                  <a:pt x="6938961" y="561975"/>
                </a:cubicBezTo>
                <a:cubicBezTo>
                  <a:pt x="6938961" y="251606"/>
                  <a:pt x="7194830" y="0"/>
                  <a:pt x="7510461" y="0"/>
                </a:cubicBezTo>
                <a:close/>
                <a:moveTo>
                  <a:pt x="6091236" y="0"/>
                </a:moveTo>
                <a:cubicBezTo>
                  <a:pt x="6406867" y="0"/>
                  <a:pt x="6662736" y="251606"/>
                  <a:pt x="6662736" y="561975"/>
                </a:cubicBezTo>
                <a:cubicBezTo>
                  <a:pt x="6662736" y="872345"/>
                  <a:pt x="6406867" y="1123951"/>
                  <a:pt x="6091236" y="1123951"/>
                </a:cubicBezTo>
                <a:cubicBezTo>
                  <a:pt x="5775605" y="1123951"/>
                  <a:pt x="5519736" y="872345"/>
                  <a:pt x="5519736" y="561975"/>
                </a:cubicBezTo>
                <a:cubicBezTo>
                  <a:pt x="5519736" y="251606"/>
                  <a:pt x="5775605" y="0"/>
                  <a:pt x="6091236" y="0"/>
                </a:cubicBezTo>
                <a:close/>
              </a:path>
            </a:pathLst>
          </a:custGeom>
          <a:solidFill>
            <a:srgbClr val="CE1F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/>
          </a:p>
        </p:txBody>
      </p:sp>
      <p:sp>
        <p:nvSpPr>
          <p:cNvPr id="33" name="Полілінія: фігура 32">
            <a:extLst>
              <a:ext uri="{FF2B5EF4-FFF2-40B4-BE49-F238E27FC236}">
                <a16:creationId xmlns:a16="http://schemas.microsoft.com/office/drawing/2014/main" id="{43F99C25-ED03-47C0-A1CD-B7E668E7BB37}"/>
              </a:ext>
            </a:extLst>
          </p:cNvPr>
          <p:cNvSpPr/>
          <p:nvPr/>
        </p:nvSpPr>
        <p:spPr>
          <a:xfrm>
            <a:off x="8009162" y="5433219"/>
            <a:ext cx="947736" cy="400050"/>
          </a:xfrm>
          <a:custGeom>
            <a:avLst/>
            <a:gdLst>
              <a:gd name="connsiteX0" fmla="*/ 7510461 w 8081961"/>
              <a:gd name="connsiteY0" fmla="*/ 2414588 h 3538538"/>
              <a:gd name="connsiteX1" fmla="*/ 8081961 w 8081961"/>
              <a:gd name="connsiteY1" fmla="*/ 2976563 h 3538538"/>
              <a:gd name="connsiteX2" fmla="*/ 7510461 w 8081961"/>
              <a:gd name="connsiteY2" fmla="*/ 3538538 h 3538538"/>
              <a:gd name="connsiteX3" fmla="*/ 6938961 w 8081961"/>
              <a:gd name="connsiteY3" fmla="*/ 2976563 h 3538538"/>
              <a:gd name="connsiteX4" fmla="*/ 7510461 w 8081961"/>
              <a:gd name="connsiteY4" fmla="*/ 2414588 h 3538538"/>
              <a:gd name="connsiteX5" fmla="*/ 6091236 w 8081961"/>
              <a:gd name="connsiteY5" fmla="*/ 2414588 h 3538538"/>
              <a:gd name="connsiteX6" fmla="*/ 6662736 w 8081961"/>
              <a:gd name="connsiteY6" fmla="*/ 2976563 h 3538538"/>
              <a:gd name="connsiteX7" fmla="*/ 6091236 w 8081961"/>
              <a:gd name="connsiteY7" fmla="*/ 3538538 h 3538538"/>
              <a:gd name="connsiteX8" fmla="*/ 5519736 w 8081961"/>
              <a:gd name="connsiteY8" fmla="*/ 2976563 h 3538538"/>
              <a:gd name="connsiteX9" fmla="*/ 6091236 w 8081961"/>
              <a:gd name="connsiteY9" fmla="*/ 2414588 h 3538538"/>
              <a:gd name="connsiteX10" fmla="*/ 4805361 w 8081961"/>
              <a:gd name="connsiteY10" fmla="*/ 2414588 h 3538538"/>
              <a:gd name="connsiteX11" fmla="*/ 5376861 w 8081961"/>
              <a:gd name="connsiteY11" fmla="*/ 2976563 h 3538538"/>
              <a:gd name="connsiteX12" fmla="*/ 4805361 w 8081961"/>
              <a:gd name="connsiteY12" fmla="*/ 3538538 h 3538538"/>
              <a:gd name="connsiteX13" fmla="*/ 4233861 w 8081961"/>
              <a:gd name="connsiteY13" fmla="*/ 2976563 h 3538538"/>
              <a:gd name="connsiteX14" fmla="*/ 4805361 w 8081961"/>
              <a:gd name="connsiteY14" fmla="*/ 2414588 h 3538538"/>
              <a:gd name="connsiteX15" fmla="*/ 3276599 w 8081961"/>
              <a:gd name="connsiteY15" fmla="*/ 2381250 h 3538538"/>
              <a:gd name="connsiteX16" fmla="*/ 3848099 w 8081961"/>
              <a:gd name="connsiteY16" fmla="*/ 2943225 h 3538538"/>
              <a:gd name="connsiteX17" fmla="*/ 3276599 w 8081961"/>
              <a:gd name="connsiteY17" fmla="*/ 3505200 h 3538538"/>
              <a:gd name="connsiteX18" fmla="*/ 2705099 w 8081961"/>
              <a:gd name="connsiteY18" fmla="*/ 2943225 h 3538538"/>
              <a:gd name="connsiteX19" fmla="*/ 3276599 w 8081961"/>
              <a:gd name="connsiteY19" fmla="*/ 2381250 h 3538538"/>
              <a:gd name="connsiteX20" fmla="*/ 1857374 w 8081961"/>
              <a:gd name="connsiteY20" fmla="*/ 2381250 h 3538538"/>
              <a:gd name="connsiteX21" fmla="*/ 2428874 w 8081961"/>
              <a:gd name="connsiteY21" fmla="*/ 2943225 h 3538538"/>
              <a:gd name="connsiteX22" fmla="*/ 1857374 w 8081961"/>
              <a:gd name="connsiteY22" fmla="*/ 3505200 h 3538538"/>
              <a:gd name="connsiteX23" fmla="*/ 1285874 w 8081961"/>
              <a:gd name="connsiteY23" fmla="*/ 2943225 h 3538538"/>
              <a:gd name="connsiteX24" fmla="*/ 1857374 w 8081961"/>
              <a:gd name="connsiteY24" fmla="*/ 2381250 h 3538538"/>
              <a:gd name="connsiteX25" fmla="*/ 571500 w 8081961"/>
              <a:gd name="connsiteY25" fmla="*/ 2381250 h 3538538"/>
              <a:gd name="connsiteX26" fmla="*/ 1143000 w 8081961"/>
              <a:gd name="connsiteY26" fmla="*/ 2943225 h 3538538"/>
              <a:gd name="connsiteX27" fmla="*/ 571500 w 8081961"/>
              <a:gd name="connsiteY27" fmla="*/ 3505200 h 3538538"/>
              <a:gd name="connsiteX28" fmla="*/ 0 w 8081961"/>
              <a:gd name="connsiteY28" fmla="*/ 2943225 h 3538538"/>
              <a:gd name="connsiteX29" fmla="*/ 571500 w 8081961"/>
              <a:gd name="connsiteY29" fmla="*/ 2381250 h 3538538"/>
              <a:gd name="connsiteX30" fmla="*/ 4805361 w 8081961"/>
              <a:gd name="connsiteY30" fmla="*/ 1190625 h 3538538"/>
              <a:gd name="connsiteX31" fmla="*/ 5376861 w 8081961"/>
              <a:gd name="connsiteY31" fmla="*/ 1752600 h 3538538"/>
              <a:gd name="connsiteX32" fmla="*/ 4805361 w 8081961"/>
              <a:gd name="connsiteY32" fmla="*/ 2314575 h 3538538"/>
              <a:gd name="connsiteX33" fmla="*/ 4233861 w 8081961"/>
              <a:gd name="connsiteY33" fmla="*/ 1752600 h 3538538"/>
              <a:gd name="connsiteX34" fmla="*/ 4805361 w 8081961"/>
              <a:gd name="connsiteY34" fmla="*/ 1190625 h 3538538"/>
              <a:gd name="connsiteX35" fmla="*/ 3281362 w 8081961"/>
              <a:gd name="connsiteY35" fmla="*/ 1190625 h 3538538"/>
              <a:gd name="connsiteX36" fmla="*/ 3852861 w 8081961"/>
              <a:gd name="connsiteY36" fmla="*/ 1752600 h 3538538"/>
              <a:gd name="connsiteX37" fmla="*/ 3281362 w 8081961"/>
              <a:gd name="connsiteY37" fmla="*/ 2314575 h 3538538"/>
              <a:gd name="connsiteX38" fmla="*/ 2709862 w 8081961"/>
              <a:gd name="connsiteY38" fmla="*/ 1752600 h 3538538"/>
              <a:gd name="connsiteX39" fmla="*/ 3281362 w 8081961"/>
              <a:gd name="connsiteY39" fmla="*/ 1190625 h 3538538"/>
              <a:gd name="connsiteX40" fmla="*/ 1862137 w 8081961"/>
              <a:gd name="connsiteY40" fmla="*/ 1190625 h 3538538"/>
              <a:gd name="connsiteX41" fmla="*/ 2433637 w 8081961"/>
              <a:gd name="connsiteY41" fmla="*/ 1752600 h 3538538"/>
              <a:gd name="connsiteX42" fmla="*/ 1862137 w 8081961"/>
              <a:gd name="connsiteY42" fmla="*/ 2314575 h 3538538"/>
              <a:gd name="connsiteX43" fmla="*/ 1290637 w 8081961"/>
              <a:gd name="connsiteY43" fmla="*/ 1752600 h 3538538"/>
              <a:gd name="connsiteX44" fmla="*/ 1862137 w 8081961"/>
              <a:gd name="connsiteY44" fmla="*/ 1190625 h 3538538"/>
              <a:gd name="connsiteX45" fmla="*/ 576262 w 8081961"/>
              <a:gd name="connsiteY45" fmla="*/ 1190625 h 3538538"/>
              <a:gd name="connsiteX46" fmla="*/ 1147762 w 8081961"/>
              <a:gd name="connsiteY46" fmla="*/ 1752600 h 3538538"/>
              <a:gd name="connsiteX47" fmla="*/ 576262 w 8081961"/>
              <a:gd name="connsiteY47" fmla="*/ 2314575 h 3538538"/>
              <a:gd name="connsiteX48" fmla="*/ 4762 w 8081961"/>
              <a:gd name="connsiteY48" fmla="*/ 1752600 h 3538538"/>
              <a:gd name="connsiteX49" fmla="*/ 576262 w 8081961"/>
              <a:gd name="connsiteY49" fmla="*/ 1190625 h 3538538"/>
              <a:gd name="connsiteX50" fmla="*/ 7510461 w 8081961"/>
              <a:gd name="connsiteY50" fmla="*/ 1190625 h 3538538"/>
              <a:gd name="connsiteX51" fmla="*/ 8081961 w 8081961"/>
              <a:gd name="connsiteY51" fmla="*/ 1752600 h 3538538"/>
              <a:gd name="connsiteX52" fmla="*/ 7510461 w 8081961"/>
              <a:gd name="connsiteY52" fmla="*/ 2314575 h 3538538"/>
              <a:gd name="connsiteX53" fmla="*/ 6938961 w 8081961"/>
              <a:gd name="connsiteY53" fmla="*/ 1752600 h 3538538"/>
              <a:gd name="connsiteX54" fmla="*/ 7510461 w 8081961"/>
              <a:gd name="connsiteY54" fmla="*/ 1190625 h 3538538"/>
              <a:gd name="connsiteX55" fmla="*/ 6091236 w 8081961"/>
              <a:gd name="connsiteY55" fmla="*/ 1190625 h 3538538"/>
              <a:gd name="connsiteX56" fmla="*/ 6662736 w 8081961"/>
              <a:gd name="connsiteY56" fmla="*/ 1752600 h 3538538"/>
              <a:gd name="connsiteX57" fmla="*/ 6091236 w 8081961"/>
              <a:gd name="connsiteY57" fmla="*/ 2314575 h 3538538"/>
              <a:gd name="connsiteX58" fmla="*/ 5519736 w 8081961"/>
              <a:gd name="connsiteY58" fmla="*/ 1752600 h 3538538"/>
              <a:gd name="connsiteX59" fmla="*/ 6091236 w 8081961"/>
              <a:gd name="connsiteY59" fmla="*/ 1190625 h 3538538"/>
              <a:gd name="connsiteX60" fmla="*/ 4805361 w 8081961"/>
              <a:gd name="connsiteY60" fmla="*/ 1 h 3538538"/>
              <a:gd name="connsiteX61" fmla="*/ 5376861 w 8081961"/>
              <a:gd name="connsiteY61" fmla="*/ 561975 h 3538538"/>
              <a:gd name="connsiteX62" fmla="*/ 4805361 w 8081961"/>
              <a:gd name="connsiteY62" fmla="*/ 1123951 h 3538538"/>
              <a:gd name="connsiteX63" fmla="*/ 4233861 w 8081961"/>
              <a:gd name="connsiteY63" fmla="*/ 561975 h 3538538"/>
              <a:gd name="connsiteX64" fmla="*/ 4805361 w 8081961"/>
              <a:gd name="connsiteY64" fmla="*/ 1 h 3538538"/>
              <a:gd name="connsiteX65" fmla="*/ 3281363 w 8081961"/>
              <a:gd name="connsiteY65" fmla="*/ 1 h 3538538"/>
              <a:gd name="connsiteX66" fmla="*/ 3852861 w 8081961"/>
              <a:gd name="connsiteY66" fmla="*/ 561975 h 3538538"/>
              <a:gd name="connsiteX67" fmla="*/ 3281363 w 8081961"/>
              <a:gd name="connsiteY67" fmla="*/ 1123951 h 3538538"/>
              <a:gd name="connsiteX68" fmla="*/ 2709863 w 8081961"/>
              <a:gd name="connsiteY68" fmla="*/ 561975 h 3538538"/>
              <a:gd name="connsiteX69" fmla="*/ 3281363 w 8081961"/>
              <a:gd name="connsiteY69" fmla="*/ 1 h 3538538"/>
              <a:gd name="connsiteX70" fmla="*/ 1862138 w 8081961"/>
              <a:gd name="connsiteY70" fmla="*/ 1 h 3538538"/>
              <a:gd name="connsiteX71" fmla="*/ 2433638 w 8081961"/>
              <a:gd name="connsiteY71" fmla="*/ 561975 h 3538538"/>
              <a:gd name="connsiteX72" fmla="*/ 1862138 w 8081961"/>
              <a:gd name="connsiteY72" fmla="*/ 1123951 h 3538538"/>
              <a:gd name="connsiteX73" fmla="*/ 1290638 w 8081961"/>
              <a:gd name="connsiteY73" fmla="*/ 561975 h 3538538"/>
              <a:gd name="connsiteX74" fmla="*/ 1862138 w 8081961"/>
              <a:gd name="connsiteY74" fmla="*/ 1 h 3538538"/>
              <a:gd name="connsiteX75" fmla="*/ 576263 w 8081961"/>
              <a:gd name="connsiteY75" fmla="*/ 1 h 3538538"/>
              <a:gd name="connsiteX76" fmla="*/ 1147763 w 8081961"/>
              <a:gd name="connsiteY76" fmla="*/ 561975 h 3538538"/>
              <a:gd name="connsiteX77" fmla="*/ 576263 w 8081961"/>
              <a:gd name="connsiteY77" fmla="*/ 1123951 h 3538538"/>
              <a:gd name="connsiteX78" fmla="*/ 4763 w 8081961"/>
              <a:gd name="connsiteY78" fmla="*/ 561975 h 3538538"/>
              <a:gd name="connsiteX79" fmla="*/ 576263 w 8081961"/>
              <a:gd name="connsiteY79" fmla="*/ 1 h 3538538"/>
              <a:gd name="connsiteX80" fmla="*/ 7510461 w 8081961"/>
              <a:gd name="connsiteY80" fmla="*/ 0 h 3538538"/>
              <a:gd name="connsiteX81" fmla="*/ 8081961 w 8081961"/>
              <a:gd name="connsiteY81" fmla="*/ 561975 h 3538538"/>
              <a:gd name="connsiteX82" fmla="*/ 7510461 w 8081961"/>
              <a:gd name="connsiteY82" fmla="*/ 1123951 h 3538538"/>
              <a:gd name="connsiteX83" fmla="*/ 6938961 w 8081961"/>
              <a:gd name="connsiteY83" fmla="*/ 561975 h 3538538"/>
              <a:gd name="connsiteX84" fmla="*/ 7510461 w 8081961"/>
              <a:gd name="connsiteY84" fmla="*/ 0 h 3538538"/>
              <a:gd name="connsiteX85" fmla="*/ 6091236 w 8081961"/>
              <a:gd name="connsiteY85" fmla="*/ 0 h 3538538"/>
              <a:gd name="connsiteX86" fmla="*/ 6662736 w 8081961"/>
              <a:gd name="connsiteY86" fmla="*/ 561975 h 3538538"/>
              <a:gd name="connsiteX87" fmla="*/ 6091236 w 8081961"/>
              <a:gd name="connsiteY87" fmla="*/ 1123951 h 3538538"/>
              <a:gd name="connsiteX88" fmla="*/ 5519736 w 8081961"/>
              <a:gd name="connsiteY88" fmla="*/ 561975 h 3538538"/>
              <a:gd name="connsiteX89" fmla="*/ 6091236 w 8081961"/>
              <a:gd name="connsiteY89" fmla="*/ 0 h 35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081961" h="3538538">
                <a:moveTo>
                  <a:pt x="7510461" y="2414588"/>
                </a:moveTo>
                <a:cubicBezTo>
                  <a:pt x="7826092" y="2414588"/>
                  <a:pt x="8081961" y="2666193"/>
                  <a:pt x="8081961" y="2976563"/>
                </a:cubicBezTo>
                <a:cubicBezTo>
                  <a:pt x="8081961" y="3286933"/>
                  <a:pt x="7826092" y="3538538"/>
                  <a:pt x="7510461" y="3538538"/>
                </a:cubicBezTo>
                <a:cubicBezTo>
                  <a:pt x="7194830" y="3538538"/>
                  <a:pt x="6938961" y="3286933"/>
                  <a:pt x="6938961" y="2976563"/>
                </a:cubicBezTo>
                <a:cubicBezTo>
                  <a:pt x="6938961" y="2666193"/>
                  <a:pt x="7194830" y="2414588"/>
                  <a:pt x="7510461" y="2414588"/>
                </a:cubicBezTo>
                <a:close/>
                <a:moveTo>
                  <a:pt x="6091236" y="2414588"/>
                </a:moveTo>
                <a:cubicBezTo>
                  <a:pt x="6406867" y="2414588"/>
                  <a:pt x="6662736" y="2666193"/>
                  <a:pt x="6662736" y="2976563"/>
                </a:cubicBezTo>
                <a:cubicBezTo>
                  <a:pt x="6662736" y="3286933"/>
                  <a:pt x="6406867" y="3538538"/>
                  <a:pt x="6091236" y="3538538"/>
                </a:cubicBezTo>
                <a:cubicBezTo>
                  <a:pt x="5775605" y="3538538"/>
                  <a:pt x="5519736" y="3286933"/>
                  <a:pt x="5519736" y="2976563"/>
                </a:cubicBezTo>
                <a:cubicBezTo>
                  <a:pt x="5519736" y="2666193"/>
                  <a:pt x="5775605" y="2414588"/>
                  <a:pt x="6091236" y="2414588"/>
                </a:cubicBezTo>
                <a:close/>
                <a:moveTo>
                  <a:pt x="4805361" y="2414588"/>
                </a:moveTo>
                <a:cubicBezTo>
                  <a:pt x="5120992" y="2414588"/>
                  <a:pt x="5376861" y="2666193"/>
                  <a:pt x="5376861" y="2976563"/>
                </a:cubicBezTo>
                <a:cubicBezTo>
                  <a:pt x="5376861" y="3286933"/>
                  <a:pt x="5120992" y="3538538"/>
                  <a:pt x="4805361" y="3538538"/>
                </a:cubicBezTo>
                <a:cubicBezTo>
                  <a:pt x="4489730" y="3538538"/>
                  <a:pt x="4233861" y="3286933"/>
                  <a:pt x="4233861" y="2976563"/>
                </a:cubicBezTo>
                <a:cubicBezTo>
                  <a:pt x="4233861" y="2666193"/>
                  <a:pt x="4489730" y="2414588"/>
                  <a:pt x="4805361" y="2414588"/>
                </a:cubicBezTo>
                <a:close/>
                <a:moveTo>
                  <a:pt x="3276599" y="2381250"/>
                </a:moveTo>
                <a:cubicBezTo>
                  <a:pt x="3592230" y="2381250"/>
                  <a:pt x="3848099" y="2632855"/>
                  <a:pt x="3848099" y="2943225"/>
                </a:cubicBezTo>
                <a:cubicBezTo>
                  <a:pt x="3848099" y="3253595"/>
                  <a:pt x="3592230" y="3505200"/>
                  <a:pt x="3276599" y="3505200"/>
                </a:cubicBezTo>
                <a:cubicBezTo>
                  <a:pt x="2960968" y="3505200"/>
                  <a:pt x="2705099" y="3253595"/>
                  <a:pt x="2705099" y="2943225"/>
                </a:cubicBezTo>
                <a:cubicBezTo>
                  <a:pt x="2705099" y="2632855"/>
                  <a:pt x="2960968" y="2381250"/>
                  <a:pt x="3276599" y="2381250"/>
                </a:cubicBezTo>
                <a:close/>
                <a:moveTo>
                  <a:pt x="1857374" y="2381250"/>
                </a:moveTo>
                <a:cubicBezTo>
                  <a:pt x="2173005" y="2381250"/>
                  <a:pt x="2428874" y="2632855"/>
                  <a:pt x="2428874" y="2943225"/>
                </a:cubicBezTo>
                <a:cubicBezTo>
                  <a:pt x="2428874" y="3253595"/>
                  <a:pt x="2173005" y="3505200"/>
                  <a:pt x="1857374" y="3505200"/>
                </a:cubicBezTo>
                <a:cubicBezTo>
                  <a:pt x="1541743" y="3505200"/>
                  <a:pt x="1285874" y="3253595"/>
                  <a:pt x="1285874" y="2943225"/>
                </a:cubicBezTo>
                <a:cubicBezTo>
                  <a:pt x="1285874" y="2632855"/>
                  <a:pt x="1541743" y="2381250"/>
                  <a:pt x="1857374" y="2381250"/>
                </a:cubicBezTo>
                <a:close/>
                <a:moveTo>
                  <a:pt x="571500" y="2381250"/>
                </a:moveTo>
                <a:cubicBezTo>
                  <a:pt x="887131" y="2381250"/>
                  <a:pt x="1143000" y="2632855"/>
                  <a:pt x="1143000" y="2943225"/>
                </a:cubicBezTo>
                <a:cubicBezTo>
                  <a:pt x="1143000" y="3253595"/>
                  <a:pt x="887131" y="3505200"/>
                  <a:pt x="571500" y="3505200"/>
                </a:cubicBezTo>
                <a:cubicBezTo>
                  <a:pt x="255868" y="3505200"/>
                  <a:pt x="0" y="3253595"/>
                  <a:pt x="0" y="2943225"/>
                </a:cubicBezTo>
                <a:cubicBezTo>
                  <a:pt x="0" y="2632855"/>
                  <a:pt x="255868" y="2381250"/>
                  <a:pt x="571500" y="2381250"/>
                </a:cubicBezTo>
                <a:close/>
                <a:moveTo>
                  <a:pt x="4805361" y="1190625"/>
                </a:moveTo>
                <a:cubicBezTo>
                  <a:pt x="5120992" y="1190625"/>
                  <a:pt x="5376861" y="1442230"/>
                  <a:pt x="5376861" y="1752600"/>
                </a:cubicBezTo>
                <a:cubicBezTo>
                  <a:pt x="5376861" y="2062970"/>
                  <a:pt x="5120992" y="2314575"/>
                  <a:pt x="4805361" y="2314575"/>
                </a:cubicBezTo>
                <a:cubicBezTo>
                  <a:pt x="4489730" y="2314575"/>
                  <a:pt x="4233861" y="2062970"/>
                  <a:pt x="4233861" y="1752600"/>
                </a:cubicBezTo>
                <a:cubicBezTo>
                  <a:pt x="4233861" y="1442230"/>
                  <a:pt x="4489730" y="1190625"/>
                  <a:pt x="4805361" y="1190625"/>
                </a:cubicBezTo>
                <a:close/>
                <a:moveTo>
                  <a:pt x="3281362" y="1190625"/>
                </a:moveTo>
                <a:cubicBezTo>
                  <a:pt x="3596992" y="1190625"/>
                  <a:pt x="3852861" y="1442230"/>
                  <a:pt x="3852861" y="1752600"/>
                </a:cubicBezTo>
                <a:cubicBezTo>
                  <a:pt x="3852861" y="2062970"/>
                  <a:pt x="3596992" y="2314575"/>
                  <a:pt x="3281362" y="2314575"/>
                </a:cubicBezTo>
                <a:cubicBezTo>
                  <a:pt x="2965731" y="2314575"/>
                  <a:pt x="2709862" y="2062970"/>
                  <a:pt x="2709862" y="1752600"/>
                </a:cubicBezTo>
                <a:cubicBezTo>
                  <a:pt x="2709862" y="1442230"/>
                  <a:pt x="2965731" y="1190625"/>
                  <a:pt x="3281362" y="1190625"/>
                </a:cubicBezTo>
                <a:close/>
                <a:moveTo>
                  <a:pt x="1862137" y="1190625"/>
                </a:moveTo>
                <a:cubicBezTo>
                  <a:pt x="2177768" y="1190625"/>
                  <a:pt x="2433637" y="1442230"/>
                  <a:pt x="2433637" y="1752600"/>
                </a:cubicBezTo>
                <a:cubicBezTo>
                  <a:pt x="2433637" y="2062970"/>
                  <a:pt x="2177768" y="2314575"/>
                  <a:pt x="1862137" y="2314575"/>
                </a:cubicBezTo>
                <a:cubicBezTo>
                  <a:pt x="1546506" y="2314575"/>
                  <a:pt x="1290637" y="2062970"/>
                  <a:pt x="1290637" y="1752600"/>
                </a:cubicBezTo>
                <a:cubicBezTo>
                  <a:pt x="1290637" y="1442230"/>
                  <a:pt x="1546506" y="1190625"/>
                  <a:pt x="1862137" y="1190625"/>
                </a:cubicBezTo>
                <a:close/>
                <a:moveTo>
                  <a:pt x="576262" y="1190625"/>
                </a:moveTo>
                <a:cubicBezTo>
                  <a:pt x="891893" y="1190625"/>
                  <a:pt x="1147762" y="1442230"/>
                  <a:pt x="1147762" y="1752600"/>
                </a:cubicBezTo>
                <a:cubicBezTo>
                  <a:pt x="1147762" y="2062970"/>
                  <a:pt x="891893" y="2314575"/>
                  <a:pt x="576262" y="2314575"/>
                </a:cubicBezTo>
                <a:cubicBezTo>
                  <a:pt x="260631" y="2314575"/>
                  <a:pt x="4762" y="2062970"/>
                  <a:pt x="4762" y="1752600"/>
                </a:cubicBezTo>
                <a:cubicBezTo>
                  <a:pt x="4762" y="1442230"/>
                  <a:pt x="260631" y="1190625"/>
                  <a:pt x="576262" y="1190625"/>
                </a:cubicBezTo>
                <a:close/>
                <a:moveTo>
                  <a:pt x="7510461" y="1190625"/>
                </a:moveTo>
                <a:cubicBezTo>
                  <a:pt x="7826092" y="1190625"/>
                  <a:pt x="8081961" y="1442230"/>
                  <a:pt x="8081961" y="1752600"/>
                </a:cubicBezTo>
                <a:cubicBezTo>
                  <a:pt x="8081961" y="2062970"/>
                  <a:pt x="7826092" y="2314575"/>
                  <a:pt x="7510461" y="2314575"/>
                </a:cubicBezTo>
                <a:cubicBezTo>
                  <a:pt x="7194830" y="2314575"/>
                  <a:pt x="6938961" y="2062970"/>
                  <a:pt x="6938961" y="1752600"/>
                </a:cubicBezTo>
                <a:cubicBezTo>
                  <a:pt x="6938961" y="1442230"/>
                  <a:pt x="7194830" y="1190625"/>
                  <a:pt x="7510461" y="1190625"/>
                </a:cubicBezTo>
                <a:close/>
                <a:moveTo>
                  <a:pt x="6091236" y="1190625"/>
                </a:moveTo>
                <a:cubicBezTo>
                  <a:pt x="6406867" y="1190625"/>
                  <a:pt x="6662736" y="1442230"/>
                  <a:pt x="6662736" y="1752600"/>
                </a:cubicBezTo>
                <a:cubicBezTo>
                  <a:pt x="6662736" y="2062970"/>
                  <a:pt x="6406867" y="2314575"/>
                  <a:pt x="6091236" y="2314575"/>
                </a:cubicBezTo>
                <a:cubicBezTo>
                  <a:pt x="5775605" y="2314575"/>
                  <a:pt x="5519736" y="2062970"/>
                  <a:pt x="5519736" y="1752600"/>
                </a:cubicBezTo>
                <a:cubicBezTo>
                  <a:pt x="5519736" y="1442230"/>
                  <a:pt x="5775605" y="1190625"/>
                  <a:pt x="6091236" y="1190625"/>
                </a:cubicBezTo>
                <a:close/>
                <a:moveTo>
                  <a:pt x="4805361" y="1"/>
                </a:moveTo>
                <a:cubicBezTo>
                  <a:pt x="5120992" y="1"/>
                  <a:pt x="5376861" y="251606"/>
                  <a:pt x="5376861" y="561975"/>
                </a:cubicBezTo>
                <a:cubicBezTo>
                  <a:pt x="5376861" y="872345"/>
                  <a:pt x="5120992" y="1123951"/>
                  <a:pt x="4805361" y="1123951"/>
                </a:cubicBezTo>
                <a:cubicBezTo>
                  <a:pt x="4489730" y="1123951"/>
                  <a:pt x="4233861" y="872345"/>
                  <a:pt x="4233861" y="561975"/>
                </a:cubicBezTo>
                <a:cubicBezTo>
                  <a:pt x="4233861" y="251606"/>
                  <a:pt x="4489730" y="1"/>
                  <a:pt x="4805361" y="1"/>
                </a:cubicBezTo>
                <a:close/>
                <a:moveTo>
                  <a:pt x="3281363" y="1"/>
                </a:moveTo>
                <a:cubicBezTo>
                  <a:pt x="3596992" y="1"/>
                  <a:pt x="3852861" y="251606"/>
                  <a:pt x="3852861" y="561975"/>
                </a:cubicBezTo>
                <a:cubicBezTo>
                  <a:pt x="3852861" y="872345"/>
                  <a:pt x="3596992" y="1123951"/>
                  <a:pt x="3281363" y="1123951"/>
                </a:cubicBezTo>
                <a:cubicBezTo>
                  <a:pt x="2965732" y="1123951"/>
                  <a:pt x="2709863" y="872345"/>
                  <a:pt x="2709863" y="561975"/>
                </a:cubicBezTo>
                <a:cubicBezTo>
                  <a:pt x="2709863" y="251606"/>
                  <a:pt x="2965732" y="1"/>
                  <a:pt x="3281363" y="1"/>
                </a:cubicBezTo>
                <a:close/>
                <a:moveTo>
                  <a:pt x="1862138" y="1"/>
                </a:moveTo>
                <a:cubicBezTo>
                  <a:pt x="2177769" y="1"/>
                  <a:pt x="2433638" y="251606"/>
                  <a:pt x="2433638" y="561975"/>
                </a:cubicBezTo>
                <a:cubicBezTo>
                  <a:pt x="2433638" y="872345"/>
                  <a:pt x="2177769" y="1123951"/>
                  <a:pt x="1862138" y="1123951"/>
                </a:cubicBezTo>
                <a:cubicBezTo>
                  <a:pt x="1546506" y="1123951"/>
                  <a:pt x="1290638" y="872345"/>
                  <a:pt x="1290638" y="561975"/>
                </a:cubicBezTo>
                <a:cubicBezTo>
                  <a:pt x="1290638" y="251606"/>
                  <a:pt x="1546506" y="1"/>
                  <a:pt x="1862138" y="1"/>
                </a:cubicBezTo>
                <a:close/>
                <a:moveTo>
                  <a:pt x="576263" y="1"/>
                </a:moveTo>
                <a:cubicBezTo>
                  <a:pt x="891894" y="1"/>
                  <a:pt x="1147763" y="251606"/>
                  <a:pt x="1147763" y="561975"/>
                </a:cubicBezTo>
                <a:cubicBezTo>
                  <a:pt x="1147763" y="872345"/>
                  <a:pt x="891894" y="1123951"/>
                  <a:pt x="576263" y="1123951"/>
                </a:cubicBezTo>
                <a:cubicBezTo>
                  <a:pt x="260632" y="1123951"/>
                  <a:pt x="4763" y="872345"/>
                  <a:pt x="4763" y="561975"/>
                </a:cubicBezTo>
                <a:cubicBezTo>
                  <a:pt x="4763" y="251606"/>
                  <a:pt x="260632" y="1"/>
                  <a:pt x="576263" y="1"/>
                </a:cubicBezTo>
                <a:close/>
                <a:moveTo>
                  <a:pt x="7510461" y="0"/>
                </a:moveTo>
                <a:cubicBezTo>
                  <a:pt x="7826092" y="0"/>
                  <a:pt x="8081961" y="251606"/>
                  <a:pt x="8081961" y="561975"/>
                </a:cubicBezTo>
                <a:cubicBezTo>
                  <a:pt x="8081961" y="872345"/>
                  <a:pt x="7826092" y="1123951"/>
                  <a:pt x="7510461" y="1123951"/>
                </a:cubicBezTo>
                <a:cubicBezTo>
                  <a:pt x="7194830" y="1123951"/>
                  <a:pt x="6938961" y="872345"/>
                  <a:pt x="6938961" y="561975"/>
                </a:cubicBezTo>
                <a:cubicBezTo>
                  <a:pt x="6938961" y="251606"/>
                  <a:pt x="7194830" y="0"/>
                  <a:pt x="7510461" y="0"/>
                </a:cubicBezTo>
                <a:close/>
                <a:moveTo>
                  <a:pt x="6091236" y="0"/>
                </a:moveTo>
                <a:cubicBezTo>
                  <a:pt x="6406867" y="0"/>
                  <a:pt x="6662736" y="251606"/>
                  <a:pt x="6662736" y="561975"/>
                </a:cubicBezTo>
                <a:cubicBezTo>
                  <a:pt x="6662736" y="872345"/>
                  <a:pt x="6406867" y="1123951"/>
                  <a:pt x="6091236" y="1123951"/>
                </a:cubicBezTo>
                <a:cubicBezTo>
                  <a:pt x="5775605" y="1123951"/>
                  <a:pt x="5519736" y="872345"/>
                  <a:pt x="5519736" y="561975"/>
                </a:cubicBezTo>
                <a:cubicBezTo>
                  <a:pt x="5519736" y="251606"/>
                  <a:pt x="5775605" y="0"/>
                  <a:pt x="6091236" y="0"/>
                </a:cubicBezTo>
                <a:close/>
              </a:path>
            </a:pathLst>
          </a:custGeom>
          <a:solidFill>
            <a:srgbClr val="CE1F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/>
          </a:p>
        </p:txBody>
      </p:sp>
      <p:sp>
        <p:nvSpPr>
          <p:cNvPr id="34" name="Полілінія: фігура 33">
            <a:extLst>
              <a:ext uri="{FF2B5EF4-FFF2-40B4-BE49-F238E27FC236}">
                <a16:creationId xmlns:a16="http://schemas.microsoft.com/office/drawing/2014/main" id="{43B71882-1036-40BA-A5F4-A98A254183A7}"/>
              </a:ext>
            </a:extLst>
          </p:cNvPr>
          <p:cNvSpPr/>
          <p:nvPr/>
        </p:nvSpPr>
        <p:spPr>
          <a:xfrm>
            <a:off x="1257301" y="4096147"/>
            <a:ext cx="947736" cy="400050"/>
          </a:xfrm>
          <a:custGeom>
            <a:avLst/>
            <a:gdLst>
              <a:gd name="connsiteX0" fmla="*/ 7510461 w 8081961"/>
              <a:gd name="connsiteY0" fmla="*/ 2414588 h 3538538"/>
              <a:gd name="connsiteX1" fmla="*/ 8081961 w 8081961"/>
              <a:gd name="connsiteY1" fmla="*/ 2976563 h 3538538"/>
              <a:gd name="connsiteX2" fmla="*/ 7510461 w 8081961"/>
              <a:gd name="connsiteY2" fmla="*/ 3538538 h 3538538"/>
              <a:gd name="connsiteX3" fmla="*/ 6938961 w 8081961"/>
              <a:gd name="connsiteY3" fmla="*/ 2976563 h 3538538"/>
              <a:gd name="connsiteX4" fmla="*/ 7510461 w 8081961"/>
              <a:gd name="connsiteY4" fmla="*/ 2414588 h 3538538"/>
              <a:gd name="connsiteX5" fmla="*/ 6091236 w 8081961"/>
              <a:gd name="connsiteY5" fmla="*/ 2414588 h 3538538"/>
              <a:gd name="connsiteX6" fmla="*/ 6662736 w 8081961"/>
              <a:gd name="connsiteY6" fmla="*/ 2976563 h 3538538"/>
              <a:gd name="connsiteX7" fmla="*/ 6091236 w 8081961"/>
              <a:gd name="connsiteY7" fmla="*/ 3538538 h 3538538"/>
              <a:gd name="connsiteX8" fmla="*/ 5519736 w 8081961"/>
              <a:gd name="connsiteY8" fmla="*/ 2976563 h 3538538"/>
              <a:gd name="connsiteX9" fmla="*/ 6091236 w 8081961"/>
              <a:gd name="connsiteY9" fmla="*/ 2414588 h 3538538"/>
              <a:gd name="connsiteX10" fmla="*/ 4805361 w 8081961"/>
              <a:gd name="connsiteY10" fmla="*/ 2414588 h 3538538"/>
              <a:gd name="connsiteX11" fmla="*/ 5376861 w 8081961"/>
              <a:gd name="connsiteY11" fmla="*/ 2976563 h 3538538"/>
              <a:gd name="connsiteX12" fmla="*/ 4805361 w 8081961"/>
              <a:gd name="connsiteY12" fmla="*/ 3538538 h 3538538"/>
              <a:gd name="connsiteX13" fmla="*/ 4233861 w 8081961"/>
              <a:gd name="connsiteY13" fmla="*/ 2976563 h 3538538"/>
              <a:gd name="connsiteX14" fmla="*/ 4805361 w 8081961"/>
              <a:gd name="connsiteY14" fmla="*/ 2414588 h 3538538"/>
              <a:gd name="connsiteX15" fmla="*/ 3276599 w 8081961"/>
              <a:gd name="connsiteY15" fmla="*/ 2381250 h 3538538"/>
              <a:gd name="connsiteX16" fmla="*/ 3848099 w 8081961"/>
              <a:gd name="connsiteY16" fmla="*/ 2943225 h 3538538"/>
              <a:gd name="connsiteX17" fmla="*/ 3276599 w 8081961"/>
              <a:gd name="connsiteY17" fmla="*/ 3505200 h 3538538"/>
              <a:gd name="connsiteX18" fmla="*/ 2705099 w 8081961"/>
              <a:gd name="connsiteY18" fmla="*/ 2943225 h 3538538"/>
              <a:gd name="connsiteX19" fmla="*/ 3276599 w 8081961"/>
              <a:gd name="connsiteY19" fmla="*/ 2381250 h 3538538"/>
              <a:gd name="connsiteX20" fmla="*/ 1857374 w 8081961"/>
              <a:gd name="connsiteY20" fmla="*/ 2381250 h 3538538"/>
              <a:gd name="connsiteX21" fmla="*/ 2428874 w 8081961"/>
              <a:gd name="connsiteY21" fmla="*/ 2943225 h 3538538"/>
              <a:gd name="connsiteX22" fmla="*/ 1857374 w 8081961"/>
              <a:gd name="connsiteY22" fmla="*/ 3505200 h 3538538"/>
              <a:gd name="connsiteX23" fmla="*/ 1285874 w 8081961"/>
              <a:gd name="connsiteY23" fmla="*/ 2943225 h 3538538"/>
              <a:gd name="connsiteX24" fmla="*/ 1857374 w 8081961"/>
              <a:gd name="connsiteY24" fmla="*/ 2381250 h 3538538"/>
              <a:gd name="connsiteX25" fmla="*/ 571500 w 8081961"/>
              <a:gd name="connsiteY25" fmla="*/ 2381250 h 3538538"/>
              <a:gd name="connsiteX26" fmla="*/ 1143000 w 8081961"/>
              <a:gd name="connsiteY26" fmla="*/ 2943225 h 3538538"/>
              <a:gd name="connsiteX27" fmla="*/ 571500 w 8081961"/>
              <a:gd name="connsiteY27" fmla="*/ 3505200 h 3538538"/>
              <a:gd name="connsiteX28" fmla="*/ 0 w 8081961"/>
              <a:gd name="connsiteY28" fmla="*/ 2943225 h 3538538"/>
              <a:gd name="connsiteX29" fmla="*/ 571500 w 8081961"/>
              <a:gd name="connsiteY29" fmla="*/ 2381250 h 3538538"/>
              <a:gd name="connsiteX30" fmla="*/ 4805361 w 8081961"/>
              <a:gd name="connsiteY30" fmla="*/ 1190625 h 3538538"/>
              <a:gd name="connsiteX31" fmla="*/ 5376861 w 8081961"/>
              <a:gd name="connsiteY31" fmla="*/ 1752600 h 3538538"/>
              <a:gd name="connsiteX32" fmla="*/ 4805361 w 8081961"/>
              <a:gd name="connsiteY32" fmla="*/ 2314575 h 3538538"/>
              <a:gd name="connsiteX33" fmla="*/ 4233861 w 8081961"/>
              <a:gd name="connsiteY33" fmla="*/ 1752600 h 3538538"/>
              <a:gd name="connsiteX34" fmla="*/ 4805361 w 8081961"/>
              <a:gd name="connsiteY34" fmla="*/ 1190625 h 3538538"/>
              <a:gd name="connsiteX35" fmla="*/ 3281362 w 8081961"/>
              <a:gd name="connsiteY35" fmla="*/ 1190625 h 3538538"/>
              <a:gd name="connsiteX36" fmla="*/ 3852861 w 8081961"/>
              <a:gd name="connsiteY36" fmla="*/ 1752600 h 3538538"/>
              <a:gd name="connsiteX37" fmla="*/ 3281362 w 8081961"/>
              <a:gd name="connsiteY37" fmla="*/ 2314575 h 3538538"/>
              <a:gd name="connsiteX38" fmla="*/ 2709862 w 8081961"/>
              <a:gd name="connsiteY38" fmla="*/ 1752600 h 3538538"/>
              <a:gd name="connsiteX39" fmla="*/ 3281362 w 8081961"/>
              <a:gd name="connsiteY39" fmla="*/ 1190625 h 3538538"/>
              <a:gd name="connsiteX40" fmla="*/ 1862137 w 8081961"/>
              <a:gd name="connsiteY40" fmla="*/ 1190625 h 3538538"/>
              <a:gd name="connsiteX41" fmla="*/ 2433637 w 8081961"/>
              <a:gd name="connsiteY41" fmla="*/ 1752600 h 3538538"/>
              <a:gd name="connsiteX42" fmla="*/ 1862137 w 8081961"/>
              <a:gd name="connsiteY42" fmla="*/ 2314575 h 3538538"/>
              <a:gd name="connsiteX43" fmla="*/ 1290637 w 8081961"/>
              <a:gd name="connsiteY43" fmla="*/ 1752600 h 3538538"/>
              <a:gd name="connsiteX44" fmla="*/ 1862137 w 8081961"/>
              <a:gd name="connsiteY44" fmla="*/ 1190625 h 3538538"/>
              <a:gd name="connsiteX45" fmla="*/ 576262 w 8081961"/>
              <a:gd name="connsiteY45" fmla="*/ 1190625 h 3538538"/>
              <a:gd name="connsiteX46" fmla="*/ 1147762 w 8081961"/>
              <a:gd name="connsiteY46" fmla="*/ 1752600 h 3538538"/>
              <a:gd name="connsiteX47" fmla="*/ 576262 w 8081961"/>
              <a:gd name="connsiteY47" fmla="*/ 2314575 h 3538538"/>
              <a:gd name="connsiteX48" fmla="*/ 4762 w 8081961"/>
              <a:gd name="connsiteY48" fmla="*/ 1752600 h 3538538"/>
              <a:gd name="connsiteX49" fmla="*/ 576262 w 8081961"/>
              <a:gd name="connsiteY49" fmla="*/ 1190625 h 3538538"/>
              <a:gd name="connsiteX50" fmla="*/ 7510461 w 8081961"/>
              <a:gd name="connsiteY50" fmla="*/ 1190625 h 3538538"/>
              <a:gd name="connsiteX51" fmla="*/ 8081961 w 8081961"/>
              <a:gd name="connsiteY51" fmla="*/ 1752600 h 3538538"/>
              <a:gd name="connsiteX52" fmla="*/ 7510461 w 8081961"/>
              <a:gd name="connsiteY52" fmla="*/ 2314575 h 3538538"/>
              <a:gd name="connsiteX53" fmla="*/ 6938961 w 8081961"/>
              <a:gd name="connsiteY53" fmla="*/ 1752600 h 3538538"/>
              <a:gd name="connsiteX54" fmla="*/ 7510461 w 8081961"/>
              <a:gd name="connsiteY54" fmla="*/ 1190625 h 3538538"/>
              <a:gd name="connsiteX55" fmla="*/ 6091236 w 8081961"/>
              <a:gd name="connsiteY55" fmla="*/ 1190625 h 3538538"/>
              <a:gd name="connsiteX56" fmla="*/ 6662736 w 8081961"/>
              <a:gd name="connsiteY56" fmla="*/ 1752600 h 3538538"/>
              <a:gd name="connsiteX57" fmla="*/ 6091236 w 8081961"/>
              <a:gd name="connsiteY57" fmla="*/ 2314575 h 3538538"/>
              <a:gd name="connsiteX58" fmla="*/ 5519736 w 8081961"/>
              <a:gd name="connsiteY58" fmla="*/ 1752600 h 3538538"/>
              <a:gd name="connsiteX59" fmla="*/ 6091236 w 8081961"/>
              <a:gd name="connsiteY59" fmla="*/ 1190625 h 3538538"/>
              <a:gd name="connsiteX60" fmla="*/ 4805361 w 8081961"/>
              <a:gd name="connsiteY60" fmla="*/ 1 h 3538538"/>
              <a:gd name="connsiteX61" fmla="*/ 5376861 w 8081961"/>
              <a:gd name="connsiteY61" fmla="*/ 561975 h 3538538"/>
              <a:gd name="connsiteX62" fmla="*/ 4805361 w 8081961"/>
              <a:gd name="connsiteY62" fmla="*/ 1123951 h 3538538"/>
              <a:gd name="connsiteX63" fmla="*/ 4233861 w 8081961"/>
              <a:gd name="connsiteY63" fmla="*/ 561975 h 3538538"/>
              <a:gd name="connsiteX64" fmla="*/ 4805361 w 8081961"/>
              <a:gd name="connsiteY64" fmla="*/ 1 h 3538538"/>
              <a:gd name="connsiteX65" fmla="*/ 3281363 w 8081961"/>
              <a:gd name="connsiteY65" fmla="*/ 1 h 3538538"/>
              <a:gd name="connsiteX66" fmla="*/ 3852861 w 8081961"/>
              <a:gd name="connsiteY66" fmla="*/ 561975 h 3538538"/>
              <a:gd name="connsiteX67" fmla="*/ 3281363 w 8081961"/>
              <a:gd name="connsiteY67" fmla="*/ 1123951 h 3538538"/>
              <a:gd name="connsiteX68" fmla="*/ 2709863 w 8081961"/>
              <a:gd name="connsiteY68" fmla="*/ 561975 h 3538538"/>
              <a:gd name="connsiteX69" fmla="*/ 3281363 w 8081961"/>
              <a:gd name="connsiteY69" fmla="*/ 1 h 3538538"/>
              <a:gd name="connsiteX70" fmla="*/ 1862138 w 8081961"/>
              <a:gd name="connsiteY70" fmla="*/ 1 h 3538538"/>
              <a:gd name="connsiteX71" fmla="*/ 2433638 w 8081961"/>
              <a:gd name="connsiteY71" fmla="*/ 561975 h 3538538"/>
              <a:gd name="connsiteX72" fmla="*/ 1862138 w 8081961"/>
              <a:gd name="connsiteY72" fmla="*/ 1123951 h 3538538"/>
              <a:gd name="connsiteX73" fmla="*/ 1290638 w 8081961"/>
              <a:gd name="connsiteY73" fmla="*/ 561975 h 3538538"/>
              <a:gd name="connsiteX74" fmla="*/ 1862138 w 8081961"/>
              <a:gd name="connsiteY74" fmla="*/ 1 h 3538538"/>
              <a:gd name="connsiteX75" fmla="*/ 576263 w 8081961"/>
              <a:gd name="connsiteY75" fmla="*/ 1 h 3538538"/>
              <a:gd name="connsiteX76" fmla="*/ 1147763 w 8081961"/>
              <a:gd name="connsiteY76" fmla="*/ 561975 h 3538538"/>
              <a:gd name="connsiteX77" fmla="*/ 576263 w 8081961"/>
              <a:gd name="connsiteY77" fmla="*/ 1123951 h 3538538"/>
              <a:gd name="connsiteX78" fmla="*/ 4763 w 8081961"/>
              <a:gd name="connsiteY78" fmla="*/ 561975 h 3538538"/>
              <a:gd name="connsiteX79" fmla="*/ 576263 w 8081961"/>
              <a:gd name="connsiteY79" fmla="*/ 1 h 3538538"/>
              <a:gd name="connsiteX80" fmla="*/ 7510461 w 8081961"/>
              <a:gd name="connsiteY80" fmla="*/ 0 h 3538538"/>
              <a:gd name="connsiteX81" fmla="*/ 8081961 w 8081961"/>
              <a:gd name="connsiteY81" fmla="*/ 561975 h 3538538"/>
              <a:gd name="connsiteX82" fmla="*/ 7510461 w 8081961"/>
              <a:gd name="connsiteY82" fmla="*/ 1123951 h 3538538"/>
              <a:gd name="connsiteX83" fmla="*/ 6938961 w 8081961"/>
              <a:gd name="connsiteY83" fmla="*/ 561975 h 3538538"/>
              <a:gd name="connsiteX84" fmla="*/ 7510461 w 8081961"/>
              <a:gd name="connsiteY84" fmla="*/ 0 h 3538538"/>
              <a:gd name="connsiteX85" fmla="*/ 6091236 w 8081961"/>
              <a:gd name="connsiteY85" fmla="*/ 0 h 3538538"/>
              <a:gd name="connsiteX86" fmla="*/ 6662736 w 8081961"/>
              <a:gd name="connsiteY86" fmla="*/ 561975 h 3538538"/>
              <a:gd name="connsiteX87" fmla="*/ 6091236 w 8081961"/>
              <a:gd name="connsiteY87" fmla="*/ 1123951 h 3538538"/>
              <a:gd name="connsiteX88" fmla="*/ 5519736 w 8081961"/>
              <a:gd name="connsiteY88" fmla="*/ 561975 h 3538538"/>
              <a:gd name="connsiteX89" fmla="*/ 6091236 w 8081961"/>
              <a:gd name="connsiteY89" fmla="*/ 0 h 35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081961" h="3538538">
                <a:moveTo>
                  <a:pt x="7510461" y="2414588"/>
                </a:moveTo>
                <a:cubicBezTo>
                  <a:pt x="7826092" y="2414588"/>
                  <a:pt x="8081961" y="2666193"/>
                  <a:pt x="8081961" y="2976563"/>
                </a:cubicBezTo>
                <a:cubicBezTo>
                  <a:pt x="8081961" y="3286933"/>
                  <a:pt x="7826092" y="3538538"/>
                  <a:pt x="7510461" y="3538538"/>
                </a:cubicBezTo>
                <a:cubicBezTo>
                  <a:pt x="7194830" y="3538538"/>
                  <a:pt x="6938961" y="3286933"/>
                  <a:pt x="6938961" y="2976563"/>
                </a:cubicBezTo>
                <a:cubicBezTo>
                  <a:pt x="6938961" y="2666193"/>
                  <a:pt x="7194830" y="2414588"/>
                  <a:pt x="7510461" y="2414588"/>
                </a:cubicBezTo>
                <a:close/>
                <a:moveTo>
                  <a:pt x="6091236" y="2414588"/>
                </a:moveTo>
                <a:cubicBezTo>
                  <a:pt x="6406867" y="2414588"/>
                  <a:pt x="6662736" y="2666193"/>
                  <a:pt x="6662736" y="2976563"/>
                </a:cubicBezTo>
                <a:cubicBezTo>
                  <a:pt x="6662736" y="3286933"/>
                  <a:pt x="6406867" y="3538538"/>
                  <a:pt x="6091236" y="3538538"/>
                </a:cubicBezTo>
                <a:cubicBezTo>
                  <a:pt x="5775605" y="3538538"/>
                  <a:pt x="5519736" y="3286933"/>
                  <a:pt x="5519736" y="2976563"/>
                </a:cubicBezTo>
                <a:cubicBezTo>
                  <a:pt x="5519736" y="2666193"/>
                  <a:pt x="5775605" y="2414588"/>
                  <a:pt x="6091236" y="2414588"/>
                </a:cubicBezTo>
                <a:close/>
                <a:moveTo>
                  <a:pt x="4805361" y="2414588"/>
                </a:moveTo>
                <a:cubicBezTo>
                  <a:pt x="5120992" y="2414588"/>
                  <a:pt x="5376861" y="2666193"/>
                  <a:pt x="5376861" y="2976563"/>
                </a:cubicBezTo>
                <a:cubicBezTo>
                  <a:pt x="5376861" y="3286933"/>
                  <a:pt x="5120992" y="3538538"/>
                  <a:pt x="4805361" y="3538538"/>
                </a:cubicBezTo>
                <a:cubicBezTo>
                  <a:pt x="4489730" y="3538538"/>
                  <a:pt x="4233861" y="3286933"/>
                  <a:pt x="4233861" y="2976563"/>
                </a:cubicBezTo>
                <a:cubicBezTo>
                  <a:pt x="4233861" y="2666193"/>
                  <a:pt x="4489730" y="2414588"/>
                  <a:pt x="4805361" y="2414588"/>
                </a:cubicBezTo>
                <a:close/>
                <a:moveTo>
                  <a:pt x="3276599" y="2381250"/>
                </a:moveTo>
                <a:cubicBezTo>
                  <a:pt x="3592230" y="2381250"/>
                  <a:pt x="3848099" y="2632855"/>
                  <a:pt x="3848099" y="2943225"/>
                </a:cubicBezTo>
                <a:cubicBezTo>
                  <a:pt x="3848099" y="3253595"/>
                  <a:pt x="3592230" y="3505200"/>
                  <a:pt x="3276599" y="3505200"/>
                </a:cubicBezTo>
                <a:cubicBezTo>
                  <a:pt x="2960968" y="3505200"/>
                  <a:pt x="2705099" y="3253595"/>
                  <a:pt x="2705099" y="2943225"/>
                </a:cubicBezTo>
                <a:cubicBezTo>
                  <a:pt x="2705099" y="2632855"/>
                  <a:pt x="2960968" y="2381250"/>
                  <a:pt x="3276599" y="2381250"/>
                </a:cubicBezTo>
                <a:close/>
                <a:moveTo>
                  <a:pt x="1857374" y="2381250"/>
                </a:moveTo>
                <a:cubicBezTo>
                  <a:pt x="2173005" y="2381250"/>
                  <a:pt x="2428874" y="2632855"/>
                  <a:pt x="2428874" y="2943225"/>
                </a:cubicBezTo>
                <a:cubicBezTo>
                  <a:pt x="2428874" y="3253595"/>
                  <a:pt x="2173005" y="3505200"/>
                  <a:pt x="1857374" y="3505200"/>
                </a:cubicBezTo>
                <a:cubicBezTo>
                  <a:pt x="1541743" y="3505200"/>
                  <a:pt x="1285874" y="3253595"/>
                  <a:pt x="1285874" y="2943225"/>
                </a:cubicBezTo>
                <a:cubicBezTo>
                  <a:pt x="1285874" y="2632855"/>
                  <a:pt x="1541743" y="2381250"/>
                  <a:pt x="1857374" y="2381250"/>
                </a:cubicBezTo>
                <a:close/>
                <a:moveTo>
                  <a:pt x="571500" y="2381250"/>
                </a:moveTo>
                <a:cubicBezTo>
                  <a:pt x="887131" y="2381250"/>
                  <a:pt x="1143000" y="2632855"/>
                  <a:pt x="1143000" y="2943225"/>
                </a:cubicBezTo>
                <a:cubicBezTo>
                  <a:pt x="1143000" y="3253595"/>
                  <a:pt x="887131" y="3505200"/>
                  <a:pt x="571500" y="3505200"/>
                </a:cubicBezTo>
                <a:cubicBezTo>
                  <a:pt x="255868" y="3505200"/>
                  <a:pt x="0" y="3253595"/>
                  <a:pt x="0" y="2943225"/>
                </a:cubicBezTo>
                <a:cubicBezTo>
                  <a:pt x="0" y="2632855"/>
                  <a:pt x="255868" y="2381250"/>
                  <a:pt x="571500" y="2381250"/>
                </a:cubicBezTo>
                <a:close/>
                <a:moveTo>
                  <a:pt x="4805361" y="1190625"/>
                </a:moveTo>
                <a:cubicBezTo>
                  <a:pt x="5120992" y="1190625"/>
                  <a:pt x="5376861" y="1442230"/>
                  <a:pt x="5376861" y="1752600"/>
                </a:cubicBezTo>
                <a:cubicBezTo>
                  <a:pt x="5376861" y="2062970"/>
                  <a:pt x="5120992" y="2314575"/>
                  <a:pt x="4805361" y="2314575"/>
                </a:cubicBezTo>
                <a:cubicBezTo>
                  <a:pt x="4489730" y="2314575"/>
                  <a:pt x="4233861" y="2062970"/>
                  <a:pt x="4233861" y="1752600"/>
                </a:cubicBezTo>
                <a:cubicBezTo>
                  <a:pt x="4233861" y="1442230"/>
                  <a:pt x="4489730" y="1190625"/>
                  <a:pt x="4805361" y="1190625"/>
                </a:cubicBezTo>
                <a:close/>
                <a:moveTo>
                  <a:pt x="3281362" y="1190625"/>
                </a:moveTo>
                <a:cubicBezTo>
                  <a:pt x="3596992" y="1190625"/>
                  <a:pt x="3852861" y="1442230"/>
                  <a:pt x="3852861" y="1752600"/>
                </a:cubicBezTo>
                <a:cubicBezTo>
                  <a:pt x="3852861" y="2062970"/>
                  <a:pt x="3596992" y="2314575"/>
                  <a:pt x="3281362" y="2314575"/>
                </a:cubicBezTo>
                <a:cubicBezTo>
                  <a:pt x="2965731" y="2314575"/>
                  <a:pt x="2709862" y="2062970"/>
                  <a:pt x="2709862" y="1752600"/>
                </a:cubicBezTo>
                <a:cubicBezTo>
                  <a:pt x="2709862" y="1442230"/>
                  <a:pt x="2965731" y="1190625"/>
                  <a:pt x="3281362" y="1190625"/>
                </a:cubicBezTo>
                <a:close/>
                <a:moveTo>
                  <a:pt x="1862137" y="1190625"/>
                </a:moveTo>
                <a:cubicBezTo>
                  <a:pt x="2177768" y="1190625"/>
                  <a:pt x="2433637" y="1442230"/>
                  <a:pt x="2433637" y="1752600"/>
                </a:cubicBezTo>
                <a:cubicBezTo>
                  <a:pt x="2433637" y="2062970"/>
                  <a:pt x="2177768" y="2314575"/>
                  <a:pt x="1862137" y="2314575"/>
                </a:cubicBezTo>
                <a:cubicBezTo>
                  <a:pt x="1546506" y="2314575"/>
                  <a:pt x="1290637" y="2062970"/>
                  <a:pt x="1290637" y="1752600"/>
                </a:cubicBezTo>
                <a:cubicBezTo>
                  <a:pt x="1290637" y="1442230"/>
                  <a:pt x="1546506" y="1190625"/>
                  <a:pt x="1862137" y="1190625"/>
                </a:cubicBezTo>
                <a:close/>
                <a:moveTo>
                  <a:pt x="576262" y="1190625"/>
                </a:moveTo>
                <a:cubicBezTo>
                  <a:pt x="891893" y="1190625"/>
                  <a:pt x="1147762" y="1442230"/>
                  <a:pt x="1147762" y="1752600"/>
                </a:cubicBezTo>
                <a:cubicBezTo>
                  <a:pt x="1147762" y="2062970"/>
                  <a:pt x="891893" y="2314575"/>
                  <a:pt x="576262" y="2314575"/>
                </a:cubicBezTo>
                <a:cubicBezTo>
                  <a:pt x="260631" y="2314575"/>
                  <a:pt x="4762" y="2062970"/>
                  <a:pt x="4762" y="1752600"/>
                </a:cubicBezTo>
                <a:cubicBezTo>
                  <a:pt x="4762" y="1442230"/>
                  <a:pt x="260631" y="1190625"/>
                  <a:pt x="576262" y="1190625"/>
                </a:cubicBezTo>
                <a:close/>
                <a:moveTo>
                  <a:pt x="7510461" y="1190625"/>
                </a:moveTo>
                <a:cubicBezTo>
                  <a:pt x="7826092" y="1190625"/>
                  <a:pt x="8081961" y="1442230"/>
                  <a:pt x="8081961" y="1752600"/>
                </a:cubicBezTo>
                <a:cubicBezTo>
                  <a:pt x="8081961" y="2062970"/>
                  <a:pt x="7826092" y="2314575"/>
                  <a:pt x="7510461" y="2314575"/>
                </a:cubicBezTo>
                <a:cubicBezTo>
                  <a:pt x="7194830" y="2314575"/>
                  <a:pt x="6938961" y="2062970"/>
                  <a:pt x="6938961" y="1752600"/>
                </a:cubicBezTo>
                <a:cubicBezTo>
                  <a:pt x="6938961" y="1442230"/>
                  <a:pt x="7194830" y="1190625"/>
                  <a:pt x="7510461" y="1190625"/>
                </a:cubicBezTo>
                <a:close/>
                <a:moveTo>
                  <a:pt x="6091236" y="1190625"/>
                </a:moveTo>
                <a:cubicBezTo>
                  <a:pt x="6406867" y="1190625"/>
                  <a:pt x="6662736" y="1442230"/>
                  <a:pt x="6662736" y="1752600"/>
                </a:cubicBezTo>
                <a:cubicBezTo>
                  <a:pt x="6662736" y="2062970"/>
                  <a:pt x="6406867" y="2314575"/>
                  <a:pt x="6091236" y="2314575"/>
                </a:cubicBezTo>
                <a:cubicBezTo>
                  <a:pt x="5775605" y="2314575"/>
                  <a:pt x="5519736" y="2062970"/>
                  <a:pt x="5519736" y="1752600"/>
                </a:cubicBezTo>
                <a:cubicBezTo>
                  <a:pt x="5519736" y="1442230"/>
                  <a:pt x="5775605" y="1190625"/>
                  <a:pt x="6091236" y="1190625"/>
                </a:cubicBezTo>
                <a:close/>
                <a:moveTo>
                  <a:pt x="4805361" y="1"/>
                </a:moveTo>
                <a:cubicBezTo>
                  <a:pt x="5120992" y="1"/>
                  <a:pt x="5376861" y="251606"/>
                  <a:pt x="5376861" y="561975"/>
                </a:cubicBezTo>
                <a:cubicBezTo>
                  <a:pt x="5376861" y="872345"/>
                  <a:pt x="5120992" y="1123951"/>
                  <a:pt x="4805361" y="1123951"/>
                </a:cubicBezTo>
                <a:cubicBezTo>
                  <a:pt x="4489730" y="1123951"/>
                  <a:pt x="4233861" y="872345"/>
                  <a:pt x="4233861" y="561975"/>
                </a:cubicBezTo>
                <a:cubicBezTo>
                  <a:pt x="4233861" y="251606"/>
                  <a:pt x="4489730" y="1"/>
                  <a:pt x="4805361" y="1"/>
                </a:cubicBezTo>
                <a:close/>
                <a:moveTo>
                  <a:pt x="3281363" y="1"/>
                </a:moveTo>
                <a:cubicBezTo>
                  <a:pt x="3596992" y="1"/>
                  <a:pt x="3852861" y="251606"/>
                  <a:pt x="3852861" y="561975"/>
                </a:cubicBezTo>
                <a:cubicBezTo>
                  <a:pt x="3852861" y="872345"/>
                  <a:pt x="3596992" y="1123951"/>
                  <a:pt x="3281363" y="1123951"/>
                </a:cubicBezTo>
                <a:cubicBezTo>
                  <a:pt x="2965732" y="1123951"/>
                  <a:pt x="2709863" y="872345"/>
                  <a:pt x="2709863" y="561975"/>
                </a:cubicBezTo>
                <a:cubicBezTo>
                  <a:pt x="2709863" y="251606"/>
                  <a:pt x="2965732" y="1"/>
                  <a:pt x="3281363" y="1"/>
                </a:cubicBezTo>
                <a:close/>
                <a:moveTo>
                  <a:pt x="1862138" y="1"/>
                </a:moveTo>
                <a:cubicBezTo>
                  <a:pt x="2177769" y="1"/>
                  <a:pt x="2433638" y="251606"/>
                  <a:pt x="2433638" y="561975"/>
                </a:cubicBezTo>
                <a:cubicBezTo>
                  <a:pt x="2433638" y="872345"/>
                  <a:pt x="2177769" y="1123951"/>
                  <a:pt x="1862138" y="1123951"/>
                </a:cubicBezTo>
                <a:cubicBezTo>
                  <a:pt x="1546506" y="1123951"/>
                  <a:pt x="1290638" y="872345"/>
                  <a:pt x="1290638" y="561975"/>
                </a:cubicBezTo>
                <a:cubicBezTo>
                  <a:pt x="1290638" y="251606"/>
                  <a:pt x="1546506" y="1"/>
                  <a:pt x="1862138" y="1"/>
                </a:cubicBezTo>
                <a:close/>
                <a:moveTo>
                  <a:pt x="576263" y="1"/>
                </a:moveTo>
                <a:cubicBezTo>
                  <a:pt x="891894" y="1"/>
                  <a:pt x="1147763" y="251606"/>
                  <a:pt x="1147763" y="561975"/>
                </a:cubicBezTo>
                <a:cubicBezTo>
                  <a:pt x="1147763" y="872345"/>
                  <a:pt x="891894" y="1123951"/>
                  <a:pt x="576263" y="1123951"/>
                </a:cubicBezTo>
                <a:cubicBezTo>
                  <a:pt x="260632" y="1123951"/>
                  <a:pt x="4763" y="872345"/>
                  <a:pt x="4763" y="561975"/>
                </a:cubicBezTo>
                <a:cubicBezTo>
                  <a:pt x="4763" y="251606"/>
                  <a:pt x="260632" y="1"/>
                  <a:pt x="576263" y="1"/>
                </a:cubicBezTo>
                <a:close/>
                <a:moveTo>
                  <a:pt x="7510461" y="0"/>
                </a:moveTo>
                <a:cubicBezTo>
                  <a:pt x="7826092" y="0"/>
                  <a:pt x="8081961" y="251606"/>
                  <a:pt x="8081961" y="561975"/>
                </a:cubicBezTo>
                <a:cubicBezTo>
                  <a:pt x="8081961" y="872345"/>
                  <a:pt x="7826092" y="1123951"/>
                  <a:pt x="7510461" y="1123951"/>
                </a:cubicBezTo>
                <a:cubicBezTo>
                  <a:pt x="7194830" y="1123951"/>
                  <a:pt x="6938961" y="872345"/>
                  <a:pt x="6938961" y="561975"/>
                </a:cubicBezTo>
                <a:cubicBezTo>
                  <a:pt x="6938961" y="251606"/>
                  <a:pt x="7194830" y="0"/>
                  <a:pt x="7510461" y="0"/>
                </a:cubicBezTo>
                <a:close/>
                <a:moveTo>
                  <a:pt x="6091236" y="0"/>
                </a:moveTo>
                <a:cubicBezTo>
                  <a:pt x="6406867" y="0"/>
                  <a:pt x="6662736" y="251606"/>
                  <a:pt x="6662736" y="561975"/>
                </a:cubicBezTo>
                <a:cubicBezTo>
                  <a:pt x="6662736" y="872345"/>
                  <a:pt x="6406867" y="1123951"/>
                  <a:pt x="6091236" y="1123951"/>
                </a:cubicBezTo>
                <a:cubicBezTo>
                  <a:pt x="5775605" y="1123951"/>
                  <a:pt x="5519736" y="872345"/>
                  <a:pt x="5519736" y="561975"/>
                </a:cubicBezTo>
                <a:cubicBezTo>
                  <a:pt x="5519736" y="251606"/>
                  <a:pt x="5775605" y="0"/>
                  <a:pt x="6091236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 dirty="0"/>
          </a:p>
        </p:txBody>
      </p:sp>
      <p:sp>
        <p:nvSpPr>
          <p:cNvPr id="35" name="Полілінія: фігура 34">
            <a:extLst>
              <a:ext uri="{FF2B5EF4-FFF2-40B4-BE49-F238E27FC236}">
                <a16:creationId xmlns:a16="http://schemas.microsoft.com/office/drawing/2014/main" id="{AD23E9D4-5443-41F9-832C-B9BB51613FAC}"/>
              </a:ext>
            </a:extLst>
          </p:cNvPr>
          <p:cNvSpPr/>
          <p:nvPr/>
        </p:nvSpPr>
        <p:spPr>
          <a:xfrm>
            <a:off x="2501677" y="4069953"/>
            <a:ext cx="947736" cy="400050"/>
          </a:xfrm>
          <a:custGeom>
            <a:avLst/>
            <a:gdLst>
              <a:gd name="connsiteX0" fmla="*/ 7510461 w 8081961"/>
              <a:gd name="connsiteY0" fmla="*/ 2414588 h 3538538"/>
              <a:gd name="connsiteX1" fmla="*/ 8081961 w 8081961"/>
              <a:gd name="connsiteY1" fmla="*/ 2976563 h 3538538"/>
              <a:gd name="connsiteX2" fmla="*/ 7510461 w 8081961"/>
              <a:gd name="connsiteY2" fmla="*/ 3538538 h 3538538"/>
              <a:gd name="connsiteX3" fmla="*/ 6938961 w 8081961"/>
              <a:gd name="connsiteY3" fmla="*/ 2976563 h 3538538"/>
              <a:gd name="connsiteX4" fmla="*/ 7510461 w 8081961"/>
              <a:gd name="connsiteY4" fmla="*/ 2414588 h 3538538"/>
              <a:gd name="connsiteX5" fmla="*/ 6091236 w 8081961"/>
              <a:gd name="connsiteY5" fmla="*/ 2414588 h 3538538"/>
              <a:gd name="connsiteX6" fmla="*/ 6662736 w 8081961"/>
              <a:gd name="connsiteY6" fmla="*/ 2976563 h 3538538"/>
              <a:gd name="connsiteX7" fmla="*/ 6091236 w 8081961"/>
              <a:gd name="connsiteY7" fmla="*/ 3538538 h 3538538"/>
              <a:gd name="connsiteX8" fmla="*/ 5519736 w 8081961"/>
              <a:gd name="connsiteY8" fmla="*/ 2976563 h 3538538"/>
              <a:gd name="connsiteX9" fmla="*/ 6091236 w 8081961"/>
              <a:gd name="connsiteY9" fmla="*/ 2414588 h 3538538"/>
              <a:gd name="connsiteX10" fmla="*/ 4805361 w 8081961"/>
              <a:gd name="connsiteY10" fmla="*/ 2414588 h 3538538"/>
              <a:gd name="connsiteX11" fmla="*/ 5376861 w 8081961"/>
              <a:gd name="connsiteY11" fmla="*/ 2976563 h 3538538"/>
              <a:gd name="connsiteX12" fmla="*/ 4805361 w 8081961"/>
              <a:gd name="connsiteY12" fmla="*/ 3538538 h 3538538"/>
              <a:gd name="connsiteX13" fmla="*/ 4233861 w 8081961"/>
              <a:gd name="connsiteY13" fmla="*/ 2976563 h 3538538"/>
              <a:gd name="connsiteX14" fmla="*/ 4805361 w 8081961"/>
              <a:gd name="connsiteY14" fmla="*/ 2414588 h 3538538"/>
              <a:gd name="connsiteX15" fmla="*/ 3276599 w 8081961"/>
              <a:gd name="connsiteY15" fmla="*/ 2381250 h 3538538"/>
              <a:gd name="connsiteX16" fmla="*/ 3848099 w 8081961"/>
              <a:gd name="connsiteY16" fmla="*/ 2943225 h 3538538"/>
              <a:gd name="connsiteX17" fmla="*/ 3276599 w 8081961"/>
              <a:gd name="connsiteY17" fmla="*/ 3505200 h 3538538"/>
              <a:gd name="connsiteX18" fmla="*/ 2705099 w 8081961"/>
              <a:gd name="connsiteY18" fmla="*/ 2943225 h 3538538"/>
              <a:gd name="connsiteX19" fmla="*/ 3276599 w 8081961"/>
              <a:gd name="connsiteY19" fmla="*/ 2381250 h 3538538"/>
              <a:gd name="connsiteX20" fmla="*/ 1857374 w 8081961"/>
              <a:gd name="connsiteY20" fmla="*/ 2381250 h 3538538"/>
              <a:gd name="connsiteX21" fmla="*/ 2428874 w 8081961"/>
              <a:gd name="connsiteY21" fmla="*/ 2943225 h 3538538"/>
              <a:gd name="connsiteX22" fmla="*/ 1857374 w 8081961"/>
              <a:gd name="connsiteY22" fmla="*/ 3505200 h 3538538"/>
              <a:gd name="connsiteX23" fmla="*/ 1285874 w 8081961"/>
              <a:gd name="connsiteY23" fmla="*/ 2943225 h 3538538"/>
              <a:gd name="connsiteX24" fmla="*/ 1857374 w 8081961"/>
              <a:gd name="connsiteY24" fmla="*/ 2381250 h 3538538"/>
              <a:gd name="connsiteX25" fmla="*/ 571500 w 8081961"/>
              <a:gd name="connsiteY25" fmla="*/ 2381250 h 3538538"/>
              <a:gd name="connsiteX26" fmla="*/ 1143000 w 8081961"/>
              <a:gd name="connsiteY26" fmla="*/ 2943225 h 3538538"/>
              <a:gd name="connsiteX27" fmla="*/ 571500 w 8081961"/>
              <a:gd name="connsiteY27" fmla="*/ 3505200 h 3538538"/>
              <a:gd name="connsiteX28" fmla="*/ 0 w 8081961"/>
              <a:gd name="connsiteY28" fmla="*/ 2943225 h 3538538"/>
              <a:gd name="connsiteX29" fmla="*/ 571500 w 8081961"/>
              <a:gd name="connsiteY29" fmla="*/ 2381250 h 3538538"/>
              <a:gd name="connsiteX30" fmla="*/ 4805361 w 8081961"/>
              <a:gd name="connsiteY30" fmla="*/ 1190625 h 3538538"/>
              <a:gd name="connsiteX31" fmla="*/ 5376861 w 8081961"/>
              <a:gd name="connsiteY31" fmla="*/ 1752600 h 3538538"/>
              <a:gd name="connsiteX32" fmla="*/ 4805361 w 8081961"/>
              <a:gd name="connsiteY32" fmla="*/ 2314575 h 3538538"/>
              <a:gd name="connsiteX33" fmla="*/ 4233861 w 8081961"/>
              <a:gd name="connsiteY33" fmla="*/ 1752600 h 3538538"/>
              <a:gd name="connsiteX34" fmla="*/ 4805361 w 8081961"/>
              <a:gd name="connsiteY34" fmla="*/ 1190625 h 3538538"/>
              <a:gd name="connsiteX35" fmla="*/ 3281362 w 8081961"/>
              <a:gd name="connsiteY35" fmla="*/ 1190625 h 3538538"/>
              <a:gd name="connsiteX36" fmla="*/ 3852861 w 8081961"/>
              <a:gd name="connsiteY36" fmla="*/ 1752600 h 3538538"/>
              <a:gd name="connsiteX37" fmla="*/ 3281362 w 8081961"/>
              <a:gd name="connsiteY37" fmla="*/ 2314575 h 3538538"/>
              <a:gd name="connsiteX38" fmla="*/ 2709862 w 8081961"/>
              <a:gd name="connsiteY38" fmla="*/ 1752600 h 3538538"/>
              <a:gd name="connsiteX39" fmla="*/ 3281362 w 8081961"/>
              <a:gd name="connsiteY39" fmla="*/ 1190625 h 3538538"/>
              <a:gd name="connsiteX40" fmla="*/ 1862137 w 8081961"/>
              <a:gd name="connsiteY40" fmla="*/ 1190625 h 3538538"/>
              <a:gd name="connsiteX41" fmla="*/ 2433637 w 8081961"/>
              <a:gd name="connsiteY41" fmla="*/ 1752600 h 3538538"/>
              <a:gd name="connsiteX42" fmla="*/ 1862137 w 8081961"/>
              <a:gd name="connsiteY42" fmla="*/ 2314575 h 3538538"/>
              <a:gd name="connsiteX43" fmla="*/ 1290637 w 8081961"/>
              <a:gd name="connsiteY43" fmla="*/ 1752600 h 3538538"/>
              <a:gd name="connsiteX44" fmla="*/ 1862137 w 8081961"/>
              <a:gd name="connsiteY44" fmla="*/ 1190625 h 3538538"/>
              <a:gd name="connsiteX45" fmla="*/ 576262 w 8081961"/>
              <a:gd name="connsiteY45" fmla="*/ 1190625 h 3538538"/>
              <a:gd name="connsiteX46" fmla="*/ 1147762 w 8081961"/>
              <a:gd name="connsiteY46" fmla="*/ 1752600 h 3538538"/>
              <a:gd name="connsiteX47" fmla="*/ 576262 w 8081961"/>
              <a:gd name="connsiteY47" fmla="*/ 2314575 h 3538538"/>
              <a:gd name="connsiteX48" fmla="*/ 4762 w 8081961"/>
              <a:gd name="connsiteY48" fmla="*/ 1752600 h 3538538"/>
              <a:gd name="connsiteX49" fmla="*/ 576262 w 8081961"/>
              <a:gd name="connsiteY49" fmla="*/ 1190625 h 3538538"/>
              <a:gd name="connsiteX50" fmla="*/ 7510461 w 8081961"/>
              <a:gd name="connsiteY50" fmla="*/ 1190625 h 3538538"/>
              <a:gd name="connsiteX51" fmla="*/ 8081961 w 8081961"/>
              <a:gd name="connsiteY51" fmla="*/ 1752600 h 3538538"/>
              <a:gd name="connsiteX52" fmla="*/ 7510461 w 8081961"/>
              <a:gd name="connsiteY52" fmla="*/ 2314575 h 3538538"/>
              <a:gd name="connsiteX53" fmla="*/ 6938961 w 8081961"/>
              <a:gd name="connsiteY53" fmla="*/ 1752600 h 3538538"/>
              <a:gd name="connsiteX54" fmla="*/ 7510461 w 8081961"/>
              <a:gd name="connsiteY54" fmla="*/ 1190625 h 3538538"/>
              <a:gd name="connsiteX55" fmla="*/ 6091236 w 8081961"/>
              <a:gd name="connsiteY55" fmla="*/ 1190625 h 3538538"/>
              <a:gd name="connsiteX56" fmla="*/ 6662736 w 8081961"/>
              <a:gd name="connsiteY56" fmla="*/ 1752600 h 3538538"/>
              <a:gd name="connsiteX57" fmla="*/ 6091236 w 8081961"/>
              <a:gd name="connsiteY57" fmla="*/ 2314575 h 3538538"/>
              <a:gd name="connsiteX58" fmla="*/ 5519736 w 8081961"/>
              <a:gd name="connsiteY58" fmla="*/ 1752600 h 3538538"/>
              <a:gd name="connsiteX59" fmla="*/ 6091236 w 8081961"/>
              <a:gd name="connsiteY59" fmla="*/ 1190625 h 3538538"/>
              <a:gd name="connsiteX60" fmla="*/ 4805361 w 8081961"/>
              <a:gd name="connsiteY60" fmla="*/ 1 h 3538538"/>
              <a:gd name="connsiteX61" fmla="*/ 5376861 w 8081961"/>
              <a:gd name="connsiteY61" fmla="*/ 561975 h 3538538"/>
              <a:gd name="connsiteX62" fmla="*/ 4805361 w 8081961"/>
              <a:gd name="connsiteY62" fmla="*/ 1123951 h 3538538"/>
              <a:gd name="connsiteX63" fmla="*/ 4233861 w 8081961"/>
              <a:gd name="connsiteY63" fmla="*/ 561975 h 3538538"/>
              <a:gd name="connsiteX64" fmla="*/ 4805361 w 8081961"/>
              <a:gd name="connsiteY64" fmla="*/ 1 h 3538538"/>
              <a:gd name="connsiteX65" fmla="*/ 3281363 w 8081961"/>
              <a:gd name="connsiteY65" fmla="*/ 1 h 3538538"/>
              <a:gd name="connsiteX66" fmla="*/ 3852861 w 8081961"/>
              <a:gd name="connsiteY66" fmla="*/ 561975 h 3538538"/>
              <a:gd name="connsiteX67" fmla="*/ 3281363 w 8081961"/>
              <a:gd name="connsiteY67" fmla="*/ 1123951 h 3538538"/>
              <a:gd name="connsiteX68" fmla="*/ 2709863 w 8081961"/>
              <a:gd name="connsiteY68" fmla="*/ 561975 h 3538538"/>
              <a:gd name="connsiteX69" fmla="*/ 3281363 w 8081961"/>
              <a:gd name="connsiteY69" fmla="*/ 1 h 3538538"/>
              <a:gd name="connsiteX70" fmla="*/ 1862138 w 8081961"/>
              <a:gd name="connsiteY70" fmla="*/ 1 h 3538538"/>
              <a:gd name="connsiteX71" fmla="*/ 2433638 w 8081961"/>
              <a:gd name="connsiteY71" fmla="*/ 561975 h 3538538"/>
              <a:gd name="connsiteX72" fmla="*/ 1862138 w 8081961"/>
              <a:gd name="connsiteY72" fmla="*/ 1123951 h 3538538"/>
              <a:gd name="connsiteX73" fmla="*/ 1290638 w 8081961"/>
              <a:gd name="connsiteY73" fmla="*/ 561975 h 3538538"/>
              <a:gd name="connsiteX74" fmla="*/ 1862138 w 8081961"/>
              <a:gd name="connsiteY74" fmla="*/ 1 h 3538538"/>
              <a:gd name="connsiteX75" fmla="*/ 576263 w 8081961"/>
              <a:gd name="connsiteY75" fmla="*/ 1 h 3538538"/>
              <a:gd name="connsiteX76" fmla="*/ 1147763 w 8081961"/>
              <a:gd name="connsiteY76" fmla="*/ 561975 h 3538538"/>
              <a:gd name="connsiteX77" fmla="*/ 576263 w 8081961"/>
              <a:gd name="connsiteY77" fmla="*/ 1123951 h 3538538"/>
              <a:gd name="connsiteX78" fmla="*/ 4763 w 8081961"/>
              <a:gd name="connsiteY78" fmla="*/ 561975 h 3538538"/>
              <a:gd name="connsiteX79" fmla="*/ 576263 w 8081961"/>
              <a:gd name="connsiteY79" fmla="*/ 1 h 3538538"/>
              <a:gd name="connsiteX80" fmla="*/ 7510461 w 8081961"/>
              <a:gd name="connsiteY80" fmla="*/ 0 h 3538538"/>
              <a:gd name="connsiteX81" fmla="*/ 8081961 w 8081961"/>
              <a:gd name="connsiteY81" fmla="*/ 561975 h 3538538"/>
              <a:gd name="connsiteX82" fmla="*/ 7510461 w 8081961"/>
              <a:gd name="connsiteY82" fmla="*/ 1123951 h 3538538"/>
              <a:gd name="connsiteX83" fmla="*/ 6938961 w 8081961"/>
              <a:gd name="connsiteY83" fmla="*/ 561975 h 3538538"/>
              <a:gd name="connsiteX84" fmla="*/ 7510461 w 8081961"/>
              <a:gd name="connsiteY84" fmla="*/ 0 h 3538538"/>
              <a:gd name="connsiteX85" fmla="*/ 6091236 w 8081961"/>
              <a:gd name="connsiteY85" fmla="*/ 0 h 3538538"/>
              <a:gd name="connsiteX86" fmla="*/ 6662736 w 8081961"/>
              <a:gd name="connsiteY86" fmla="*/ 561975 h 3538538"/>
              <a:gd name="connsiteX87" fmla="*/ 6091236 w 8081961"/>
              <a:gd name="connsiteY87" fmla="*/ 1123951 h 3538538"/>
              <a:gd name="connsiteX88" fmla="*/ 5519736 w 8081961"/>
              <a:gd name="connsiteY88" fmla="*/ 561975 h 3538538"/>
              <a:gd name="connsiteX89" fmla="*/ 6091236 w 8081961"/>
              <a:gd name="connsiteY89" fmla="*/ 0 h 35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081961" h="3538538">
                <a:moveTo>
                  <a:pt x="7510461" y="2414588"/>
                </a:moveTo>
                <a:cubicBezTo>
                  <a:pt x="7826092" y="2414588"/>
                  <a:pt x="8081961" y="2666193"/>
                  <a:pt x="8081961" y="2976563"/>
                </a:cubicBezTo>
                <a:cubicBezTo>
                  <a:pt x="8081961" y="3286933"/>
                  <a:pt x="7826092" y="3538538"/>
                  <a:pt x="7510461" y="3538538"/>
                </a:cubicBezTo>
                <a:cubicBezTo>
                  <a:pt x="7194830" y="3538538"/>
                  <a:pt x="6938961" y="3286933"/>
                  <a:pt x="6938961" y="2976563"/>
                </a:cubicBezTo>
                <a:cubicBezTo>
                  <a:pt x="6938961" y="2666193"/>
                  <a:pt x="7194830" y="2414588"/>
                  <a:pt x="7510461" y="2414588"/>
                </a:cubicBezTo>
                <a:close/>
                <a:moveTo>
                  <a:pt x="6091236" y="2414588"/>
                </a:moveTo>
                <a:cubicBezTo>
                  <a:pt x="6406867" y="2414588"/>
                  <a:pt x="6662736" y="2666193"/>
                  <a:pt x="6662736" y="2976563"/>
                </a:cubicBezTo>
                <a:cubicBezTo>
                  <a:pt x="6662736" y="3286933"/>
                  <a:pt x="6406867" y="3538538"/>
                  <a:pt x="6091236" y="3538538"/>
                </a:cubicBezTo>
                <a:cubicBezTo>
                  <a:pt x="5775605" y="3538538"/>
                  <a:pt x="5519736" y="3286933"/>
                  <a:pt x="5519736" y="2976563"/>
                </a:cubicBezTo>
                <a:cubicBezTo>
                  <a:pt x="5519736" y="2666193"/>
                  <a:pt x="5775605" y="2414588"/>
                  <a:pt x="6091236" y="2414588"/>
                </a:cubicBezTo>
                <a:close/>
                <a:moveTo>
                  <a:pt x="4805361" y="2414588"/>
                </a:moveTo>
                <a:cubicBezTo>
                  <a:pt x="5120992" y="2414588"/>
                  <a:pt x="5376861" y="2666193"/>
                  <a:pt x="5376861" y="2976563"/>
                </a:cubicBezTo>
                <a:cubicBezTo>
                  <a:pt x="5376861" y="3286933"/>
                  <a:pt x="5120992" y="3538538"/>
                  <a:pt x="4805361" y="3538538"/>
                </a:cubicBezTo>
                <a:cubicBezTo>
                  <a:pt x="4489730" y="3538538"/>
                  <a:pt x="4233861" y="3286933"/>
                  <a:pt x="4233861" y="2976563"/>
                </a:cubicBezTo>
                <a:cubicBezTo>
                  <a:pt x="4233861" y="2666193"/>
                  <a:pt x="4489730" y="2414588"/>
                  <a:pt x="4805361" y="2414588"/>
                </a:cubicBezTo>
                <a:close/>
                <a:moveTo>
                  <a:pt x="3276599" y="2381250"/>
                </a:moveTo>
                <a:cubicBezTo>
                  <a:pt x="3592230" y="2381250"/>
                  <a:pt x="3848099" y="2632855"/>
                  <a:pt x="3848099" y="2943225"/>
                </a:cubicBezTo>
                <a:cubicBezTo>
                  <a:pt x="3848099" y="3253595"/>
                  <a:pt x="3592230" y="3505200"/>
                  <a:pt x="3276599" y="3505200"/>
                </a:cubicBezTo>
                <a:cubicBezTo>
                  <a:pt x="2960968" y="3505200"/>
                  <a:pt x="2705099" y="3253595"/>
                  <a:pt x="2705099" y="2943225"/>
                </a:cubicBezTo>
                <a:cubicBezTo>
                  <a:pt x="2705099" y="2632855"/>
                  <a:pt x="2960968" y="2381250"/>
                  <a:pt x="3276599" y="2381250"/>
                </a:cubicBezTo>
                <a:close/>
                <a:moveTo>
                  <a:pt x="1857374" y="2381250"/>
                </a:moveTo>
                <a:cubicBezTo>
                  <a:pt x="2173005" y="2381250"/>
                  <a:pt x="2428874" y="2632855"/>
                  <a:pt x="2428874" y="2943225"/>
                </a:cubicBezTo>
                <a:cubicBezTo>
                  <a:pt x="2428874" y="3253595"/>
                  <a:pt x="2173005" y="3505200"/>
                  <a:pt x="1857374" y="3505200"/>
                </a:cubicBezTo>
                <a:cubicBezTo>
                  <a:pt x="1541743" y="3505200"/>
                  <a:pt x="1285874" y="3253595"/>
                  <a:pt x="1285874" y="2943225"/>
                </a:cubicBezTo>
                <a:cubicBezTo>
                  <a:pt x="1285874" y="2632855"/>
                  <a:pt x="1541743" y="2381250"/>
                  <a:pt x="1857374" y="2381250"/>
                </a:cubicBezTo>
                <a:close/>
                <a:moveTo>
                  <a:pt x="571500" y="2381250"/>
                </a:moveTo>
                <a:cubicBezTo>
                  <a:pt x="887131" y="2381250"/>
                  <a:pt x="1143000" y="2632855"/>
                  <a:pt x="1143000" y="2943225"/>
                </a:cubicBezTo>
                <a:cubicBezTo>
                  <a:pt x="1143000" y="3253595"/>
                  <a:pt x="887131" y="3505200"/>
                  <a:pt x="571500" y="3505200"/>
                </a:cubicBezTo>
                <a:cubicBezTo>
                  <a:pt x="255868" y="3505200"/>
                  <a:pt x="0" y="3253595"/>
                  <a:pt x="0" y="2943225"/>
                </a:cubicBezTo>
                <a:cubicBezTo>
                  <a:pt x="0" y="2632855"/>
                  <a:pt x="255868" y="2381250"/>
                  <a:pt x="571500" y="2381250"/>
                </a:cubicBezTo>
                <a:close/>
                <a:moveTo>
                  <a:pt x="4805361" y="1190625"/>
                </a:moveTo>
                <a:cubicBezTo>
                  <a:pt x="5120992" y="1190625"/>
                  <a:pt x="5376861" y="1442230"/>
                  <a:pt x="5376861" y="1752600"/>
                </a:cubicBezTo>
                <a:cubicBezTo>
                  <a:pt x="5376861" y="2062970"/>
                  <a:pt x="5120992" y="2314575"/>
                  <a:pt x="4805361" y="2314575"/>
                </a:cubicBezTo>
                <a:cubicBezTo>
                  <a:pt x="4489730" y="2314575"/>
                  <a:pt x="4233861" y="2062970"/>
                  <a:pt x="4233861" y="1752600"/>
                </a:cubicBezTo>
                <a:cubicBezTo>
                  <a:pt x="4233861" y="1442230"/>
                  <a:pt x="4489730" y="1190625"/>
                  <a:pt x="4805361" y="1190625"/>
                </a:cubicBezTo>
                <a:close/>
                <a:moveTo>
                  <a:pt x="3281362" y="1190625"/>
                </a:moveTo>
                <a:cubicBezTo>
                  <a:pt x="3596992" y="1190625"/>
                  <a:pt x="3852861" y="1442230"/>
                  <a:pt x="3852861" y="1752600"/>
                </a:cubicBezTo>
                <a:cubicBezTo>
                  <a:pt x="3852861" y="2062970"/>
                  <a:pt x="3596992" y="2314575"/>
                  <a:pt x="3281362" y="2314575"/>
                </a:cubicBezTo>
                <a:cubicBezTo>
                  <a:pt x="2965731" y="2314575"/>
                  <a:pt x="2709862" y="2062970"/>
                  <a:pt x="2709862" y="1752600"/>
                </a:cubicBezTo>
                <a:cubicBezTo>
                  <a:pt x="2709862" y="1442230"/>
                  <a:pt x="2965731" y="1190625"/>
                  <a:pt x="3281362" y="1190625"/>
                </a:cubicBezTo>
                <a:close/>
                <a:moveTo>
                  <a:pt x="1862137" y="1190625"/>
                </a:moveTo>
                <a:cubicBezTo>
                  <a:pt x="2177768" y="1190625"/>
                  <a:pt x="2433637" y="1442230"/>
                  <a:pt x="2433637" y="1752600"/>
                </a:cubicBezTo>
                <a:cubicBezTo>
                  <a:pt x="2433637" y="2062970"/>
                  <a:pt x="2177768" y="2314575"/>
                  <a:pt x="1862137" y="2314575"/>
                </a:cubicBezTo>
                <a:cubicBezTo>
                  <a:pt x="1546506" y="2314575"/>
                  <a:pt x="1290637" y="2062970"/>
                  <a:pt x="1290637" y="1752600"/>
                </a:cubicBezTo>
                <a:cubicBezTo>
                  <a:pt x="1290637" y="1442230"/>
                  <a:pt x="1546506" y="1190625"/>
                  <a:pt x="1862137" y="1190625"/>
                </a:cubicBezTo>
                <a:close/>
                <a:moveTo>
                  <a:pt x="576262" y="1190625"/>
                </a:moveTo>
                <a:cubicBezTo>
                  <a:pt x="891893" y="1190625"/>
                  <a:pt x="1147762" y="1442230"/>
                  <a:pt x="1147762" y="1752600"/>
                </a:cubicBezTo>
                <a:cubicBezTo>
                  <a:pt x="1147762" y="2062970"/>
                  <a:pt x="891893" y="2314575"/>
                  <a:pt x="576262" y="2314575"/>
                </a:cubicBezTo>
                <a:cubicBezTo>
                  <a:pt x="260631" y="2314575"/>
                  <a:pt x="4762" y="2062970"/>
                  <a:pt x="4762" y="1752600"/>
                </a:cubicBezTo>
                <a:cubicBezTo>
                  <a:pt x="4762" y="1442230"/>
                  <a:pt x="260631" y="1190625"/>
                  <a:pt x="576262" y="1190625"/>
                </a:cubicBezTo>
                <a:close/>
                <a:moveTo>
                  <a:pt x="7510461" y="1190625"/>
                </a:moveTo>
                <a:cubicBezTo>
                  <a:pt x="7826092" y="1190625"/>
                  <a:pt x="8081961" y="1442230"/>
                  <a:pt x="8081961" y="1752600"/>
                </a:cubicBezTo>
                <a:cubicBezTo>
                  <a:pt x="8081961" y="2062970"/>
                  <a:pt x="7826092" y="2314575"/>
                  <a:pt x="7510461" y="2314575"/>
                </a:cubicBezTo>
                <a:cubicBezTo>
                  <a:pt x="7194830" y="2314575"/>
                  <a:pt x="6938961" y="2062970"/>
                  <a:pt x="6938961" y="1752600"/>
                </a:cubicBezTo>
                <a:cubicBezTo>
                  <a:pt x="6938961" y="1442230"/>
                  <a:pt x="7194830" y="1190625"/>
                  <a:pt x="7510461" y="1190625"/>
                </a:cubicBezTo>
                <a:close/>
                <a:moveTo>
                  <a:pt x="6091236" y="1190625"/>
                </a:moveTo>
                <a:cubicBezTo>
                  <a:pt x="6406867" y="1190625"/>
                  <a:pt x="6662736" y="1442230"/>
                  <a:pt x="6662736" y="1752600"/>
                </a:cubicBezTo>
                <a:cubicBezTo>
                  <a:pt x="6662736" y="2062970"/>
                  <a:pt x="6406867" y="2314575"/>
                  <a:pt x="6091236" y="2314575"/>
                </a:cubicBezTo>
                <a:cubicBezTo>
                  <a:pt x="5775605" y="2314575"/>
                  <a:pt x="5519736" y="2062970"/>
                  <a:pt x="5519736" y="1752600"/>
                </a:cubicBezTo>
                <a:cubicBezTo>
                  <a:pt x="5519736" y="1442230"/>
                  <a:pt x="5775605" y="1190625"/>
                  <a:pt x="6091236" y="1190625"/>
                </a:cubicBezTo>
                <a:close/>
                <a:moveTo>
                  <a:pt x="4805361" y="1"/>
                </a:moveTo>
                <a:cubicBezTo>
                  <a:pt x="5120992" y="1"/>
                  <a:pt x="5376861" y="251606"/>
                  <a:pt x="5376861" y="561975"/>
                </a:cubicBezTo>
                <a:cubicBezTo>
                  <a:pt x="5376861" y="872345"/>
                  <a:pt x="5120992" y="1123951"/>
                  <a:pt x="4805361" y="1123951"/>
                </a:cubicBezTo>
                <a:cubicBezTo>
                  <a:pt x="4489730" y="1123951"/>
                  <a:pt x="4233861" y="872345"/>
                  <a:pt x="4233861" y="561975"/>
                </a:cubicBezTo>
                <a:cubicBezTo>
                  <a:pt x="4233861" y="251606"/>
                  <a:pt x="4489730" y="1"/>
                  <a:pt x="4805361" y="1"/>
                </a:cubicBezTo>
                <a:close/>
                <a:moveTo>
                  <a:pt x="3281363" y="1"/>
                </a:moveTo>
                <a:cubicBezTo>
                  <a:pt x="3596992" y="1"/>
                  <a:pt x="3852861" y="251606"/>
                  <a:pt x="3852861" y="561975"/>
                </a:cubicBezTo>
                <a:cubicBezTo>
                  <a:pt x="3852861" y="872345"/>
                  <a:pt x="3596992" y="1123951"/>
                  <a:pt x="3281363" y="1123951"/>
                </a:cubicBezTo>
                <a:cubicBezTo>
                  <a:pt x="2965732" y="1123951"/>
                  <a:pt x="2709863" y="872345"/>
                  <a:pt x="2709863" y="561975"/>
                </a:cubicBezTo>
                <a:cubicBezTo>
                  <a:pt x="2709863" y="251606"/>
                  <a:pt x="2965732" y="1"/>
                  <a:pt x="3281363" y="1"/>
                </a:cubicBezTo>
                <a:close/>
                <a:moveTo>
                  <a:pt x="1862138" y="1"/>
                </a:moveTo>
                <a:cubicBezTo>
                  <a:pt x="2177769" y="1"/>
                  <a:pt x="2433638" y="251606"/>
                  <a:pt x="2433638" y="561975"/>
                </a:cubicBezTo>
                <a:cubicBezTo>
                  <a:pt x="2433638" y="872345"/>
                  <a:pt x="2177769" y="1123951"/>
                  <a:pt x="1862138" y="1123951"/>
                </a:cubicBezTo>
                <a:cubicBezTo>
                  <a:pt x="1546506" y="1123951"/>
                  <a:pt x="1290638" y="872345"/>
                  <a:pt x="1290638" y="561975"/>
                </a:cubicBezTo>
                <a:cubicBezTo>
                  <a:pt x="1290638" y="251606"/>
                  <a:pt x="1546506" y="1"/>
                  <a:pt x="1862138" y="1"/>
                </a:cubicBezTo>
                <a:close/>
                <a:moveTo>
                  <a:pt x="576263" y="1"/>
                </a:moveTo>
                <a:cubicBezTo>
                  <a:pt x="891894" y="1"/>
                  <a:pt x="1147763" y="251606"/>
                  <a:pt x="1147763" y="561975"/>
                </a:cubicBezTo>
                <a:cubicBezTo>
                  <a:pt x="1147763" y="872345"/>
                  <a:pt x="891894" y="1123951"/>
                  <a:pt x="576263" y="1123951"/>
                </a:cubicBezTo>
                <a:cubicBezTo>
                  <a:pt x="260632" y="1123951"/>
                  <a:pt x="4763" y="872345"/>
                  <a:pt x="4763" y="561975"/>
                </a:cubicBezTo>
                <a:cubicBezTo>
                  <a:pt x="4763" y="251606"/>
                  <a:pt x="260632" y="1"/>
                  <a:pt x="576263" y="1"/>
                </a:cubicBezTo>
                <a:close/>
                <a:moveTo>
                  <a:pt x="7510461" y="0"/>
                </a:moveTo>
                <a:cubicBezTo>
                  <a:pt x="7826092" y="0"/>
                  <a:pt x="8081961" y="251606"/>
                  <a:pt x="8081961" y="561975"/>
                </a:cubicBezTo>
                <a:cubicBezTo>
                  <a:pt x="8081961" y="872345"/>
                  <a:pt x="7826092" y="1123951"/>
                  <a:pt x="7510461" y="1123951"/>
                </a:cubicBezTo>
                <a:cubicBezTo>
                  <a:pt x="7194830" y="1123951"/>
                  <a:pt x="6938961" y="872345"/>
                  <a:pt x="6938961" y="561975"/>
                </a:cubicBezTo>
                <a:cubicBezTo>
                  <a:pt x="6938961" y="251606"/>
                  <a:pt x="7194830" y="0"/>
                  <a:pt x="7510461" y="0"/>
                </a:cubicBezTo>
                <a:close/>
                <a:moveTo>
                  <a:pt x="6091236" y="0"/>
                </a:moveTo>
                <a:cubicBezTo>
                  <a:pt x="6406867" y="0"/>
                  <a:pt x="6662736" y="251606"/>
                  <a:pt x="6662736" y="561975"/>
                </a:cubicBezTo>
                <a:cubicBezTo>
                  <a:pt x="6662736" y="872345"/>
                  <a:pt x="6406867" y="1123951"/>
                  <a:pt x="6091236" y="1123951"/>
                </a:cubicBezTo>
                <a:cubicBezTo>
                  <a:pt x="5775605" y="1123951"/>
                  <a:pt x="5519736" y="872345"/>
                  <a:pt x="5519736" y="561975"/>
                </a:cubicBezTo>
                <a:cubicBezTo>
                  <a:pt x="5519736" y="251606"/>
                  <a:pt x="5775605" y="0"/>
                  <a:pt x="6091236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 dirty="0"/>
          </a:p>
        </p:txBody>
      </p:sp>
      <p:sp>
        <p:nvSpPr>
          <p:cNvPr id="36" name="Полілінія: фігура 35">
            <a:extLst>
              <a:ext uri="{FF2B5EF4-FFF2-40B4-BE49-F238E27FC236}">
                <a16:creationId xmlns:a16="http://schemas.microsoft.com/office/drawing/2014/main" id="{93499E5A-15EF-4690-B2ED-E38F298A514D}"/>
              </a:ext>
            </a:extLst>
          </p:cNvPr>
          <p:cNvSpPr/>
          <p:nvPr/>
        </p:nvSpPr>
        <p:spPr>
          <a:xfrm>
            <a:off x="6608661" y="4069159"/>
            <a:ext cx="947736" cy="400050"/>
          </a:xfrm>
          <a:custGeom>
            <a:avLst/>
            <a:gdLst>
              <a:gd name="connsiteX0" fmla="*/ 7510461 w 8081961"/>
              <a:gd name="connsiteY0" fmla="*/ 2414588 h 3538538"/>
              <a:gd name="connsiteX1" fmla="*/ 8081961 w 8081961"/>
              <a:gd name="connsiteY1" fmla="*/ 2976563 h 3538538"/>
              <a:gd name="connsiteX2" fmla="*/ 7510461 w 8081961"/>
              <a:gd name="connsiteY2" fmla="*/ 3538538 h 3538538"/>
              <a:gd name="connsiteX3" fmla="*/ 6938961 w 8081961"/>
              <a:gd name="connsiteY3" fmla="*/ 2976563 h 3538538"/>
              <a:gd name="connsiteX4" fmla="*/ 7510461 w 8081961"/>
              <a:gd name="connsiteY4" fmla="*/ 2414588 h 3538538"/>
              <a:gd name="connsiteX5" fmla="*/ 6091236 w 8081961"/>
              <a:gd name="connsiteY5" fmla="*/ 2414588 h 3538538"/>
              <a:gd name="connsiteX6" fmla="*/ 6662736 w 8081961"/>
              <a:gd name="connsiteY6" fmla="*/ 2976563 h 3538538"/>
              <a:gd name="connsiteX7" fmla="*/ 6091236 w 8081961"/>
              <a:gd name="connsiteY7" fmla="*/ 3538538 h 3538538"/>
              <a:gd name="connsiteX8" fmla="*/ 5519736 w 8081961"/>
              <a:gd name="connsiteY8" fmla="*/ 2976563 h 3538538"/>
              <a:gd name="connsiteX9" fmla="*/ 6091236 w 8081961"/>
              <a:gd name="connsiteY9" fmla="*/ 2414588 h 3538538"/>
              <a:gd name="connsiteX10" fmla="*/ 4805361 w 8081961"/>
              <a:gd name="connsiteY10" fmla="*/ 2414588 h 3538538"/>
              <a:gd name="connsiteX11" fmla="*/ 5376861 w 8081961"/>
              <a:gd name="connsiteY11" fmla="*/ 2976563 h 3538538"/>
              <a:gd name="connsiteX12" fmla="*/ 4805361 w 8081961"/>
              <a:gd name="connsiteY12" fmla="*/ 3538538 h 3538538"/>
              <a:gd name="connsiteX13" fmla="*/ 4233861 w 8081961"/>
              <a:gd name="connsiteY13" fmla="*/ 2976563 h 3538538"/>
              <a:gd name="connsiteX14" fmla="*/ 4805361 w 8081961"/>
              <a:gd name="connsiteY14" fmla="*/ 2414588 h 3538538"/>
              <a:gd name="connsiteX15" fmla="*/ 3276599 w 8081961"/>
              <a:gd name="connsiteY15" fmla="*/ 2381250 h 3538538"/>
              <a:gd name="connsiteX16" fmla="*/ 3848099 w 8081961"/>
              <a:gd name="connsiteY16" fmla="*/ 2943225 h 3538538"/>
              <a:gd name="connsiteX17" fmla="*/ 3276599 w 8081961"/>
              <a:gd name="connsiteY17" fmla="*/ 3505200 h 3538538"/>
              <a:gd name="connsiteX18" fmla="*/ 2705099 w 8081961"/>
              <a:gd name="connsiteY18" fmla="*/ 2943225 h 3538538"/>
              <a:gd name="connsiteX19" fmla="*/ 3276599 w 8081961"/>
              <a:gd name="connsiteY19" fmla="*/ 2381250 h 3538538"/>
              <a:gd name="connsiteX20" fmla="*/ 1857374 w 8081961"/>
              <a:gd name="connsiteY20" fmla="*/ 2381250 h 3538538"/>
              <a:gd name="connsiteX21" fmla="*/ 2428874 w 8081961"/>
              <a:gd name="connsiteY21" fmla="*/ 2943225 h 3538538"/>
              <a:gd name="connsiteX22" fmla="*/ 1857374 w 8081961"/>
              <a:gd name="connsiteY22" fmla="*/ 3505200 h 3538538"/>
              <a:gd name="connsiteX23" fmla="*/ 1285874 w 8081961"/>
              <a:gd name="connsiteY23" fmla="*/ 2943225 h 3538538"/>
              <a:gd name="connsiteX24" fmla="*/ 1857374 w 8081961"/>
              <a:gd name="connsiteY24" fmla="*/ 2381250 h 3538538"/>
              <a:gd name="connsiteX25" fmla="*/ 571500 w 8081961"/>
              <a:gd name="connsiteY25" fmla="*/ 2381250 h 3538538"/>
              <a:gd name="connsiteX26" fmla="*/ 1143000 w 8081961"/>
              <a:gd name="connsiteY26" fmla="*/ 2943225 h 3538538"/>
              <a:gd name="connsiteX27" fmla="*/ 571500 w 8081961"/>
              <a:gd name="connsiteY27" fmla="*/ 3505200 h 3538538"/>
              <a:gd name="connsiteX28" fmla="*/ 0 w 8081961"/>
              <a:gd name="connsiteY28" fmla="*/ 2943225 h 3538538"/>
              <a:gd name="connsiteX29" fmla="*/ 571500 w 8081961"/>
              <a:gd name="connsiteY29" fmla="*/ 2381250 h 3538538"/>
              <a:gd name="connsiteX30" fmla="*/ 4805361 w 8081961"/>
              <a:gd name="connsiteY30" fmla="*/ 1190625 h 3538538"/>
              <a:gd name="connsiteX31" fmla="*/ 5376861 w 8081961"/>
              <a:gd name="connsiteY31" fmla="*/ 1752600 h 3538538"/>
              <a:gd name="connsiteX32" fmla="*/ 4805361 w 8081961"/>
              <a:gd name="connsiteY32" fmla="*/ 2314575 h 3538538"/>
              <a:gd name="connsiteX33" fmla="*/ 4233861 w 8081961"/>
              <a:gd name="connsiteY33" fmla="*/ 1752600 h 3538538"/>
              <a:gd name="connsiteX34" fmla="*/ 4805361 w 8081961"/>
              <a:gd name="connsiteY34" fmla="*/ 1190625 h 3538538"/>
              <a:gd name="connsiteX35" fmla="*/ 3281362 w 8081961"/>
              <a:gd name="connsiteY35" fmla="*/ 1190625 h 3538538"/>
              <a:gd name="connsiteX36" fmla="*/ 3852861 w 8081961"/>
              <a:gd name="connsiteY36" fmla="*/ 1752600 h 3538538"/>
              <a:gd name="connsiteX37" fmla="*/ 3281362 w 8081961"/>
              <a:gd name="connsiteY37" fmla="*/ 2314575 h 3538538"/>
              <a:gd name="connsiteX38" fmla="*/ 2709862 w 8081961"/>
              <a:gd name="connsiteY38" fmla="*/ 1752600 h 3538538"/>
              <a:gd name="connsiteX39" fmla="*/ 3281362 w 8081961"/>
              <a:gd name="connsiteY39" fmla="*/ 1190625 h 3538538"/>
              <a:gd name="connsiteX40" fmla="*/ 1862137 w 8081961"/>
              <a:gd name="connsiteY40" fmla="*/ 1190625 h 3538538"/>
              <a:gd name="connsiteX41" fmla="*/ 2433637 w 8081961"/>
              <a:gd name="connsiteY41" fmla="*/ 1752600 h 3538538"/>
              <a:gd name="connsiteX42" fmla="*/ 1862137 w 8081961"/>
              <a:gd name="connsiteY42" fmla="*/ 2314575 h 3538538"/>
              <a:gd name="connsiteX43" fmla="*/ 1290637 w 8081961"/>
              <a:gd name="connsiteY43" fmla="*/ 1752600 h 3538538"/>
              <a:gd name="connsiteX44" fmla="*/ 1862137 w 8081961"/>
              <a:gd name="connsiteY44" fmla="*/ 1190625 h 3538538"/>
              <a:gd name="connsiteX45" fmla="*/ 576262 w 8081961"/>
              <a:gd name="connsiteY45" fmla="*/ 1190625 h 3538538"/>
              <a:gd name="connsiteX46" fmla="*/ 1147762 w 8081961"/>
              <a:gd name="connsiteY46" fmla="*/ 1752600 h 3538538"/>
              <a:gd name="connsiteX47" fmla="*/ 576262 w 8081961"/>
              <a:gd name="connsiteY47" fmla="*/ 2314575 h 3538538"/>
              <a:gd name="connsiteX48" fmla="*/ 4762 w 8081961"/>
              <a:gd name="connsiteY48" fmla="*/ 1752600 h 3538538"/>
              <a:gd name="connsiteX49" fmla="*/ 576262 w 8081961"/>
              <a:gd name="connsiteY49" fmla="*/ 1190625 h 3538538"/>
              <a:gd name="connsiteX50" fmla="*/ 7510461 w 8081961"/>
              <a:gd name="connsiteY50" fmla="*/ 1190625 h 3538538"/>
              <a:gd name="connsiteX51" fmla="*/ 8081961 w 8081961"/>
              <a:gd name="connsiteY51" fmla="*/ 1752600 h 3538538"/>
              <a:gd name="connsiteX52" fmla="*/ 7510461 w 8081961"/>
              <a:gd name="connsiteY52" fmla="*/ 2314575 h 3538538"/>
              <a:gd name="connsiteX53" fmla="*/ 6938961 w 8081961"/>
              <a:gd name="connsiteY53" fmla="*/ 1752600 h 3538538"/>
              <a:gd name="connsiteX54" fmla="*/ 7510461 w 8081961"/>
              <a:gd name="connsiteY54" fmla="*/ 1190625 h 3538538"/>
              <a:gd name="connsiteX55" fmla="*/ 6091236 w 8081961"/>
              <a:gd name="connsiteY55" fmla="*/ 1190625 h 3538538"/>
              <a:gd name="connsiteX56" fmla="*/ 6662736 w 8081961"/>
              <a:gd name="connsiteY56" fmla="*/ 1752600 h 3538538"/>
              <a:gd name="connsiteX57" fmla="*/ 6091236 w 8081961"/>
              <a:gd name="connsiteY57" fmla="*/ 2314575 h 3538538"/>
              <a:gd name="connsiteX58" fmla="*/ 5519736 w 8081961"/>
              <a:gd name="connsiteY58" fmla="*/ 1752600 h 3538538"/>
              <a:gd name="connsiteX59" fmla="*/ 6091236 w 8081961"/>
              <a:gd name="connsiteY59" fmla="*/ 1190625 h 3538538"/>
              <a:gd name="connsiteX60" fmla="*/ 4805361 w 8081961"/>
              <a:gd name="connsiteY60" fmla="*/ 1 h 3538538"/>
              <a:gd name="connsiteX61" fmla="*/ 5376861 w 8081961"/>
              <a:gd name="connsiteY61" fmla="*/ 561975 h 3538538"/>
              <a:gd name="connsiteX62" fmla="*/ 4805361 w 8081961"/>
              <a:gd name="connsiteY62" fmla="*/ 1123951 h 3538538"/>
              <a:gd name="connsiteX63" fmla="*/ 4233861 w 8081961"/>
              <a:gd name="connsiteY63" fmla="*/ 561975 h 3538538"/>
              <a:gd name="connsiteX64" fmla="*/ 4805361 w 8081961"/>
              <a:gd name="connsiteY64" fmla="*/ 1 h 3538538"/>
              <a:gd name="connsiteX65" fmla="*/ 3281363 w 8081961"/>
              <a:gd name="connsiteY65" fmla="*/ 1 h 3538538"/>
              <a:gd name="connsiteX66" fmla="*/ 3852861 w 8081961"/>
              <a:gd name="connsiteY66" fmla="*/ 561975 h 3538538"/>
              <a:gd name="connsiteX67" fmla="*/ 3281363 w 8081961"/>
              <a:gd name="connsiteY67" fmla="*/ 1123951 h 3538538"/>
              <a:gd name="connsiteX68" fmla="*/ 2709863 w 8081961"/>
              <a:gd name="connsiteY68" fmla="*/ 561975 h 3538538"/>
              <a:gd name="connsiteX69" fmla="*/ 3281363 w 8081961"/>
              <a:gd name="connsiteY69" fmla="*/ 1 h 3538538"/>
              <a:gd name="connsiteX70" fmla="*/ 1862138 w 8081961"/>
              <a:gd name="connsiteY70" fmla="*/ 1 h 3538538"/>
              <a:gd name="connsiteX71" fmla="*/ 2433638 w 8081961"/>
              <a:gd name="connsiteY71" fmla="*/ 561975 h 3538538"/>
              <a:gd name="connsiteX72" fmla="*/ 1862138 w 8081961"/>
              <a:gd name="connsiteY72" fmla="*/ 1123951 h 3538538"/>
              <a:gd name="connsiteX73" fmla="*/ 1290638 w 8081961"/>
              <a:gd name="connsiteY73" fmla="*/ 561975 h 3538538"/>
              <a:gd name="connsiteX74" fmla="*/ 1862138 w 8081961"/>
              <a:gd name="connsiteY74" fmla="*/ 1 h 3538538"/>
              <a:gd name="connsiteX75" fmla="*/ 576263 w 8081961"/>
              <a:gd name="connsiteY75" fmla="*/ 1 h 3538538"/>
              <a:gd name="connsiteX76" fmla="*/ 1147763 w 8081961"/>
              <a:gd name="connsiteY76" fmla="*/ 561975 h 3538538"/>
              <a:gd name="connsiteX77" fmla="*/ 576263 w 8081961"/>
              <a:gd name="connsiteY77" fmla="*/ 1123951 h 3538538"/>
              <a:gd name="connsiteX78" fmla="*/ 4763 w 8081961"/>
              <a:gd name="connsiteY78" fmla="*/ 561975 h 3538538"/>
              <a:gd name="connsiteX79" fmla="*/ 576263 w 8081961"/>
              <a:gd name="connsiteY79" fmla="*/ 1 h 3538538"/>
              <a:gd name="connsiteX80" fmla="*/ 7510461 w 8081961"/>
              <a:gd name="connsiteY80" fmla="*/ 0 h 3538538"/>
              <a:gd name="connsiteX81" fmla="*/ 8081961 w 8081961"/>
              <a:gd name="connsiteY81" fmla="*/ 561975 h 3538538"/>
              <a:gd name="connsiteX82" fmla="*/ 7510461 w 8081961"/>
              <a:gd name="connsiteY82" fmla="*/ 1123951 h 3538538"/>
              <a:gd name="connsiteX83" fmla="*/ 6938961 w 8081961"/>
              <a:gd name="connsiteY83" fmla="*/ 561975 h 3538538"/>
              <a:gd name="connsiteX84" fmla="*/ 7510461 w 8081961"/>
              <a:gd name="connsiteY84" fmla="*/ 0 h 3538538"/>
              <a:gd name="connsiteX85" fmla="*/ 6091236 w 8081961"/>
              <a:gd name="connsiteY85" fmla="*/ 0 h 3538538"/>
              <a:gd name="connsiteX86" fmla="*/ 6662736 w 8081961"/>
              <a:gd name="connsiteY86" fmla="*/ 561975 h 3538538"/>
              <a:gd name="connsiteX87" fmla="*/ 6091236 w 8081961"/>
              <a:gd name="connsiteY87" fmla="*/ 1123951 h 3538538"/>
              <a:gd name="connsiteX88" fmla="*/ 5519736 w 8081961"/>
              <a:gd name="connsiteY88" fmla="*/ 561975 h 3538538"/>
              <a:gd name="connsiteX89" fmla="*/ 6091236 w 8081961"/>
              <a:gd name="connsiteY89" fmla="*/ 0 h 35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081961" h="3538538">
                <a:moveTo>
                  <a:pt x="7510461" y="2414588"/>
                </a:moveTo>
                <a:cubicBezTo>
                  <a:pt x="7826092" y="2414588"/>
                  <a:pt x="8081961" y="2666193"/>
                  <a:pt x="8081961" y="2976563"/>
                </a:cubicBezTo>
                <a:cubicBezTo>
                  <a:pt x="8081961" y="3286933"/>
                  <a:pt x="7826092" y="3538538"/>
                  <a:pt x="7510461" y="3538538"/>
                </a:cubicBezTo>
                <a:cubicBezTo>
                  <a:pt x="7194830" y="3538538"/>
                  <a:pt x="6938961" y="3286933"/>
                  <a:pt x="6938961" y="2976563"/>
                </a:cubicBezTo>
                <a:cubicBezTo>
                  <a:pt x="6938961" y="2666193"/>
                  <a:pt x="7194830" y="2414588"/>
                  <a:pt x="7510461" y="2414588"/>
                </a:cubicBezTo>
                <a:close/>
                <a:moveTo>
                  <a:pt x="6091236" y="2414588"/>
                </a:moveTo>
                <a:cubicBezTo>
                  <a:pt x="6406867" y="2414588"/>
                  <a:pt x="6662736" y="2666193"/>
                  <a:pt x="6662736" y="2976563"/>
                </a:cubicBezTo>
                <a:cubicBezTo>
                  <a:pt x="6662736" y="3286933"/>
                  <a:pt x="6406867" y="3538538"/>
                  <a:pt x="6091236" y="3538538"/>
                </a:cubicBezTo>
                <a:cubicBezTo>
                  <a:pt x="5775605" y="3538538"/>
                  <a:pt x="5519736" y="3286933"/>
                  <a:pt x="5519736" y="2976563"/>
                </a:cubicBezTo>
                <a:cubicBezTo>
                  <a:pt x="5519736" y="2666193"/>
                  <a:pt x="5775605" y="2414588"/>
                  <a:pt x="6091236" y="2414588"/>
                </a:cubicBezTo>
                <a:close/>
                <a:moveTo>
                  <a:pt x="4805361" y="2414588"/>
                </a:moveTo>
                <a:cubicBezTo>
                  <a:pt x="5120992" y="2414588"/>
                  <a:pt x="5376861" y="2666193"/>
                  <a:pt x="5376861" y="2976563"/>
                </a:cubicBezTo>
                <a:cubicBezTo>
                  <a:pt x="5376861" y="3286933"/>
                  <a:pt x="5120992" y="3538538"/>
                  <a:pt x="4805361" y="3538538"/>
                </a:cubicBezTo>
                <a:cubicBezTo>
                  <a:pt x="4489730" y="3538538"/>
                  <a:pt x="4233861" y="3286933"/>
                  <a:pt x="4233861" y="2976563"/>
                </a:cubicBezTo>
                <a:cubicBezTo>
                  <a:pt x="4233861" y="2666193"/>
                  <a:pt x="4489730" y="2414588"/>
                  <a:pt x="4805361" y="2414588"/>
                </a:cubicBezTo>
                <a:close/>
                <a:moveTo>
                  <a:pt x="3276599" y="2381250"/>
                </a:moveTo>
                <a:cubicBezTo>
                  <a:pt x="3592230" y="2381250"/>
                  <a:pt x="3848099" y="2632855"/>
                  <a:pt x="3848099" y="2943225"/>
                </a:cubicBezTo>
                <a:cubicBezTo>
                  <a:pt x="3848099" y="3253595"/>
                  <a:pt x="3592230" y="3505200"/>
                  <a:pt x="3276599" y="3505200"/>
                </a:cubicBezTo>
                <a:cubicBezTo>
                  <a:pt x="2960968" y="3505200"/>
                  <a:pt x="2705099" y="3253595"/>
                  <a:pt x="2705099" y="2943225"/>
                </a:cubicBezTo>
                <a:cubicBezTo>
                  <a:pt x="2705099" y="2632855"/>
                  <a:pt x="2960968" y="2381250"/>
                  <a:pt x="3276599" y="2381250"/>
                </a:cubicBezTo>
                <a:close/>
                <a:moveTo>
                  <a:pt x="1857374" y="2381250"/>
                </a:moveTo>
                <a:cubicBezTo>
                  <a:pt x="2173005" y="2381250"/>
                  <a:pt x="2428874" y="2632855"/>
                  <a:pt x="2428874" y="2943225"/>
                </a:cubicBezTo>
                <a:cubicBezTo>
                  <a:pt x="2428874" y="3253595"/>
                  <a:pt x="2173005" y="3505200"/>
                  <a:pt x="1857374" y="3505200"/>
                </a:cubicBezTo>
                <a:cubicBezTo>
                  <a:pt x="1541743" y="3505200"/>
                  <a:pt x="1285874" y="3253595"/>
                  <a:pt x="1285874" y="2943225"/>
                </a:cubicBezTo>
                <a:cubicBezTo>
                  <a:pt x="1285874" y="2632855"/>
                  <a:pt x="1541743" y="2381250"/>
                  <a:pt x="1857374" y="2381250"/>
                </a:cubicBezTo>
                <a:close/>
                <a:moveTo>
                  <a:pt x="571500" y="2381250"/>
                </a:moveTo>
                <a:cubicBezTo>
                  <a:pt x="887131" y="2381250"/>
                  <a:pt x="1143000" y="2632855"/>
                  <a:pt x="1143000" y="2943225"/>
                </a:cubicBezTo>
                <a:cubicBezTo>
                  <a:pt x="1143000" y="3253595"/>
                  <a:pt x="887131" y="3505200"/>
                  <a:pt x="571500" y="3505200"/>
                </a:cubicBezTo>
                <a:cubicBezTo>
                  <a:pt x="255868" y="3505200"/>
                  <a:pt x="0" y="3253595"/>
                  <a:pt x="0" y="2943225"/>
                </a:cubicBezTo>
                <a:cubicBezTo>
                  <a:pt x="0" y="2632855"/>
                  <a:pt x="255868" y="2381250"/>
                  <a:pt x="571500" y="2381250"/>
                </a:cubicBezTo>
                <a:close/>
                <a:moveTo>
                  <a:pt x="4805361" y="1190625"/>
                </a:moveTo>
                <a:cubicBezTo>
                  <a:pt x="5120992" y="1190625"/>
                  <a:pt x="5376861" y="1442230"/>
                  <a:pt x="5376861" y="1752600"/>
                </a:cubicBezTo>
                <a:cubicBezTo>
                  <a:pt x="5376861" y="2062970"/>
                  <a:pt x="5120992" y="2314575"/>
                  <a:pt x="4805361" y="2314575"/>
                </a:cubicBezTo>
                <a:cubicBezTo>
                  <a:pt x="4489730" y="2314575"/>
                  <a:pt x="4233861" y="2062970"/>
                  <a:pt x="4233861" y="1752600"/>
                </a:cubicBezTo>
                <a:cubicBezTo>
                  <a:pt x="4233861" y="1442230"/>
                  <a:pt x="4489730" y="1190625"/>
                  <a:pt x="4805361" y="1190625"/>
                </a:cubicBezTo>
                <a:close/>
                <a:moveTo>
                  <a:pt x="3281362" y="1190625"/>
                </a:moveTo>
                <a:cubicBezTo>
                  <a:pt x="3596992" y="1190625"/>
                  <a:pt x="3852861" y="1442230"/>
                  <a:pt x="3852861" y="1752600"/>
                </a:cubicBezTo>
                <a:cubicBezTo>
                  <a:pt x="3852861" y="2062970"/>
                  <a:pt x="3596992" y="2314575"/>
                  <a:pt x="3281362" y="2314575"/>
                </a:cubicBezTo>
                <a:cubicBezTo>
                  <a:pt x="2965731" y="2314575"/>
                  <a:pt x="2709862" y="2062970"/>
                  <a:pt x="2709862" y="1752600"/>
                </a:cubicBezTo>
                <a:cubicBezTo>
                  <a:pt x="2709862" y="1442230"/>
                  <a:pt x="2965731" y="1190625"/>
                  <a:pt x="3281362" y="1190625"/>
                </a:cubicBezTo>
                <a:close/>
                <a:moveTo>
                  <a:pt x="1862137" y="1190625"/>
                </a:moveTo>
                <a:cubicBezTo>
                  <a:pt x="2177768" y="1190625"/>
                  <a:pt x="2433637" y="1442230"/>
                  <a:pt x="2433637" y="1752600"/>
                </a:cubicBezTo>
                <a:cubicBezTo>
                  <a:pt x="2433637" y="2062970"/>
                  <a:pt x="2177768" y="2314575"/>
                  <a:pt x="1862137" y="2314575"/>
                </a:cubicBezTo>
                <a:cubicBezTo>
                  <a:pt x="1546506" y="2314575"/>
                  <a:pt x="1290637" y="2062970"/>
                  <a:pt x="1290637" y="1752600"/>
                </a:cubicBezTo>
                <a:cubicBezTo>
                  <a:pt x="1290637" y="1442230"/>
                  <a:pt x="1546506" y="1190625"/>
                  <a:pt x="1862137" y="1190625"/>
                </a:cubicBezTo>
                <a:close/>
                <a:moveTo>
                  <a:pt x="576262" y="1190625"/>
                </a:moveTo>
                <a:cubicBezTo>
                  <a:pt x="891893" y="1190625"/>
                  <a:pt x="1147762" y="1442230"/>
                  <a:pt x="1147762" y="1752600"/>
                </a:cubicBezTo>
                <a:cubicBezTo>
                  <a:pt x="1147762" y="2062970"/>
                  <a:pt x="891893" y="2314575"/>
                  <a:pt x="576262" y="2314575"/>
                </a:cubicBezTo>
                <a:cubicBezTo>
                  <a:pt x="260631" y="2314575"/>
                  <a:pt x="4762" y="2062970"/>
                  <a:pt x="4762" y="1752600"/>
                </a:cubicBezTo>
                <a:cubicBezTo>
                  <a:pt x="4762" y="1442230"/>
                  <a:pt x="260631" y="1190625"/>
                  <a:pt x="576262" y="1190625"/>
                </a:cubicBezTo>
                <a:close/>
                <a:moveTo>
                  <a:pt x="7510461" y="1190625"/>
                </a:moveTo>
                <a:cubicBezTo>
                  <a:pt x="7826092" y="1190625"/>
                  <a:pt x="8081961" y="1442230"/>
                  <a:pt x="8081961" y="1752600"/>
                </a:cubicBezTo>
                <a:cubicBezTo>
                  <a:pt x="8081961" y="2062970"/>
                  <a:pt x="7826092" y="2314575"/>
                  <a:pt x="7510461" y="2314575"/>
                </a:cubicBezTo>
                <a:cubicBezTo>
                  <a:pt x="7194830" y="2314575"/>
                  <a:pt x="6938961" y="2062970"/>
                  <a:pt x="6938961" y="1752600"/>
                </a:cubicBezTo>
                <a:cubicBezTo>
                  <a:pt x="6938961" y="1442230"/>
                  <a:pt x="7194830" y="1190625"/>
                  <a:pt x="7510461" y="1190625"/>
                </a:cubicBezTo>
                <a:close/>
                <a:moveTo>
                  <a:pt x="6091236" y="1190625"/>
                </a:moveTo>
                <a:cubicBezTo>
                  <a:pt x="6406867" y="1190625"/>
                  <a:pt x="6662736" y="1442230"/>
                  <a:pt x="6662736" y="1752600"/>
                </a:cubicBezTo>
                <a:cubicBezTo>
                  <a:pt x="6662736" y="2062970"/>
                  <a:pt x="6406867" y="2314575"/>
                  <a:pt x="6091236" y="2314575"/>
                </a:cubicBezTo>
                <a:cubicBezTo>
                  <a:pt x="5775605" y="2314575"/>
                  <a:pt x="5519736" y="2062970"/>
                  <a:pt x="5519736" y="1752600"/>
                </a:cubicBezTo>
                <a:cubicBezTo>
                  <a:pt x="5519736" y="1442230"/>
                  <a:pt x="5775605" y="1190625"/>
                  <a:pt x="6091236" y="1190625"/>
                </a:cubicBezTo>
                <a:close/>
                <a:moveTo>
                  <a:pt x="4805361" y="1"/>
                </a:moveTo>
                <a:cubicBezTo>
                  <a:pt x="5120992" y="1"/>
                  <a:pt x="5376861" y="251606"/>
                  <a:pt x="5376861" y="561975"/>
                </a:cubicBezTo>
                <a:cubicBezTo>
                  <a:pt x="5376861" y="872345"/>
                  <a:pt x="5120992" y="1123951"/>
                  <a:pt x="4805361" y="1123951"/>
                </a:cubicBezTo>
                <a:cubicBezTo>
                  <a:pt x="4489730" y="1123951"/>
                  <a:pt x="4233861" y="872345"/>
                  <a:pt x="4233861" y="561975"/>
                </a:cubicBezTo>
                <a:cubicBezTo>
                  <a:pt x="4233861" y="251606"/>
                  <a:pt x="4489730" y="1"/>
                  <a:pt x="4805361" y="1"/>
                </a:cubicBezTo>
                <a:close/>
                <a:moveTo>
                  <a:pt x="3281363" y="1"/>
                </a:moveTo>
                <a:cubicBezTo>
                  <a:pt x="3596992" y="1"/>
                  <a:pt x="3852861" y="251606"/>
                  <a:pt x="3852861" y="561975"/>
                </a:cubicBezTo>
                <a:cubicBezTo>
                  <a:pt x="3852861" y="872345"/>
                  <a:pt x="3596992" y="1123951"/>
                  <a:pt x="3281363" y="1123951"/>
                </a:cubicBezTo>
                <a:cubicBezTo>
                  <a:pt x="2965732" y="1123951"/>
                  <a:pt x="2709863" y="872345"/>
                  <a:pt x="2709863" y="561975"/>
                </a:cubicBezTo>
                <a:cubicBezTo>
                  <a:pt x="2709863" y="251606"/>
                  <a:pt x="2965732" y="1"/>
                  <a:pt x="3281363" y="1"/>
                </a:cubicBezTo>
                <a:close/>
                <a:moveTo>
                  <a:pt x="1862138" y="1"/>
                </a:moveTo>
                <a:cubicBezTo>
                  <a:pt x="2177769" y="1"/>
                  <a:pt x="2433638" y="251606"/>
                  <a:pt x="2433638" y="561975"/>
                </a:cubicBezTo>
                <a:cubicBezTo>
                  <a:pt x="2433638" y="872345"/>
                  <a:pt x="2177769" y="1123951"/>
                  <a:pt x="1862138" y="1123951"/>
                </a:cubicBezTo>
                <a:cubicBezTo>
                  <a:pt x="1546506" y="1123951"/>
                  <a:pt x="1290638" y="872345"/>
                  <a:pt x="1290638" y="561975"/>
                </a:cubicBezTo>
                <a:cubicBezTo>
                  <a:pt x="1290638" y="251606"/>
                  <a:pt x="1546506" y="1"/>
                  <a:pt x="1862138" y="1"/>
                </a:cubicBezTo>
                <a:close/>
                <a:moveTo>
                  <a:pt x="576263" y="1"/>
                </a:moveTo>
                <a:cubicBezTo>
                  <a:pt x="891894" y="1"/>
                  <a:pt x="1147763" y="251606"/>
                  <a:pt x="1147763" y="561975"/>
                </a:cubicBezTo>
                <a:cubicBezTo>
                  <a:pt x="1147763" y="872345"/>
                  <a:pt x="891894" y="1123951"/>
                  <a:pt x="576263" y="1123951"/>
                </a:cubicBezTo>
                <a:cubicBezTo>
                  <a:pt x="260632" y="1123951"/>
                  <a:pt x="4763" y="872345"/>
                  <a:pt x="4763" y="561975"/>
                </a:cubicBezTo>
                <a:cubicBezTo>
                  <a:pt x="4763" y="251606"/>
                  <a:pt x="260632" y="1"/>
                  <a:pt x="576263" y="1"/>
                </a:cubicBezTo>
                <a:close/>
                <a:moveTo>
                  <a:pt x="7510461" y="0"/>
                </a:moveTo>
                <a:cubicBezTo>
                  <a:pt x="7826092" y="0"/>
                  <a:pt x="8081961" y="251606"/>
                  <a:pt x="8081961" y="561975"/>
                </a:cubicBezTo>
                <a:cubicBezTo>
                  <a:pt x="8081961" y="872345"/>
                  <a:pt x="7826092" y="1123951"/>
                  <a:pt x="7510461" y="1123951"/>
                </a:cubicBezTo>
                <a:cubicBezTo>
                  <a:pt x="7194830" y="1123951"/>
                  <a:pt x="6938961" y="872345"/>
                  <a:pt x="6938961" y="561975"/>
                </a:cubicBezTo>
                <a:cubicBezTo>
                  <a:pt x="6938961" y="251606"/>
                  <a:pt x="7194830" y="0"/>
                  <a:pt x="7510461" y="0"/>
                </a:cubicBezTo>
                <a:close/>
                <a:moveTo>
                  <a:pt x="6091236" y="0"/>
                </a:moveTo>
                <a:cubicBezTo>
                  <a:pt x="6406867" y="0"/>
                  <a:pt x="6662736" y="251606"/>
                  <a:pt x="6662736" y="561975"/>
                </a:cubicBezTo>
                <a:cubicBezTo>
                  <a:pt x="6662736" y="872345"/>
                  <a:pt x="6406867" y="1123951"/>
                  <a:pt x="6091236" y="1123951"/>
                </a:cubicBezTo>
                <a:cubicBezTo>
                  <a:pt x="5775605" y="1123951"/>
                  <a:pt x="5519736" y="872345"/>
                  <a:pt x="5519736" y="561975"/>
                </a:cubicBezTo>
                <a:cubicBezTo>
                  <a:pt x="5519736" y="251606"/>
                  <a:pt x="5775605" y="0"/>
                  <a:pt x="6091236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 dirty="0"/>
          </a:p>
        </p:txBody>
      </p:sp>
      <p:sp>
        <p:nvSpPr>
          <p:cNvPr id="37" name="Полілінія: фігура 36">
            <a:extLst>
              <a:ext uri="{FF2B5EF4-FFF2-40B4-BE49-F238E27FC236}">
                <a16:creationId xmlns:a16="http://schemas.microsoft.com/office/drawing/2014/main" id="{44212F82-A253-4676-ACAF-55C58350D8D0}"/>
              </a:ext>
            </a:extLst>
          </p:cNvPr>
          <p:cNvSpPr/>
          <p:nvPr/>
        </p:nvSpPr>
        <p:spPr>
          <a:xfrm>
            <a:off x="8009162" y="4042966"/>
            <a:ext cx="947736" cy="400050"/>
          </a:xfrm>
          <a:custGeom>
            <a:avLst/>
            <a:gdLst>
              <a:gd name="connsiteX0" fmla="*/ 7510461 w 8081961"/>
              <a:gd name="connsiteY0" fmla="*/ 2414588 h 3538538"/>
              <a:gd name="connsiteX1" fmla="*/ 8081961 w 8081961"/>
              <a:gd name="connsiteY1" fmla="*/ 2976563 h 3538538"/>
              <a:gd name="connsiteX2" fmla="*/ 7510461 w 8081961"/>
              <a:gd name="connsiteY2" fmla="*/ 3538538 h 3538538"/>
              <a:gd name="connsiteX3" fmla="*/ 6938961 w 8081961"/>
              <a:gd name="connsiteY3" fmla="*/ 2976563 h 3538538"/>
              <a:gd name="connsiteX4" fmla="*/ 7510461 w 8081961"/>
              <a:gd name="connsiteY4" fmla="*/ 2414588 h 3538538"/>
              <a:gd name="connsiteX5" fmla="*/ 6091236 w 8081961"/>
              <a:gd name="connsiteY5" fmla="*/ 2414588 h 3538538"/>
              <a:gd name="connsiteX6" fmla="*/ 6662736 w 8081961"/>
              <a:gd name="connsiteY6" fmla="*/ 2976563 h 3538538"/>
              <a:gd name="connsiteX7" fmla="*/ 6091236 w 8081961"/>
              <a:gd name="connsiteY7" fmla="*/ 3538538 h 3538538"/>
              <a:gd name="connsiteX8" fmla="*/ 5519736 w 8081961"/>
              <a:gd name="connsiteY8" fmla="*/ 2976563 h 3538538"/>
              <a:gd name="connsiteX9" fmla="*/ 6091236 w 8081961"/>
              <a:gd name="connsiteY9" fmla="*/ 2414588 h 3538538"/>
              <a:gd name="connsiteX10" fmla="*/ 4805361 w 8081961"/>
              <a:gd name="connsiteY10" fmla="*/ 2414588 h 3538538"/>
              <a:gd name="connsiteX11" fmla="*/ 5376861 w 8081961"/>
              <a:gd name="connsiteY11" fmla="*/ 2976563 h 3538538"/>
              <a:gd name="connsiteX12" fmla="*/ 4805361 w 8081961"/>
              <a:gd name="connsiteY12" fmla="*/ 3538538 h 3538538"/>
              <a:gd name="connsiteX13" fmla="*/ 4233861 w 8081961"/>
              <a:gd name="connsiteY13" fmla="*/ 2976563 h 3538538"/>
              <a:gd name="connsiteX14" fmla="*/ 4805361 w 8081961"/>
              <a:gd name="connsiteY14" fmla="*/ 2414588 h 3538538"/>
              <a:gd name="connsiteX15" fmla="*/ 3276599 w 8081961"/>
              <a:gd name="connsiteY15" fmla="*/ 2381250 h 3538538"/>
              <a:gd name="connsiteX16" fmla="*/ 3848099 w 8081961"/>
              <a:gd name="connsiteY16" fmla="*/ 2943225 h 3538538"/>
              <a:gd name="connsiteX17" fmla="*/ 3276599 w 8081961"/>
              <a:gd name="connsiteY17" fmla="*/ 3505200 h 3538538"/>
              <a:gd name="connsiteX18" fmla="*/ 2705099 w 8081961"/>
              <a:gd name="connsiteY18" fmla="*/ 2943225 h 3538538"/>
              <a:gd name="connsiteX19" fmla="*/ 3276599 w 8081961"/>
              <a:gd name="connsiteY19" fmla="*/ 2381250 h 3538538"/>
              <a:gd name="connsiteX20" fmla="*/ 1857374 w 8081961"/>
              <a:gd name="connsiteY20" fmla="*/ 2381250 h 3538538"/>
              <a:gd name="connsiteX21" fmla="*/ 2428874 w 8081961"/>
              <a:gd name="connsiteY21" fmla="*/ 2943225 h 3538538"/>
              <a:gd name="connsiteX22" fmla="*/ 1857374 w 8081961"/>
              <a:gd name="connsiteY22" fmla="*/ 3505200 h 3538538"/>
              <a:gd name="connsiteX23" fmla="*/ 1285874 w 8081961"/>
              <a:gd name="connsiteY23" fmla="*/ 2943225 h 3538538"/>
              <a:gd name="connsiteX24" fmla="*/ 1857374 w 8081961"/>
              <a:gd name="connsiteY24" fmla="*/ 2381250 h 3538538"/>
              <a:gd name="connsiteX25" fmla="*/ 571500 w 8081961"/>
              <a:gd name="connsiteY25" fmla="*/ 2381250 h 3538538"/>
              <a:gd name="connsiteX26" fmla="*/ 1143000 w 8081961"/>
              <a:gd name="connsiteY26" fmla="*/ 2943225 h 3538538"/>
              <a:gd name="connsiteX27" fmla="*/ 571500 w 8081961"/>
              <a:gd name="connsiteY27" fmla="*/ 3505200 h 3538538"/>
              <a:gd name="connsiteX28" fmla="*/ 0 w 8081961"/>
              <a:gd name="connsiteY28" fmla="*/ 2943225 h 3538538"/>
              <a:gd name="connsiteX29" fmla="*/ 571500 w 8081961"/>
              <a:gd name="connsiteY29" fmla="*/ 2381250 h 3538538"/>
              <a:gd name="connsiteX30" fmla="*/ 4805361 w 8081961"/>
              <a:gd name="connsiteY30" fmla="*/ 1190625 h 3538538"/>
              <a:gd name="connsiteX31" fmla="*/ 5376861 w 8081961"/>
              <a:gd name="connsiteY31" fmla="*/ 1752600 h 3538538"/>
              <a:gd name="connsiteX32" fmla="*/ 4805361 w 8081961"/>
              <a:gd name="connsiteY32" fmla="*/ 2314575 h 3538538"/>
              <a:gd name="connsiteX33" fmla="*/ 4233861 w 8081961"/>
              <a:gd name="connsiteY33" fmla="*/ 1752600 h 3538538"/>
              <a:gd name="connsiteX34" fmla="*/ 4805361 w 8081961"/>
              <a:gd name="connsiteY34" fmla="*/ 1190625 h 3538538"/>
              <a:gd name="connsiteX35" fmla="*/ 3281362 w 8081961"/>
              <a:gd name="connsiteY35" fmla="*/ 1190625 h 3538538"/>
              <a:gd name="connsiteX36" fmla="*/ 3852861 w 8081961"/>
              <a:gd name="connsiteY36" fmla="*/ 1752600 h 3538538"/>
              <a:gd name="connsiteX37" fmla="*/ 3281362 w 8081961"/>
              <a:gd name="connsiteY37" fmla="*/ 2314575 h 3538538"/>
              <a:gd name="connsiteX38" fmla="*/ 2709862 w 8081961"/>
              <a:gd name="connsiteY38" fmla="*/ 1752600 h 3538538"/>
              <a:gd name="connsiteX39" fmla="*/ 3281362 w 8081961"/>
              <a:gd name="connsiteY39" fmla="*/ 1190625 h 3538538"/>
              <a:gd name="connsiteX40" fmla="*/ 1862137 w 8081961"/>
              <a:gd name="connsiteY40" fmla="*/ 1190625 h 3538538"/>
              <a:gd name="connsiteX41" fmla="*/ 2433637 w 8081961"/>
              <a:gd name="connsiteY41" fmla="*/ 1752600 h 3538538"/>
              <a:gd name="connsiteX42" fmla="*/ 1862137 w 8081961"/>
              <a:gd name="connsiteY42" fmla="*/ 2314575 h 3538538"/>
              <a:gd name="connsiteX43" fmla="*/ 1290637 w 8081961"/>
              <a:gd name="connsiteY43" fmla="*/ 1752600 h 3538538"/>
              <a:gd name="connsiteX44" fmla="*/ 1862137 w 8081961"/>
              <a:gd name="connsiteY44" fmla="*/ 1190625 h 3538538"/>
              <a:gd name="connsiteX45" fmla="*/ 576262 w 8081961"/>
              <a:gd name="connsiteY45" fmla="*/ 1190625 h 3538538"/>
              <a:gd name="connsiteX46" fmla="*/ 1147762 w 8081961"/>
              <a:gd name="connsiteY46" fmla="*/ 1752600 h 3538538"/>
              <a:gd name="connsiteX47" fmla="*/ 576262 w 8081961"/>
              <a:gd name="connsiteY47" fmla="*/ 2314575 h 3538538"/>
              <a:gd name="connsiteX48" fmla="*/ 4762 w 8081961"/>
              <a:gd name="connsiteY48" fmla="*/ 1752600 h 3538538"/>
              <a:gd name="connsiteX49" fmla="*/ 576262 w 8081961"/>
              <a:gd name="connsiteY49" fmla="*/ 1190625 h 3538538"/>
              <a:gd name="connsiteX50" fmla="*/ 7510461 w 8081961"/>
              <a:gd name="connsiteY50" fmla="*/ 1190625 h 3538538"/>
              <a:gd name="connsiteX51" fmla="*/ 8081961 w 8081961"/>
              <a:gd name="connsiteY51" fmla="*/ 1752600 h 3538538"/>
              <a:gd name="connsiteX52" fmla="*/ 7510461 w 8081961"/>
              <a:gd name="connsiteY52" fmla="*/ 2314575 h 3538538"/>
              <a:gd name="connsiteX53" fmla="*/ 6938961 w 8081961"/>
              <a:gd name="connsiteY53" fmla="*/ 1752600 h 3538538"/>
              <a:gd name="connsiteX54" fmla="*/ 7510461 w 8081961"/>
              <a:gd name="connsiteY54" fmla="*/ 1190625 h 3538538"/>
              <a:gd name="connsiteX55" fmla="*/ 6091236 w 8081961"/>
              <a:gd name="connsiteY55" fmla="*/ 1190625 h 3538538"/>
              <a:gd name="connsiteX56" fmla="*/ 6662736 w 8081961"/>
              <a:gd name="connsiteY56" fmla="*/ 1752600 h 3538538"/>
              <a:gd name="connsiteX57" fmla="*/ 6091236 w 8081961"/>
              <a:gd name="connsiteY57" fmla="*/ 2314575 h 3538538"/>
              <a:gd name="connsiteX58" fmla="*/ 5519736 w 8081961"/>
              <a:gd name="connsiteY58" fmla="*/ 1752600 h 3538538"/>
              <a:gd name="connsiteX59" fmla="*/ 6091236 w 8081961"/>
              <a:gd name="connsiteY59" fmla="*/ 1190625 h 3538538"/>
              <a:gd name="connsiteX60" fmla="*/ 4805361 w 8081961"/>
              <a:gd name="connsiteY60" fmla="*/ 1 h 3538538"/>
              <a:gd name="connsiteX61" fmla="*/ 5376861 w 8081961"/>
              <a:gd name="connsiteY61" fmla="*/ 561975 h 3538538"/>
              <a:gd name="connsiteX62" fmla="*/ 4805361 w 8081961"/>
              <a:gd name="connsiteY62" fmla="*/ 1123951 h 3538538"/>
              <a:gd name="connsiteX63" fmla="*/ 4233861 w 8081961"/>
              <a:gd name="connsiteY63" fmla="*/ 561975 h 3538538"/>
              <a:gd name="connsiteX64" fmla="*/ 4805361 w 8081961"/>
              <a:gd name="connsiteY64" fmla="*/ 1 h 3538538"/>
              <a:gd name="connsiteX65" fmla="*/ 3281363 w 8081961"/>
              <a:gd name="connsiteY65" fmla="*/ 1 h 3538538"/>
              <a:gd name="connsiteX66" fmla="*/ 3852861 w 8081961"/>
              <a:gd name="connsiteY66" fmla="*/ 561975 h 3538538"/>
              <a:gd name="connsiteX67" fmla="*/ 3281363 w 8081961"/>
              <a:gd name="connsiteY67" fmla="*/ 1123951 h 3538538"/>
              <a:gd name="connsiteX68" fmla="*/ 2709863 w 8081961"/>
              <a:gd name="connsiteY68" fmla="*/ 561975 h 3538538"/>
              <a:gd name="connsiteX69" fmla="*/ 3281363 w 8081961"/>
              <a:gd name="connsiteY69" fmla="*/ 1 h 3538538"/>
              <a:gd name="connsiteX70" fmla="*/ 1862138 w 8081961"/>
              <a:gd name="connsiteY70" fmla="*/ 1 h 3538538"/>
              <a:gd name="connsiteX71" fmla="*/ 2433638 w 8081961"/>
              <a:gd name="connsiteY71" fmla="*/ 561975 h 3538538"/>
              <a:gd name="connsiteX72" fmla="*/ 1862138 w 8081961"/>
              <a:gd name="connsiteY72" fmla="*/ 1123951 h 3538538"/>
              <a:gd name="connsiteX73" fmla="*/ 1290638 w 8081961"/>
              <a:gd name="connsiteY73" fmla="*/ 561975 h 3538538"/>
              <a:gd name="connsiteX74" fmla="*/ 1862138 w 8081961"/>
              <a:gd name="connsiteY74" fmla="*/ 1 h 3538538"/>
              <a:gd name="connsiteX75" fmla="*/ 576263 w 8081961"/>
              <a:gd name="connsiteY75" fmla="*/ 1 h 3538538"/>
              <a:gd name="connsiteX76" fmla="*/ 1147763 w 8081961"/>
              <a:gd name="connsiteY76" fmla="*/ 561975 h 3538538"/>
              <a:gd name="connsiteX77" fmla="*/ 576263 w 8081961"/>
              <a:gd name="connsiteY77" fmla="*/ 1123951 h 3538538"/>
              <a:gd name="connsiteX78" fmla="*/ 4763 w 8081961"/>
              <a:gd name="connsiteY78" fmla="*/ 561975 h 3538538"/>
              <a:gd name="connsiteX79" fmla="*/ 576263 w 8081961"/>
              <a:gd name="connsiteY79" fmla="*/ 1 h 3538538"/>
              <a:gd name="connsiteX80" fmla="*/ 7510461 w 8081961"/>
              <a:gd name="connsiteY80" fmla="*/ 0 h 3538538"/>
              <a:gd name="connsiteX81" fmla="*/ 8081961 w 8081961"/>
              <a:gd name="connsiteY81" fmla="*/ 561975 h 3538538"/>
              <a:gd name="connsiteX82" fmla="*/ 7510461 w 8081961"/>
              <a:gd name="connsiteY82" fmla="*/ 1123951 h 3538538"/>
              <a:gd name="connsiteX83" fmla="*/ 6938961 w 8081961"/>
              <a:gd name="connsiteY83" fmla="*/ 561975 h 3538538"/>
              <a:gd name="connsiteX84" fmla="*/ 7510461 w 8081961"/>
              <a:gd name="connsiteY84" fmla="*/ 0 h 3538538"/>
              <a:gd name="connsiteX85" fmla="*/ 6091236 w 8081961"/>
              <a:gd name="connsiteY85" fmla="*/ 0 h 3538538"/>
              <a:gd name="connsiteX86" fmla="*/ 6662736 w 8081961"/>
              <a:gd name="connsiteY86" fmla="*/ 561975 h 3538538"/>
              <a:gd name="connsiteX87" fmla="*/ 6091236 w 8081961"/>
              <a:gd name="connsiteY87" fmla="*/ 1123951 h 3538538"/>
              <a:gd name="connsiteX88" fmla="*/ 5519736 w 8081961"/>
              <a:gd name="connsiteY88" fmla="*/ 561975 h 3538538"/>
              <a:gd name="connsiteX89" fmla="*/ 6091236 w 8081961"/>
              <a:gd name="connsiteY89" fmla="*/ 0 h 35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081961" h="3538538">
                <a:moveTo>
                  <a:pt x="7510461" y="2414588"/>
                </a:moveTo>
                <a:cubicBezTo>
                  <a:pt x="7826092" y="2414588"/>
                  <a:pt x="8081961" y="2666193"/>
                  <a:pt x="8081961" y="2976563"/>
                </a:cubicBezTo>
                <a:cubicBezTo>
                  <a:pt x="8081961" y="3286933"/>
                  <a:pt x="7826092" y="3538538"/>
                  <a:pt x="7510461" y="3538538"/>
                </a:cubicBezTo>
                <a:cubicBezTo>
                  <a:pt x="7194830" y="3538538"/>
                  <a:pt x="6938961" y="3286933"/>
                  <a:pt x="6938961" y="2976563"/>
                </a:cubicBezTo>
                <a:cubicBezTo>
                  <a:pt x="6938961" y="2666193"/>
                  <a:pt x="7194830" y="2414588"/>
                  <a:pt x="7510461" y="2414588"/>
                </a:cubicBezTo>
                <a:close/>
                <a:moveTo>
                  <a:pt x="6091236" y="2414588"/>
                </a:moveTo>
                <a:cubicBezTo>
                  <a:pt x="6406867" y="2414588"/>
                  <a:pt x="6662736" y="2666193"/>
                  <a:pt x="6662736" y="2976563"/>
                </a:cubicBezTo>
                <a:cubicBezTo>
                  <a:pt x="6662736" y="3286933"/>
                  <a:pt x="6406867" y="3538538"/>
                  <a:pt x="6091236" y="3538538"/>
                </a:cubicBezTo>
                <a:cubicBezTo>
                  <a:pt x="5775605" y="3538538"/>
                  <a:pt x="5519736" y="3286933"/>
                  <a:pt x="5519736" y="2976563"/>
                </a:cubicBezTo>
                <a:cubicBezTo>
                  <a:pt x="5519736" y="2666193"/>
                  <a:pt x="5775605" y="2414588"/>
                  <a:pt x="6091236" y="2414588"/>
                </a:cubicBezTo>
                <a:close/>
                <a:moveTo>
                  <a:pt x="4805361" y="2414588"/>
                </a:moveTo>
                <a:cubicBezTo>
                  <a:pt x="5120992" y="2414588"/>
                  <a:pt x="5376861" y="2666193"/>
                  <a:pt x="5376861" y="2976563"/>
                </a:cubicBezTo>
                <a:cubicBezTo>
                  <a:pt x="5376861" y="3286933"/>
                  <a:pt x="5120992" y="3538538"/>
                  <a:pt x="4805361" y="3538538"/>
                </a:cubicBezTo>
                <a:cubicBezTo>
                  <a:pt x="4489730" y="3538538"/>
                  <a:pt x="4233861" y="3286933"/>
                  <a:pt x="4233861" y="2976563"/>
                </a:cubicBezTo>
                <a:cubicBezTo>
                  <a:pt x="4233861" y="2666193"/>
                  <a:pt x="4489730" y="2414588"/>
                  <a:pt x="4805361" y="2414588"/>
                </a:cubicBezTo>
                <a:close/>
                <a:moveTo>
                  <a:pt x="3276599" y="2381250"/>
                </a:moveTo>
                <a:cubicBezTo>
                  <a:pt x="3592230" y="2381250"/>
                  <a:pt x="3848099" y="2632855"/>
                  <a:pt x="3848099" y="2943225"/>
                </a:cubicBezTo>
                <a:cubicBezTo>
                  <a:pt x="3848099" y="3253595"/>
                  <a:pt x="3592230" y="3505200"/>
                  <a:pt x="3276599" y="3505200"/>
                </a:cubicBezTo>
                <a:cubicBezTo>
                  <a:pt x="2960968" y="3505200"/>
                  <a:pt x="2705099" y="3253595"/>
                  <a:pt x="2705099" y="2943225"/>
                </a:cubicBezTo>
                <a:cubicBezTo>
                  <a:pt x="2705099" y="2632855"/>
                  <a:pt x="2960968" y="2381250"/>
                  <a:pt x="3276599" y="2381250"/>
                </a:cubicBezTo>
                <a:close/>
                <a:moveTo>
                  <a:pt x="1857374" y="2381250"/>
                </a:moveTo>
                <a:cubicBezTo>
                  <a:pt x="2173005" y="2381250"/>
                  <a:pt x="2428874" y="2632855"/>
                  <a:pt x="2428874" y="2943225"/>
                </a:cubicBezTo>
                <a:cubicBezTo>
                  <a:pt x="2428874" y="3253595"/>
                  <a:pt x="2173005" y="3505200"/>
                  <a:pt x="1857374" y="3505200"/>
                </a:cubicBezTo>
                <a:cubicBezTo>
                  <a:pt x="1541743" y="3505200"/>
                  <a:pt x="1285874" y="3253595"/>
                  <a:pt x="1285874" y="2943225"/>
                </a:cubicBezTo>
                <a:cubicBezTo>
                  <a:pt x="1285874" y="2632855"/>
                  <a:pt x="1541743" y="2381250"/>
                  <a:pt x="1857374" y="2381250"/>
                </a:cubicBezTo>
                <a:close/>
                <a:moveTo>
                  <a:pt x="571500" y="2381250"/>
                </a:moveTo>
                <a:cubicBezTo>
                  <a:pt x="887131" y="2381250"/>
                  <a:pt x="1143000" y="2632855"/>
                  <a:pt x="1143000" y="2943225"/>
                </a:cubicBezTo>
                <a:cubicBezTo>
                  <a:pt x="1143000" y="3253595"/>
                  <a:pt x="887131" y="3505200"/>
                  <a:pt x="571500" y="3505200"/>
                </a:cubicBezTo>
                <a:cubicBezTo>
                  <a:pt x="255868" y="3505200"/>
                  <a:pt x="0" y="3253595"/>
                  <a:pt x="0" y="2943225"/>
                </a:cubicBezTo>
                <a:cubicBezTo>
                  <a:pt x="0" y="2632855"/>
                  <a:pt x="255868" y="2381250"/>
                  <a:pt x="571500" y="2381250"/>
                </a:cubicBezTo>
                <a:close/>
                <a:moveTo>
                  <a:pt x="4805361" y="1190625"/>
                </a:moveTo>
                <a:cubicBezTo>
                  <a:pt x="5120992" y="1190625"/>
                  <a:pt x="5376861" y="1442230"/>
                  <a:pt x="5376861" y="1752600"/>
                </a:cubicBezTo>
                <a:cubicBezTo>
                  <a:pt x="5376861" y="2062970"/>
                  <a:pt x="5120992" y="2314575"/>
                  <a:pt x="4805361" y="2314575"/>
                </a:cubicBezTo>
                <a:cubicBezTo>
                  <a:pt x="4489730" y="2314575"/>
                  <a:pt x="4233861" y="2062970"/>
                  <a:pt x="4233861" y="1752600"/>
                </a:cubicBezTo>
                <a:cubicBezTo>
                  <a:pt x="4233861" y="1442230"/>
                  <a:pt x="4489730" y="1190625"/>
                  <a:pt x="4805361" y="1190625"/>
                </a:cubicBezTo>
                <a:close/>
                <a:moveTo>
                  <a:pt x="3281362" y="1190625"/>
                </a:moveTo>
                <a:cubicBezTo>
                  <a:pt x="3596992" y="1190625"/>
                  <a:pt x="3852861" y="1442230"/>
                  <a:pt x="3852861" y="1752600"/>
                </a:cubicBezTo>
                <a:cubicBezTo>
                  <a:pt x="3852861" y="2062970"/>
                  <a:pt x="3596992" y="2314575"/>
                  <a:pt x="3281362" y="2314575"/>
                </a:cubicBezTo>
                <a:cubicBezTo>
                  <a:pt x="2965731" y="2314575"/>
                  <a:pt x="2709862" y="2062970"/>
                  <a:pt x="2709862" y="1752600"/>
                </a:cubicBezTo>
                <a:cubicBezTo>
                  <a:pt x="2709862" y="1442230"/>
                  <a:pt x="2965731" y="1190625"/>
                  <a:pt x="3281362" y="1190625"/>
                </a:cubicBezTo>
                <a:close/>
                <a:moveTo>
                  <a:pt x="1862137" y="1190625"/>
                </a:moveTo>
                <a:cubicBezTo>
                  <a:pt x="2177768" y="1190625"/>
                  <a:pt x="2433637" y="1442230"/>
                  <a:pt x="2433637" y="1752600"/>
                </a:cubicBezTo>
                <a:cubicBezTo>
                  <a:pt x="2433637" y="2062970"/>
                  <a:pt x="2177768" y="2314575"/>
                  <a:pt x="1862137" y="2314575"/>
                </a:cubicBezTo>
                <a:cubicBezTo>
                  <a:pt x="1546506" y="2314575"/>
                  <a:pt x="1290637" y="2062970"/>
                  <a:pt x="1290637" y="1752600"/>
                </a:cubicBezTo>
                <a:cubicBezTo>
                  <a:pt x="1290637" y="1442230"/>
                  <a:pt x="1546506" y="1190625"/>
                  <a:pt x="1862137" y="1190625"/>
                </a:cubicBezTo>
                <a:close/>
                <a:moveTo>
                  <a:pt x="576262" y="1190625"/>
                </a:moveTo>
                <a:cubicBezTo>
                  <a:pt x="891893" y="1190625"/>
                  <a:pt x="1147762" y="1442230"/>
                  <a:pt x="1147762" y="1752600"/>
                </a:cubicBezTo>
                <a:cubicBezTo>
                  <a:pt x="1147762" y="2062970"/>
                  <a:pt x="891893" y="2314575"/>
                  <a:pt x="576262" y="2314575"/>
                </a:cubicBezTo>
                <a:cubicBezTo>
                  <a:pt x="260631" y="2314575"/>
                  <a:pt x="4762" y="2062970"/>
                  <a:pt x="4762" y="1752600"/>
                </a:cubicBezTo>
                <a:cubicBezTo>
                  <a:pt x="4762" y="1442230"/>
                  <a:pt x="260631" y="1190625"/>
                  <a:pt x="576262" y="1190625"/>
                </a:cubicBezTo>
                <a:close/>
                <a:moveTo>
                  <a:pt x="7510461" y="1190625"/>
                </a:moveTo>
                <a:cubicBezTo>
                  <a:pt x="7826092" y="1190625"/>
                  <a:pt x="8081961" y="1442230"/>
                  <a:pt x="8081961" y="1752600"/>
                </a:cubicBezTo>
                <a:cubicBezTo>
                  <a:pt x="8081961" y="2062970"/>
                  <a:pt x="7826092" y="2314575"/>
                  <a:pt x="7510461" y="2314575"/>
                </a:cubicBezTo>
                <a:cubicBezTo>
                  <a:pt x="7194830" y="2314575"/>
                  <a:pt x="6938961" y="2062970"/>
                  <a:pt x="6938961" y="1752600"/>
                </a:cubicBezTo>
                <a:cubicBezTo>
                  <a:pt x="6938961" y="1442230"/>
                  <a:pt x="7194830" y="1190625"/>
                  <a:pt x="7510461" y="1190625"/>
                </a:cubicBezTo>
                <a:close/>
                <a:moveTo>
                  <a:pt x="6091236" y="1190625"/>
                </a:moveTo>
                <a:cubicBezTo>
                  <a:pt x="6406867" y="1190625"/>
                  <a:pt x="6662736" y="1442230"/>
                  <a:pt x="6662736" y="1752600"/>
                </a:cubicBezTo>
                <a:cubicBezTo>
                  <a:pt x="6662736" y="2062970"/>
                  <a:pt x="6406867" y="2314575"/>
                  <a:pt x="6091236" y="2314575"/>
                </a:cubicBezTo>
                <a:cubicBezTo>
                  <a:pt x="5775605" y="2314575"/>
                  <a:pt x="5519736" y="2062970"/>
                  <a:pt x="5519736" y="1752600"/>
                </a:cubicBezTo>
                <a:cubicBezTo>
                  <a:pt x="5519736" y="1442230"/>
                  <a:pt x="5775605" y="1190625"/>
                  <a:pt x="6091236" y="1190625"/>
                </a:cubicBezTo>
                <a:close/>
                <a:moveTo>
                  <a:pt x="4805361" y="1"/>
                </a:moveTo>
                <a:cubicBezTo>
                  <a:pt x="5120992" y="1"/>
                  <a:pt x="5376861" y="251606"/>
                  <a:pt x="5376861" y="561975"/>
                </a:cubicBezTo>
                <a:cubicBezTo>
                  <a:pt x="5376861" y="872345"/>
                  <a:pt x="5120992" y="1123951"/>
                  <a:pt x="4805361" y="1123951"/>
                </a:cubicBezTo>
                <a:cubicBezTo>
                  <a:pt x="4489730" y="1123951"/>
                  <a:pt x="4233861" y="872345"/>
                  <a:pt x="4233861" y="561975"/>
                </a:cubicBezTo>
                <a:cubicBezTo>
                  <a:pt x="4233861" y="251606"/>
                  <a:pt x="4489730" y="1"/>
                  <a:pt x="4805361" y="1"/>
                </a:cubicBezTo>
                <a:close/>
                <a:moveTo>
                  <a:pt x="3281363" y="1"/>
                </a:moveTo>
                <a:cubicBezTo>
                  <a:pt x="3596992" y="1"/>
                  <a:pt x="3852861" y="251606"/>
                  <a:pt x="3852861" y="561975"/>
                </a:cubicBezTo>
                <a:cubicBezTo>
                  <a:pt x="3852861" y="872345"/>
                  <a:pt x="3596992" y="1123951"/>
                  <a:pt x="3281363" y="1123951"/>
                </a:cubicBezTo>
                <a:cubicBezTo>
                  <a:pt x="2965732" y="1123951"/>
                  <a:pt x="2709863" y="872345"/>
                  <a:pt x="2709863" y="561975"/>
                </a:cubicBezTo>
                <a:cubicBezTo>
                  <a:pt x="2709863" y="251606"/>
                  <a:pt x="2965732" y="1"/>
                  <a:pt x="3281363" y="1"/>
                </a:cubicBezTo>
                <a:close/>
                <a:moveTo>
                  <a:pt x="1862138" y="1"/>
                </a:moveTo>
                <a:cubicBezTo>
                  <a:pt x="2177769" y="1"/>
                  <a:pt x="2433638" y="251606"/>
                  <a:pt x="2433638" y="561975"/>
                </a:cubicBezTo>
                <a:cubicBezTo>
                  <a:pt x="2433638" y="872345"/>
                  <a:pt x="2177769" y="1123951"/>
                  <a:pt x="1862138" y="1123951"/>
                </a:cubicBezTo>
                <a:cubicBezTo>
                  <a:pt x="1546506" y="1123951"/>
                  <a:pt x="1290638" y="872345"/>
                  <a:pt x="1290638" y="561975"/>
                </a:cubicBezTo>
                <a:cubicBezTo>
                  <a:pt x="1290638" y="251606"/>
                  <a:pt x="1546506" y="1"/>
                  <a:pt x="1862138" y="1"/>
                </a:cubicBezTo>
                <a:close/>
                <a:moveTo>
                  <a:pt x="576263" y="1"/>
                </a:moveTo>
                <a:cubicBezTo>
                  <a:pt x="891894" y="1"/>
                  <a:pt x="1147763" y="251606"/>
                  <a:pt x="1147763" y="561975"/>
                </a:cubicBezTo>
                <a:cubicBezTo>
                  <a:pt x="1147763" y="872345"/>
                  <a:pt x="891894" y="1123951"/>
                  <a:pt x="576263" y="1123951"/>
                </a:cubicBezTo>
                <a:cubicBezTo>
                  <a:pt x="260632" y="1123951"/>
                  <a:pt x="4763" y="872345"/>
                  <a:pt x="4763" y="561975"/>
                </a:cubicBezTo>
                <a:cubicBezTo>
                  <a:pt x="4763" y="251606"/>
                  <a:pt x="260632" y="1"/>
                  <a:pt x="576263" y="1"/>
                </a:cubicBezTo>
                <a:close/>
                <a:moveTo>
                  <a:pt x="7510461" y="0"/>
                </a:moveTo>
                <a:cubicBezTo>
                  <a:pt x="7826092" y="0"/>
                  <a:pt x="8081961" y="251606"/>
                  <a:pt x="8081961" y="561975"/>
                </a:cubicBezTo>
                <a:cubicBezTo>
                  <a:pt x="8081961" y="872345"/>
                  <a:pt x="7826092" y="1123951"/>
                  <a:pt x="7510461" y="1123951"/>
                </a:cubicBezTo>
                <a:cubicBezTo>
                  <a:pt x="7194830" y="1123951"/>
                  <a:pt x="6938961" y="872345"/>
                  <a:pt x="6938961" y="561975"/>
                </a:cubicBezTo>
                <a:cubicBezTo>
                  <a:pt x="6938961" y="251606"/>
                  <a:pt x="7194830" y="0"/>
                  <a:pt x="7510461" y="0"/>
                </a:cubicBezTo>
                <a:close/>
                <a:moveTo>
                  <a:pt x="6091236" y="0"/>
                </a:moveTo>
                <a:cubicBezTo>
                  <a:pt x="6406867" y="0"/>
                  <a:pt x="6662736" y="251606"/>
                  <a:pt x="6662736" y="561975"/>
                </a:cubicBezTo>
                <a:cubicBezTo>
                  <a:pt x="6662736" y="872345"/>
                  <a:pt x="6406867" y="1123951"/>
                  <a:pt x="6091236" y="1123951"/>
                </a:cubicBezTo>
                <a:cubicBezTo>
                  <a:pt x="5775605" y="1123951"/>
                  <a:pt x="5519736" y="872345"/>
                  <a:pt x="5519736" y="561975"/>
                </a:cubicBezTo>
                <a:cubicBezTo>
                  <a:pt x="5519736" y="251606"/>
                  <a:pt x="5775605" y="0"/>
                  <a:pt x="6091236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 dirty="0"/>
          </a:p>
        </p:txBody>
      </p:sp>
      <p:sp>
        <p:nvSpPr>
          <p:cNvPr id="38" name="Полілінія: фігура 37">
            <a:extLst>
              <a:ext uri="{FF2B5EF4-FFF2-40B4-BE49-F238E27FC236}">
                <a16:creationId xmlns:a16="http://schemas.microsoft.com/office/drawing/2014/main" id="{37E21FD4-099C-4B62-9781-551D18ACFF4C}"/>
              </a:ext>
            </a:extLst>
          </p:cNvPr>
          <p:cNvSpPr/>
          <p:nvPr/>
        </p:nvSpPr>
        <p:spPr>
          <a:xfrm>
            <a:off x="4553318" y="4069159"/>
            <a:ext cx="947736" cy="400050"/>
          </a:xfrm>
          <a:custGeom>
            <a:avLst/>
            <a:gdLst>
              <a:gd name="connsiteX0" fmla="*/ 7510461 w 8081961"/>
              <a:gd name="connsiteY0" fmla="*/ 2414588 h 3538538"/>
              <a:gd name="connsiteX1" fmla="*/ 8081961 w 8081961"/>
              <a:gd name="connsiteY1" fmla="*/ 2976563 h 3538538"/>
              <a:gd name="connsiteX2" fmla="*/ 7510461 w 8081961"/>
              <a:gd name="connsiteY2" fmla="*/ 3538538 h 3538538"/>
              <a:gd name="connsiteX3" fmla="*/ 6938961 w 8081961"/>
              <a:gd name="connsiteY3" fmla="*/ 2976563 h 3538538"/>
              <a:gd name="connsiteX4" fmla="*/ 7510461 w 8081961"/>
              <a:gd name="connsiteY4" fmla="*/ 2414588 h 3538538"/>
              <a:gd name="connsiteX5" fmla="*/ 6091236 w 8081961"/>
              <a:gd name="connsiteY5" fmla="*/ 2414588 h 3538538"/>
              <a:gd name="connsiteX6" fmla="*/ 6662736 w 8081961"/>
              <a:gd name="connsiteY6" fmla="*/ 2976563 h 3538538"/>
              <a:gd name="connsiteX7" fmla="*/ 6091236 w 8081961"/>
              <a:gd name="connsiteY7" fmla="*/ 3538538 h 3538538"/>
              <a:gd name="connsiteX8" fmla="*/ 5519736 w 8081961"/>
              <a:gd name="connsiteY8" fmla="*/ 2976563 h 3538538"/>
              <a:gd name="connsiteX9" fmla="*/ 6091236 w 8081961"/>
              <a:gd name="connsiteY9" fmla="*/ 2414588 h 3538538"/>
              <a:gd name="connsiteX10" fmla="*/ 4805361 w 8081961"/>
              <a:gd name="connsiteY10" fmla="*/ 2414588 h 3538538"/>
              <a:gd name="connsiteX11" fmla="*/ 5376861 w 8081961"/>
              <a:gd name="connsiteY11" fmla="*/ 2976563 h 3538538"/>
              <a:gd name="connsiteX12" fmla="*/ 4805361 w 8081961"/>
              <a:gd name="connsiteY12" fmla="*/ 3538538 h 3538538"/>
              <a:gd name="connsiteX13" fmla="*/ 4233861 w 8081961"/>
              <a:gd name="connsiteY13" fmla="*/ 2976563 h 3538538"/>
              <a:gd name="connsiteX14" fmla="*/ 4805361 w 8081961"/>
              <a:gd name="connsiteY14" fmla="*/ 2414588 h 3538538"/>
              <a:gd name="connsiteX15" fmla="*/ 3276599 w 8081961"/>
              <a:gd name="connsiteY15" fmla="*/ 2381250 h 3538538"/>
              <a:gd name="connsiteX16" fmla="*/ 3848099 w 8081961"/>
              <a:gd name="connsiteY16" fmla="*/ 2943225 h 3538538"/>
              <a:gd name="connsiteX17" fmla="*/ 3276599 w 8081961"/>
              <a:gd name="connsiteY17" fmla="*/ 3505200 h 3538538"/>
              <a:gd name="connsiteX18" fmla="*/ 2705099 w 8081961"/>
              <a:gd name="connsiteY18" fmla="*/ 2943225 h 3538538"/>
              <a:gd name="connsiteX19" fmla="*/ 3276599 w 8081961"/>
              <a:gd name="connsiteY19" fmla="*/ 2381250 h 3538538"/>
              <a:gd name="connsiteX20" fmla="*/ 1857374 w 8081961"/>
              <a:gd name="connsiteY20" fmla="*/ 2381250 h 3538538"/>
              <a:gd name="connsiteX21" fmla="*/ 2428874 w 8081961"/>
              <a:gd name="connsiteY21" fmla="*/ 2943225 h 3538538"/>
              <a:gd name="connsiteX22" fmla="*/ 1857374 w 8081961"/>
              <a:gd name="connsiteY22" fmla="*/ 3505200 h 3538538"/>
              <a:gd name="connsiteX23" fmla="*/ 1285874 w 8081961"/>
              <a:gd name="connsiteY23" fmla="*/ 2943225 h 3538538"/>
              <a:gd name="connsiteX24" fmla="*/ 1857374 w 8081961"/>
              <a:gd name="connsiteY24" fmla="*/ 2381250 h 3538538"/>
              <a:gd name="connsiteX25" fmla="*/ 571500 w 8081961"/>
              <a:gd name="connsiteY25" fmla="*/ 2381250 h 3538538"/>
              <a:gd name="connsiteX26" fmla="*/ 1143000 w 8081961"/>
              <a:gd name="connsiteY26" fmla="*/ 2943225 h 3538538"/>
              <a:gd name="connsiteX27" fmla="*/ 571500 w 8081961"/>
              <a:gd name="connsiteY27" fmla="*/ 3505200 h 3538538"/>
              <a:gd name="connsiteX28" fmla="*/ 0 w 8081961"/>
              <a:gd name="connsiteY28" fmla="*/ 2943225 h 3538538"/>
              <a:gd name="connsiteX29" fmla="*/ 571500 w 8081961"/>
              <a:gd name="connsiteY29" fmla="*/ 2381250 h 3538538"/>
              <a:gd name="connsiteX30" fmla="*/ 4805361 w 8081961"/>
              <a:gd name="connsiteY30" fmla="*/ 1190625 h 3538538"/>
              <a:gd name="connsiteX31" fmla="*/ 5376861 w 8081961"/>
              <a:gd name="connsiteY31" fmla="*/ 1752600 h 3538538"/>
              <a:gd name="connsiteX32" fmla="*/ 4805361 w 8081961"/>
              <a:gd name="connsiteY32" fmla="*/ 2314575 h 3538538"/>
              <a:gd name="connsiteX33" fmla="*/ 4233861 w 8081961"/>
              <a:gd name="connsiteY33" fmla="*/ 1752600 h 3538538"/>
              <a:gd name="connsiteX34" fmla="*/ 4805361 w 8081961"/>
              <a:gd name="connsiteY34" fmla="*/ 1190625 h 3538538"/>
              <a:gd name="connsiteX35" fmla="*/ 3281362 w 8081961"/>
              <a:gd name="connsiteY35" fmla="*/ 1190625 h 3538538"/>
              <a:gd name="connsiteX36" fmla="*/ 3852861 w 8081961"/>
              <a:gd name="connsiteY36" fmla="*/ 1752600 h 3538538"/>
              <a:gd name="connsiteX37" fmla="*/ 3281362 w 8081961"/>
              <a:gd name="connsiteY37" fmla="*/ 2314575 h 3538538"/>
              <a:gd name="connsiteX38" fmla="*/ 2709862 w 8081961"/>
              <a:gd name="connsiteY38" fmla="*/ 1752600 h 3538538"/>
              <a:gd name="connsiteX39" fmla="*/ 3281362 w 8081961"/>
              <a:gd name="connsiteY39" fmla="*/ 1190625 h 3538538"/>
              <a:gd name="connsiteX40" fmla="*/ 1862137 w 8081961"/>
              <a:gd name="connsiteY40" fmla="*/ 1190625 h 3538538"/>
              <a:gd name="connsiteX41" fmla="*/ 2433637 w 8081961"/>
              <a:gd name="connsiteY41" fmla="*/ 1752600 h 3538538"/>
              <a:gd name="connsiteX42" fmla="*/ 1862137 w 8081961"/>
              <a:gd name="connsiteY42" fmla="*/ 2314575 h 3538538"/>
              <a:gd name="connsiteX43" fmla="*/ 1290637 w 8081961"/>
              <a:gd name="connsiteY43" fmla="*/ 1752600 h 3538538"/>
              <a:gd name="connsiteX44" fmla="*/ 1862137 w 8081961"/>
              <a:gd name="connsiteY44" fmla="*/ 1190625 h 3538538"/>
              <a:gd name="connsiteX45" fmla="*/ 576262 w 8081961"/>
              <a:gd name="connsiteY45" fmla="*/ 1190625 h 3538538"/>
              <a:gd name="connsiteX46" fmla="*/ 1147762 w 8081961"/>
              <a:gd name="connsiteY46" fmla="*/ 1752600 h 3538538"/>
              <a:gd name="connsiteX47" fmla="*/ 576262 w 8081961"/>
              <a:gd name="connsiteY47" fmla="*/ 2314575 h 3538538"/>
              <a:gd name="connsiteX48" fmla="*/ 4762 w 8081961"/>
              <a:gd name="connsiteY48" fmla="*/ 1752600 h 3538538"/>
              <a:gd name="connsiteX49" fmla="*/ 576262 w 8081961"/>
              <a:gd name="connsiteY49" fmla="*/ 1190625 h 3538538"/>
              <a:gd name="connsiteX50" fmla="*/ 7510461 w 8081961"/>
              <a:gd name="connsiteY50" fmla="*/ 1190625 h 3538538"/>
              <a:gd name="connsiteX51" fmla="*/ 8081961 w 8081961"/>
              <a:gd name="connsiteY51" fmla="*/ 1752600 h 3538538"/>
              <a:gd name="connsiteX52" fmla="*/ 7510461 w 8081961"/>
              <a:gd name="connsiteY52" fmla="*/ 2314575 h 3538538"/>
              <a:gd name="connsiteX53" fmla="*/ 6938961 w 8081961"/>
              <a:gd name="connsiteY53" fmla="*/ 1752600 h 3538538"/>
              <a:gd name="connsiteX54" fmla="*/ 7510461 w 8081961"/>
              <a:gd name="connsiteY54" fmla="*/ 1190625 h 3538538"/>
              <a:gd name="connsiteX55" fmla="*/ 6091236 w 8081961"/>
              <a:gd name="connsiteY55" fmla="*/ 1190625 h 3538538"/>
              <a:gd name="connsiteX56" fmla="*/ 6662736 w 8081961"/>
              <a:gd name="connsiteY56" fmla="*/ 1752600 h 3538538"/>
              <a:gd name="connsiteX57" fmla="*/ 6091236 w 8081961"/>
              <a:gd name="connsiteY57" fmla="*/ 2314575 h 3538538"/>
              <a:gd name="connsiteX58" fmla="*/ 5519736 w 8081961"/>
              <a:gd name="connsiteY58" fmla="*/ 1752600 h 3538538"/>
              <a:gd name="connsiteX59" fmla="*/ 6091236 w 8081961"/>
              <a:gd name="connsiteY59" fmla="*/ 1190625 h 3538538"/>
              <a:gd name="connsiteX60" fmla="*/ 4805361 w 8081961"/>
              <a:gd name="connsiteY60" fmla="*/ 1 h 3538538"/>
              <a:gd name="connsiteX61" fmla="*/ 5376861 w 8081961"/>
              <a:gd name="connsiteY61" fmla="*/ 561975 h 3538538"/>
              <a:gd name="connsiteX62" fmla="*/ 4805361 w 8081961"/>
              <a:gd name="connsiteY62" fmla="*/ 1123951 h 3538538"/>
              <a:gd name="connsiteX63" fmla="*/ 4233861 w 8081961"/>
              <a:gd name="connsiteY63" fmla="*/ 561975 h 3538538"/>
              <a:gd name="connsiteX64" fmla="*/ 4805361 w 8081961"/>
              <a:gd name="connsiteY64" fmla="*/ 1 h 3538538"/>
              <a:gd name="connsiteX65" fmla="*/ 3281363 w 8081961"/>
              <a:gd name="connsiteY65" fmla="*/ 1 h 3538538"/>
              <a:gd name="connsiteX66" fmla="*/ 3852861 w 8081961"/>
              <a:gd name="connsiteY66" fmla="*/ 561975 h 3538538"/>
              <a:gd name="connsiteX67" fmla="*/ 3281363 w 8081961"/>
              <a:gd name="connsiteY67" fmla="*/ 1123951 h 3538538"/>
              <a:gd name="connsiteX68" fmla="*/ 2709863 w 8081961"/>
              <a:gd name="connsiteY68" fmla="*/ 561975 h 3538538"/>
              <a:gd name="connsiteX69" fmla="*/ 3281363 w 8081961"/>
              <a:gd name="connsiteY69" fmla="*/ 1 h 3538538"/>
              <a:gd name="connsiteX70" fmla="*/ 1862138 w 8081961"/>
              <a:gd name="connsiteY70" fmla="*/ 1 h 3538538"/>
              <a:gd name="connsiteX71" fmla="*/ 2433638 w 8081961"/>
              <a:gd name="connsiteY71" fmla="*/ 561975 h 3538538"/>
              <a:gd name="connsiteX72" fmla="*/ 1862138 w 8081961"/>
              <a:gd name="connsiteY72" fmla="*/ 1123951 h 3538538"/>
              <a:gd name="connsiteX73" fmla="*/ 1290638 w 8081961"/>
              <a:gd name="connsiteY73" fmla="*/ 561975 h 3538538"/>
              <a:gd name="connsiteX74" fmla="*/ 1862138 w 8081961"/>
              <a:gd name="connsiteY74" fmla="*/ 1 h 3538538"/>
              <a:gd name="connsiteX75" fmla="*/ 576263 w 8081961"/>
              <a:gd name="connsiteY75" fmla="*/ 1 h 3538538"/>
              <a:gd name="connsiteX76" fmla="*/ 1147763 w 8081961"/>
              <a:gd name="connsiteY76" fmla="*/ 561975 h 3538538"/>
              <a:gd name="connsiteX77" fmla="*/ 576263 w 8081961"/>
              <a:gd name="connsiteY77" fmla="*/ 1123951 h 3538538"/>
              <a:gd name="connsiteX78" fmla="*/ 4763 w 8081961"/>
              <a:gd name="connsiteY78" fmla="*/ 561975 h 3538538"/>
              <a:gd name="connsiteX79" fmla="*/ 576263 w 8081961"/>
              <a:gd name="connsiteY79" fmla="*/ 1 h 3538538"/>
              <a:gd name="connsiteX80" fmla="*/ 7510461 w 8081961"/>
              <a:gd name="connsiteY80" fmla="*/ 0 h 3538538"/>
              <a:gd name="connsiteX81" fmla="*/ 8081961 w 8081961"/>
              <a:gd name="connsiteY81" fmla="*/ 561975 h 3538538"/>
              <a:gd name="connsiteX82" fmla="*/ 7510461 w 8081961"/>
              <a:gd name="connsiteY82" fmla="*/ 1123951 h 3538538"/>
              <a:gd name="connsiteX83" fmla="*/ 6938961 w 8081961"/>
              <a:gd name="connsiteY83" fmla="*/ 561975 h 3538538"/>
              <a:gd name="connsiteX84" fmla="*/ 7510461 w 8081961"/>
              <a:gd name="connsiteY84" fmla="*/ 0 h 3538538"/>
              <a:gd name="connsiteX85" fmla="*/ 6091236 w 8081961"/>
              <a:gd name="connsiteY85" fmla="*/ 0 h 3538538"/>
              <a:gd name="connsiteX86" fmla="*/ 6662736 w 8081961"/>
              <a:gd name="connsiteY86" fmla="*/ 561975 h 3538538"/>
              <a:gd name="connsiteX87" fmla="*/ 6091236 w 8081961"/>
              <a:gd name="connsiteY87" fmla="*/ 1123951 h 3538538"/>
              <a:gd name="connsiteX88" fmla="*/ 5519736 w 8081961"/>
              <a:gd name="connsiteY88" fmla="*/ 561975 h 3538538"/>
              <a:gd name="connsiteX89" fmla="*/ 6091236 w 8081961"/>
              <a:gd name="connsiteY89" fmla="*/ 0 h 35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081961" h="3538538">
                <a:moveTo>
                  <a:pt x="7510461" y="2414588"/>
                </a:moveTo>
                <a:cubicBezTo>
                  <a:pt x="7826092" y="2414588"/>
                  <a:pt x="8081961" y="2666193"/>
                  <a:pt x="8081961" y="2976563"/>
                </a:cubicBezTo>
                <a:cubicBezTo>
                  <a:pt x="8081961" y="3286933"/>
                  <a:pt x="7826092" y="3538538"/>
                  <a:pt x="7510461" y="3538538"/>
                </a:cubicBezTo>
                <a:cubicBezTo>
                  <a:pt x="7194830" y="3538538"/>
                  <a:pt x="6938961" y="3286933"/>
                  <a:pt x="6938961" y="2976563"/>
                </a:cubicBezTo>
                <a:cubicBezTo>
                  <a:pt x="6938961" y="2666193"/>
                  <a:pt x="7194830" y="2414588"/>
                  <a:pt x="7510461" y="2414588"/>
                </a:cubicBezTo>
                <a:close/>
                <a:moveTo>
                  <a:pt x="6091236" y="2414588"/>
                </a:moveTo>
                <a:cubicBezTo>
                  <a:pt x="6406867" y="2414588"/>
                  <a:pt x="6662736" y="2666193"/>
                  <a:pt x="6662736" y="2976563"/>
                </a:cubicBezTo>
                <a:cubicBezTo>
                  <a:pt x="6662736" y="3286933"/>
                  <a:pt x="6406867" y="3538538"/>
                  <a:pt x="6091236" y="3538538"/>
                </a:cubicBezTo>
                <a:cubicBezTo>
                  <a:pt x="5775605" y="3538538"/>
                  <a:pt x="5519736" y="3286933"/>
                  <a:pt x="5519736" y="2976563"/>
                </a:cubicBezTo>
                <a:cubicBezTo>
                  <a:pt x="5519736" y="2666193"/>
                  <a:pt x="5775605" y="2414588"/>
                  <a:pt x="6091236" y="2414588"/>
                </a:cubicBezTo>
                <a:close/>
                <a:moveTo>
                  <a:pt x="4805361" y="2414588"/>
                </a:moveTo>
                <a:cubicBezTo>
                  <a:pt x="5120992" y="2414588"/>
                  <a:pt x="5376861" y="2666193"/>
                  <a:pt x="5376861" y="2976563"/>
                </a:cubicBezTo>
                <a:cubicBezTo>
                  <a:pt x="5376861" y="3286933"/>
                  <a:pt x="5120992" y="3538538"/>
                  <a:pt x="4805361" y="3538538"/>
                </a:cubicBezTo>
                <a:cubicBezTo>
                  <a:pt x="4489730" y="3538538"/>
                  <a:pt x="4233861" y="3286933"/>
                  <a:pt x="4233861" y="2976563"/>
                </a:cubicBezTo>
                <a:cubicBezTo>
                  <a:pt x="4233861" y="2666193"/>
                  <a:pt x="4489730" y="2414588"/>
                  <a:pt x="4805361" y="2414588"/>
                </a:cubicBezTo>
                <a:close/>
                <a:moveTo>
                  <a:pt x="3276599" y="2381250"/>
                </a:moveTo>
                <a:cubicBezTo>
                  <a:pt x="3592230" y="2381250"/>
                  <a:pt x="3848099" y="2632855"/>
                  <a:pt x="3848099" y="2943225"/>
                </a:cubicBezTo>
                <a:cubicBezTo>
                  <a:pt x="3848099" y="3253595"/>
                  <a:pt x="3592230" y="3505200"/>
                  <a:pt x="3276599" y="3505200"/>
                </a:cubicBezTo>
                <a:cubicBezTo>
                  <a:pt x="2960968" y="3505200"/>
                  <a:pt x="2705099" y="3253595"/>
                  <a:pt x="2705099" y="2943225"/>
                </a:cubicBezTo>
                <a:cubicBezTo>
                  <a:pt x="2705099" y="2632855"/>
                  <a:pt x="2960968" y="2381250"/>
                  <a:pt x="3276599" y="2381250"/>
                </a:cubicBezTo>
                <a:close/>
                <a:moveTo>
                  <a:pt x="1857374" y="2381250"/>
                </a:moveTo>
                <a:cubicBezTo>
                  <a:pt x="2173005" y="2381250"/>
                  <a:pt x="2428874" y="2632855"/>
                  <a:pt x="2428874" y="2943225"/>
                </a:cubicBezTo>
                <a:cubicBezTo>
                  <a:pt x="2428874" y="3253595"/>
                  <a:pt x="2173005" y="3505200"/>
                  <a:pt x="1857374" y="3505200"/>
                </a:cubicBezTo>
                <a:cubicBezTo>
                  <a:pt x="1541743" y="3505200"/>
                  <a:pt x="1285874" y="3253595"/>
                  <a:pt x="1285874" y="2943225"/>
                </a:cubicBezTo>
                <a:cubicBezTo>
                  <a:pt x="1285874" y="2632855"/>
                  <a:pt x="1541743" y="2381250"/>
                  <a:pt x="1857374" y="2381250"/>
                </a:cubicBezTo>
                <a:close/>
                <a:moveTo>
                  <a:pt x="571500" y="2381250"/>
                </a:moveTo>
                <a:cubicBezTo>
                  <a:pt x="887131" y="2381250"/>
                  <a:pt x="1143000" y="2632855"/>
                  <a:pt x="1143000" y="2943225"/>
                </a:cubicBezTo>
                <a:cubicBezTo>
                  <a:pt x="1143000" y="3253595"/>
                  <a:pt x="887131" y="3505200"/>
                  <a:pt x="571500" y="3505200"/>
                </a:cubicBezTo>
                <a:cubicBezTo>
                  <a:pt x="255868" y="3505200"/>
                  <a:pt x="0" y="3253595"/>
                  <a:pt x="0" y="2943225"/>
                </a:cubicBezTo>
                <a:cubicBezTo>
                  <a:pt x="0" y="2632855"/>
                  <a:pt x="255868" y="2381250"/>
                  <a:pt x="571500" y="2381250"/>
                </a:cubicBezTo>
                <a:close/>
                <a:moveTo>
                  <a:pt x="4805361" y="1190625"/>
                </a:moveTo>
                <a:cubicBezTo>
                  <a:pt x="5120992" y="1190625"/>
                  <a:pt x="5376861" y="1442230"/>
                  <a:pt x="5376861" y="1752600"/>
                </a:cubicBezTo>
                <a:cubicBezTo>
                  <a:pt x="5376861" y="2062970"/>
                  <a:pt x="5120992" y="2314575"/>
                  <a:pt x="4805361" y="2314575"/>
                </a:cubicBezTo>
                <a:cubicBezTo>
                  <a:pt x="4489730" y="2314575"/>
                  <a:pt x="4233861" y="2062970"/>
                  <a:pt x="4233861" y="1752600"/>
                </a:cubicBezTo>
                <a:cubicBezTo>
                  <a:pt x="4233861" y="1442230"/>
                  <a:pt x="4489730" y="1190625"/>
                  <a:pt x="4805361" y="1190625"/>
                </a:cubicBezTo>
                <a:close/>
                <a:moveTo>
                  <a:pt x="3281362" y="1190625"/>
                </a:moveTo>
                <a:cubicBezTo>
                  <a:pt x="3596992" y="1190625"/>
                  <a:pt x="3852861" y="1442230"/>
                  <a:pt x="3852861" y="1752600"/>
                </a:cubicBezTo>
                <a:cubicBezTo>
                  <a:pt x="3852861" y="2062970"/>
                  <a:pt x="3596992" y="2314575"/>
                  <a:pt x="3281362" y="2314575"/>
                </a:cubicBezTo>
                <a:cubicBezTo>
                  <a:pt x="2965731" y="2314575"/>
                  <a:pt x="2709862" y="2062970"/>
                  <a:pt x="2709862" y="1752600"/>
                </a:cubicBezTo>
                <a:cubicBezTo>
                  <a:pt x="2709862" y="1442230"/>
                  <a:pt x="2965731" y="1190625"/>
                  <a:pt x="3281362" y="1190625"/>
                </a:cubicBezTo>
                <a:close/>
                <a:moveTo>
                  <a:pt x="1862137" y="1190625"/>
                </a:moveTo>
                <a:cubicBezTo>
                  <a:pt x="2177768" y="1190625"/>
                  <a:pt x="2433637" y="1442230"/>
                  <a:pt x="2433637" y="1752600"/>
                </a:cubicBezTo>
                <a:cubicBezTo>
                  <a:pt x="2433637" y="2062970"/>
                  <a:pt x="2177768" y="2314575"/>
                  <a:pt x="1862137" y="2314575"/>
                </a:cubicBezTo>
                <a:cubicBezTo>
                  <a:pt x="1546506" y="2314575"/>
                  <a:pt x="1290637" y="2062970"/>
                  <a:pt x="1290637" y="1752600"/>
                </a:cubicBezTo>
                <a:cubicBezTo>
                  <a:pt x="1290637" y="1442230"/>
                  <a:pt x="1546506" y="1190625"/>
                  <a:pt x="1862137" y="1190625"/>
                </a:cubicBezTo>
                <a:close/>
                <a:moveTo>
                  <a:pt x="576262" y="1190625"/>
                </a:moveTo>
                <a:cubicBezTo>
                  <a:pt x="891893" y="1190625"/>
                  <a:pt x="1147762" y="1442230"/>
                  <a:pt x="1147762" y="1752600"/>
                </a:cubicBezTo>
                <a:cubicBezTo>
                  <a:pt x="1147762" y="2062970"/>
                  <a:pt x="891893" y="2314575"/>
                  <a:pt x="576262" y="2314575"/>
                </a:cubicBezTo>
                <a:cubicBezTo>
                  <a:pt x="260631" y="2314575"/>
                  <a:pt x="4762" y="2062970"/>
                  <a:pt x="4762" y="1752600"/>
                </a:cubicBezTo>
                <a:cubicBezTo>
                  <a:pt x="4762" y="1442230"/>
                  <a:pt x="260631" y="1190625"/>
                  <a:pt x="576262" y="1190625"/>
                </a:cubicBezTo>
                <a:close/>
                <a:moveTo>
                  <a:pt x="7510461" y="1190625"/>
                </a:moveTo>
                <a:cubicBezTo>
                  <a:pt x="7826092" y="1190625"/>
                  <a:pt x="8081961" y="1442230"/>
                  <a:pt x="8081961" y="1752600"/>
                </a:cubicBezTo>
                <a:cubicBezTo>
                  <a:pt x="8081961" y="2062970"/>
                  <a:pt x="7826092" y="2314575"/>
                  <a:pt x="7510461" y="2314575"/>
                </a:cubicBezTo>
                <a:cubicBezTo>
                  <a:pt x="7194830" y="2314575"/>
                  <a:pt x="6938961" y="2062970"/>
                  <a:pt x="6938961" y="1752600"/>
                </a:cubicBezTo>
                <a:cubicBezTo>
                  <a:pt x="6938961" y="1442230"/>
                  <a:pt x="7194830" y="1190625"/>
                  <a:pt x="7510461" y="1190625"/>
                </a:cubicBezTo>
                <a:close/>
                <a:moveTo>
                  <a:pt x="6091236" y="1190625"/>
                </a:moveTo>
                <a:cubicBezTo>
                  <a:pt x="6406867" y="1190625"/>
                  <a:pt x="6662736" y="1442230"/>
                  <a:pt x="6662736" y="1752600"/>
                </a:cubicBezTo>
                <a:cubicBezTo>
                  <a:pt x="6662736" y="2062970"/>
                  <a:pt x="6406867" y="2314575"/>
                  <a:pt x="6091236" y="2314575"/>
                </a:cubicBezTo>
                <a:cubicBezTo>
                  <a:pt x="5775605" y="2314575"/>
                  <a:pt x="5519736" y="2062970"/>
                  <a:pt x="5519736" y="1752600"/>
                </a:cubicBezTo>
                <a:cubicBezTo>
                  <a:pt x="5519736" y="1442230"/>
                  <a:pt x="5775605" y="1190625"/>
                  <a:pt x="6091236" y="1190625"/>
                </a:cubicBezTo>
                <a:close/>
                <a:moveTo>
                  <a:pt x="4805361" y="1"/>
                </a:moveTo>
                <a:cubicBezTo>
                  <a:pt x="5120992" y="1"/>
                  <a:pt x="5376861" y="251606"/>
                  <a:pt x="5376861" y="561975"/>
                </a:cubicBezTo>
                <a:cubicBezTo>
                  <a:pt x="5376861" y="872345"/>
                  <a:pt x="5120992" y="1123951"/>
                  <a:pt x="4805361" y="1123951"/>
                </a:cubicBezTo>
                <a:cubicBezTo>
                  <a:pt x="4489730" y="1123951"/>
                  <a:pt x="4233861" y="872345"/>
                  <a:pt x="4233861" y="561975"/>
                </a:cubicBezTo>
                <a:cubicBezTo>
                  <a:pt x="4233861" y="251606"/>
                  <a:pt x="4489730" y="1"/>
                  <a:pt x="4805361" y="1"/>
                </a:cubicBezTo>
                <a:close/>
                <a:moveTo>
                  <a:pt x="3281363" y="1"/>
                </a:moveTo>
                <a:cubicBezTo>
                  <a:pt x="3596992" y="1"/>
                  <a:pt x="3852861" y="251606"/>
                  <a:pt x="3852861" y="561975"/>
                </a:cubicBezTo>
                <a:cubicBezTo>
                  <a:pt x="3852861" y="872345"/>
                  <a:pt x="3596992" y="1123951"/>
                  <a:pt x="3281363" y="1123951"/>
                </a:cubicBezTo>
                <a:cubicBezTo>
                  <a:pt x="2965732" y="1123951"/>
                  <a:pt x="2709863" y="872345"/>
                  <a:pt x="2709863" y="561975"/>
                </a:cubicBezTo>
                <a:cubicBezTo>
                  <a:pt x="2709863" y="251606"/>
                  <a:pt x="2965732" y="1"/>
                  <a:pt x="3281363" y="1"/>
                </a:cubicBezTo>
                <a:close/>
                <a:moveTo>
                  <a:pt x="1862138" y="1"/>
                </a:moveTo>
                <a:cubicBezTo>
                  <a:pt x="2177769" y="1"/>
                  <a:pt x="2433638" y="251606"/>
                  <a:pt x="2433638" y="561975"/>
                </a:cubicBezTo>
                <a:cubicBezTo>
                  <a:pt x="2433638" y="872345"/>
                  <a:pt x="2177769" y="1123951"/>
                  <a:pt x="1862138" y="1123951"/>
                </a:cubicBezTo>
                <a:cubicBezTo>
                  <a:pt x="1546506" y="1123951"/>
                  <a:pt x="1290638" y="872345"/>
                  <a:pt x="1290638" y="561975"/>
                </a:cubicBezTo>
                <a:cubicBezTo>
                  <a:pt x="1290638" y="251606"/>
                  <a:pt x="1546506" y="1"/>
                  <a:pt x="1862138" y="1"/>
                </a:cubicBezTo>
                <a:close/>
                <a:moveTo>
                  <a:pt x="576263" y="1"/>
                </a:moveTo>
                <a:cubicBezTo>
                  <a:pt x="891894" y="1"/>
                  <a:pt x="1147763" y="251606"/>
                  <a:pt x="1147763" y="561975"/>
                </a:cubicBezTo>
                <a:cubicBezTo>
                  <a:pt x="1147763" y="872345"/>
                  <a:pt x="891894" y="1123951"/>
                  <a:pt x="576263" y="1123951"/>
                </a:cubicBezTo>
                <a:cubicBezTo>
                  <a:pt x="260632" y="1123951"/>
                  <a:pt x="4763" y="872345"/>
                  <a:pt x="4763" y="561975"/>
                </a:cubicBezTo>
                <a:cubicBezTo>
                  <a:pt x="4763" y="251606"/>
                  <a:pt x="260632" y="1"/>
                  <a:pt x="576263" y="1"/>
                </a:cubicBezTo>
                <a:close/>
                <a:moveTo>
                  <a:pt x="7510461" y="0"/>
                </a:moveTo>
                <a:cubicBezTo>
                  <a:pt x="7826092" y="0"/>
                  <a:pt x="8081961" y="251606"/>
                  <a:pt x="8081961" y="561975"/>
                </a:cubicBezTo>
                <a:cubicBezTo>
                  <a:pt x="8081961" y="872345"/>
                  <a:pt x="7826092" y="1123951"/>
                  <a:pt x="7510461" y="1123951"/>
                </a:cubicBezTo>
                <a:cubicBezTo>
                  <a:pt x="7194830" y="1123951"/>
                  <a:pt x="6938961" y="872345"/>
                  <a:pt x="6938961" y="561975"/>
                </a:cubicBezTo>
                <a:cubicBezTo>
                  <a:pt x="6938961" y="251606"/>
                  <a:pt x="7194830" y="0"/>
                  <a:pt x="7510461" y="0"/>
                </a:cubicBezTo>
                <a:close/>
                <a:moveTo>
                  <a:pt x="6091236" y="0"/>
                </a:moveTo>
                <a:cubicBezTo>
                  <a:pt x="6406867" y="0"/>
                  <a:pt x="6662736" y="251606"/>
                  <a:pt x="6662736" y="561975"/>
                </a:cubicBezTo>
                <a:cubicBezTo>
                  <a:pt x="6662736" y="872345"/>
                  <a:pt x="6406867" y="1123951"/>
                  <a:pt x="6091236" y="1123951"/>
                </a:cubicBezTo>
                <a:cubicBezTo>
                  <a:pt x="5775605" y="1123951"/>
                  <a:pt x="5519736" y="872345"/>
                  <a:pt x="5519736" y="561975"/>
                </a:cubicBezTo>
                <a:cubicBezTo>
                  <a:pt x="5519736" y="251606"/>
                  <a:pt x="5775605" y="0"/>
                  <a:pt x="6091236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 dirty="0"/>
          </a:p>
        </p:txBody>
      </p:sp>
      <p:sp>
        <p:nvSpPr>
          <p:cNvPr id="39" name="Полілінія: фігура 38">
            <a:extLst>
              <a:ext uri="{FF2B5EF4-FFF2-40B4-BE49-F238E27FC236}">
                <a16:creationId xmlns:a16="http://schemas.microsoft.com/office/drawing/2014/main" id="{7E18C217-6719-4634-A188-FDD429001AFB}"/>
              </a:ext>
            </a:extLst>
          </p:cNvPr>
          <p:cNvSpPr/>
          <p:nvPr/>
        </p:nvSpPr>
        <p:spPr>
          <a:xfrm>
            <a:off x="4550579" y="5426076"/>
            <a:ext cx="947736" cy="400050"/>
          </a:xfrm>
          <a:custGeom>
            <a:avLst/>
            <a:gdLst>
              <a:gd name="connsiteX0" fmla="*/ 7510461 w 8081961"/>
              <a:gd name="connsiteY0" fmla="*/ 2414588 h 3538538"/>
              <a:gd name="connsiteX1" fmla="*/ 8081961 w 8081961"/>
              <a:gd name="connsiteY1" fmla="*/ 2976563 h 3538538"/>
              <a:gd name="connsiteX2" fmla="*/ 7510461 w 8081961"/>
              <a:gd name="connsiteY2" fmla="*/ 3538538 h 3538538"/>
              <a:gd name="connsiteX3" fmla="*/ 6938961 w 8081961"/>
              <a:gd name="connsiteY3" fmla="*/ 2976563 h 3538538"/>
              <a:gd name="connsiteX4" fmla="*/ 7510461 w 8081961"/>
              <a:gd name="connsiteY4" fmla="*/ 2414588 h 3538538"/>
              <a:gd name="connsiteX5" fmla="*/ 6091236 w 8081961"/>
              <a:gd name="connsiteY5" fmla="*/ 2414588 h 3538538"/>
              <a:gd name="connsiteX6" fmla="*/ 6662736 w 8081961"/>
              <a:gd name="connsiteY6" fmla="*/ 2976563 h 3538538"/>
              <a:gd name="connsiteX7" fmla="*/ 6091236 w 8081961"/>
              <a:gd name="connsiteY7" fmla="*/ 3538538 h 3538538"/>
              <a:gd name="connsiteX8" fmla="*/ 5519736 w 8081961"/>
              <a:gd name="connsiteY8" fmla="*/ 2976563 h 3538538"/>
              <a:gd name="connsiteX9" fmla="*/ 6091236 w 8081961"/>
              <a:gd name="connsiteY9" fmla="*/ 2414588 h 3538538"/>
              <a:gd name="connsiteX10" fmla="*/ 4805361 w 8081961"/>
              <a:gd name="connsiteY10" fmla="*/ 2414588 h 3538538"/>
              <a:gd name="connsiteX11" fmla="*/ 5376861 w 8081961"/>
              <a:gd name="connsiteY11" fmla="*/ 2976563 h 3538538"/>
              <a:gd name="connsiteX12" fmla="*/ 4805361 w 8081961"/>
              <a:gd name="connsiteY12" fmla="*/ 3538538 h 3538538"/>
              <a:gd name="connsiteX13" fmla="*/ 4233861 w 8081961"/>
              <a:gd name="connsiteY13" fmla="*/ 2976563 h 3538538"/>
              <a:gd name="connsiteX14" fmla="*/ 4805361 w 8081961"/>
              <a:gd name="connsiteY14" fmla="*/ 2414588 h 3538538"/>
              <a:gd name="connsiteX15" fmla="*/ 3276599 w 8081961"/>
              <a:gd name="connsiteY15" fmla="*/ 2381250 h 3538538"/>
              <a:gd name="connsiteX16" fmla="*/ 3848099 w 8081961"/>
              <a:gd name="connsiteY16" fmla="*/ 2943225 h 3538538"/>
              <a:gd name="connsiteX17" fmla="*/ 3276599 w 8081961"/>
              <a:gd name="connsiteY17" fmla="*/ 3505200 h 3538538"/>
              <a:gd name="connsiteX18" fmla="*/ 2705099 w 8081961"/>
              <a:gd name="connsiteY18" fmla="*/ 2943225 h 3538538"/>
              <a:gd name="connsiteX19" fmla="*/ 3276599 w 8081961"/>
              <a:gd name="connsiteY19" fmla="*/ 2381250 h 3538538"/>
              <a:gd name="connsiteX20" fmla="*/ 1857374 w 8081961"/>
              <a:gd name="connsiteY20" fmla="*/ 2381250 h 3538538"/>
              <a:gd name="connsiteX21" fmla="*/ 2428874 w 8081961"/>
              <a:gd name="connsiteY21" fmla="*/ 2943225 h 3538538"/>
              <a:gd name="connsiteX22" fmla="*/ 1857374 w 8081961"/>
              <a:gd name="connsiteY22" fmla="*/ 3505200 h 3538538"/>
              <a:gd name="connsiteX23" fmla="*/ 1285874 w 8081961"/>
              <a:gd name="connsiteY23" fmla="*/ 2943225 h 3538538"/>
              <a:gd name="connsiteX24" fmla="*/ 1857374 w 8081961"/>
              <a:gd name="connsiteY24" fmla="*/ 2381250 h 3538538"/>
              <a:gd name="connsiteX25" fmla="*/ 571500 w 8081961"/>
              <a:gd name="connsiteY25" fmla="*/ 2381250 h 3538538"/>
              <a:gd name="connsiteX26" fmla="*/ 1143000 w 8081961"/>
              <a:gd name="connsiteY26" fmla="*/ 2943225 h 3538538"/>
              <a:gd name="connsiteX27" fmla="*/ 571500 w 8081961"/>
              <a:gd name="connsiteY27" fmla="*/ 3505200 h 3538538"/>
              <a:gd name="connsiteX28" fmla="*/ 0 w 8081961"/>
              <a:gd name="connsiteY28" fmla="*/ 2943225 h 3538538"/>
              <a:gd name="connsiteX29" fmla="*/ 571500 w 8081961"/>
              <a:gd name="connsiteY29" fmla="*/ 2381250 h 3538538"/>
              <a:gd name="connsiteX30" fmla="*/ 4805361 w 8081961"/>
              <a:gd name="connsiteY30" fmla="*/ 1190625 h 3538538"/>
              <a:gd name="connsiteX31" fmla="*/ 5376861 w 8081961"/>
              <a:gd name="connsiteY31" fmla="*/ 1752600 h 3538538"/>
              <a:gd name="connsiteX32" fmla="*/ 4805361 w 8081961"/>
              <a:gd name="connsiteY32" fmla="*/ 2314575 h 3538538"/>
              <a:gd name="connsiteX33" fmla="*/ 4233861 w 8081961"/>
              <a:gd name="connsiteY33" fmla="*/ 1752600 h 3538538"/>
              <a:gd name="connsiteX34" fmla="*/ 4805361 w 8081961"/>
              <a:gd name="connsiteY34" fmla="*/ 1190625 h 3538538"/>
              <a:gd name="connsiteX35" fmla="*/ 3281362 w 8081961"/>
              <a:gd name="connsiteY35" fmla="*/ 1190625 h 3538538"/>
              <a:gd name="connsiteX36" fmla="*/ 3852861 w 8081961"/>
              <a:gd name="connsiteY36" fmla="*/ 1752600 h 3538538"/>
              <a:gd name="connsiteX37" fmla="*/ 3281362 w 8081961"/>
              <a:gd name="connsiteY37" fmla="*/ 2314575 h 3538538"/>
              <a:gd name="connsiteX38" fmla="*/ 2709862 w 8081961"/>
              <a:gd name="connsiteY38" fmla="*/ 1752600 h 3538538"/>
              <a:gd name="connsiteX39" fmla="*/ 3281362 w 8081961"/>
              <a:gd name="connsiteY39" fmla="*/ 1190625 h 3538538"/>
              <a:gd name="connsiteX40" fmla="*/ 1862137 w 8081961"/>
              <a:gd name="connsiteY40" fmla="*/ 1190625 h 3538538"/>
              <a:gd name="connsiteX41" fmla="*/ 2433637 w 8081961"/>
              <a:gd name="connsiteY41" fmla="*/ 1752600 h 3538538"/>
              <a:gd name="connsiteX42" fmla="*/ 1862137 w 8081961"/>
              <a:gd name="connsiteY42" fmla="*/ 2314575 h 3538538"/>
              <a:gd name="connsiteX43" fmla="*/ 1290637 w 8081961"/>
              <a:gd name="connsiteY43" fmla="*/ 1752600 h 3538538"/>
              <a:gd name="connsiteX44" fmla="*/ 1862137 w 8081961"/>
              <a:gd name="connsiteY44" fmla="*/ 1190625 h 3538538"/>
              <a:gd name="connsiteX45" fmla="*/ 576262 w 8081961"/>
              <a:gd name="connsiteY45" fmla="*/ 1190625 h 3538538"/>
              <a:gd name="connsiteX46" fmla="*/ 1147762 w 8081961"/>
              <a:gd name="connsiteY46" fmla="*/ 1752600 h 3538538"/>
              <a:gd name="connsiteX47" fmla="*/ 576262 w 8081961"/>
              <a:gd name="connsiteY47" fmla="*/ 2314575 h 3538538"/>
              <a:gd name="connsiteX48" fmla="*/ 4762 w 8081961"/>
              <a:gd name="connsiteY48" fmla="*/ 1752600 h 3538538"/>
              <a:gd name="connsiteX49" fmla="*/ 576262 w 8081961"/>
              <a:gd name="connsiteY49" fmla="*/ 1190625 h 3538538"/>
              <a:gd name="connsiteX50" fmla="*/ 7510461 w 8081961"/>
              <a:gd name="connsiteY50" fmla="*/ 1190625 h 3538538"/>
              <a:gd name="connsiteX51" fmla="*/ 8081961 w 8081961"/>
              <a:gd name="connsiteY51" fmla="*/ 1752600 h 3538538"/>
              <a:gd name="connsiteX52" fmla="*/ 7510461 w 8081961"/>
              <a:gd name="connsiteY52" fmla="*/ 2314575 h 3538538"/>
              <a:gd name="connsiteX53" fmla="*/ 6938961 w 8081961"/>
              <a:gd name="connsiteY53" fmla="*/ 1752600 h 3538538"/>
              <a:gd name="connsiteX54" fmla="*/ 7510461 w 8081961"/>
              <a:gd name="connsiteY54" fmla="*/ 1190625 h 3538538"/>
              <a:gd name="connsiteX55" fmla="*/ 6091236 w 8081961"/>
              <a:gd name="connsiteY55" fmla="*/ 1190625 h 3538538"/>
              <a:gd name="connsiteX56" fmla="*/ 6662736 w 8081961"/>
              <a:gd name="connsiteY56" fmla="*/ 1752600 h 3538538"/>
              <a:gd name="connsiteX57" fmla="*/ 6091236 w 8081961"/>
              <a:gd name="connsiteY57" fmla="*/ 2314575 h 3538538"/>
              <a:gd name="connsiteX58" fmla="*/ 5519736 w 8081961"/>
              <a:gd name="connsiteY58" fmla="*/ 1752600 h 3538538"/>
              <a:gd name="connsiteX59" fmla="*/ 6091236 w 8081961"/>
              <a:gd name="connsiteY59" fmla="*/ 1190625 h 3538538"/>
              <a:gd name="connsiteX60" fmla="*/ 4805361 w 8081961"/>
              <a:gd name="connsiteY60" fmla="*/ 1 h 3538538"/>
              <a:gd name="connsiteX61" fmla="*/ 5376861 w 8081961"/>
              <a:gd name="connsiteY61" fmla="*/ 561975 h 3538538"/>
              <a:gd name="connsiteX62" fmla="*/ 4805361 w 8081961"/>
              <a:gd name="connsiteY62" fmla="*/ 1123951 h 3538538"/>
              <a:gd name="connsiteX63" fmla="*/ 4233861 w 8081961"/>
              <a:gd name="connsiteY63" fmla="*/ 561975 h 3538538"/>
              <a:gd name="connsiteX64" fmla="*/ 4805361 w 8081961"/>
              <a:gd name="connsiteY64" fmla="*/ 1 h 3538538"/>
              <a:gd name="connsiteX65" fmla="*/ 3281363 w 8081961"/>
              <a:gd name="connsiteY65" fmla="*/ 1 h 3538538"/>
              <a:gd name="connsiteX66" fmla="*/ 3852861 w 8081961"/>
              <a:gd name="connsiteY66" fmla="*/ 561975 h 3538538"/>
              <a:gd name="connsiteX67" fmla="*/ 3281363 w 8081961"/>
              <a:gd name="connsiteY67" fmla="*/ 1123951 h 3538538"/>
              <a:gd name="connsiteX68" fmla="*/ 2709863 w 8081961"/>
              <a:gd name="connsiteY68" fmla="*/ 561975 h 3538538"/>
              <a:gd name="connsiteX69" fmla="*/ 3281363 w 8081961"/>
              <a:gd name="connsiteY69" fmla="*/ 1 h 3538538"/>
              <a:gd name="connsiteX70" fmla="*/ 1862138 w 8081961"/>
              <a:gd name="connsiteY70" fmla="*/ 1 h 3538538"/>
              <a:gd name="connsiteX71" fmla="*/ 2433638 w 8081961"/>
              <a:gd name="connsiteY71" fmla="*/ 561975 h 3538538"/>
              <a:gd name="connsiteX72" fmla="*/ 1862138 w 8081961"/>
              <a:gd name="connsiteY72" fmla="*/ 1123951 h 3538538"/>
              <a:gd name="connsiteX73" fmla="*/ 1290638 w 8081961"/>
              <a:gd name="connsiteY73" fmla="*/ 561975 h 3538538"/>
              <a:gd name="connsiteX74" fmla="*/ 1862138 w 8081961"/>
              <a:gd name="connsiteY74" fmla="*/ 1 h 3538538"/>
              <a:gd name="connsiteX75" fmla="*/ 576263 w 8081961"/>
              <a:gd name="connsiteY75" fmla="*/ 1 h 3538538"/>
              <a:gd name="connsiteX76" fmla="*/ 1147763 w 8081961"/>
              <a:gd name="connsiteY76" fmla="*/ 561975 h 3538538"/>
              <a:gd name="connsiteX77" fmla="*/ 576263 w 8081961"/>
              <a:gd name="connsiteY77" fmla="*/ 1123951 h 3538538"/>
              <a:gd name="connsiteX78" fmla="*/ 4763 w 8081961"/>
              <a:gd name="connsiteY78" fmla="*/ 561975 h 3538538"/>
              <a:gd name="connsiteX79" fmla="*/ 576263 w 8081961"/>
              <a:gd name="connsiteY79" fmla="*/ 1 h 3538538"/>
              <a:gd name="connsiteX80" fmla="*/ 7510461 w 8081961"/>
              <a:gd name="connsiteY80" fmla="*/ 0 h 3538538"/>
              <a:gd name="connsiteX81" fmla="*/ 8081961 w 8081961"/>
              <a:gd name="connsiteY81" fmla="*/ 561975 h 3538538"/>
              <a:gd name="connsiteX82" fmla="*/ 7510461 w 8081961"/>
              <a:gd name="connsiteY82" fmla="*/ 1123951 h 3538538"/>
              <a:gd name="connsiteX83" fmla="*/ 6938961 w 8081961"/>
              <a:gd name="connsiteY83" fmla="*/ 561975 h 3538538"/>
              <a:gd name="connsiteX84" fmla="*/ 7510461 w 8081961"/>
              <a:gd name="connsiteY84" fmla="*/ 0 h 3538538"/>
              <a:gd name="connsiteX85" fmla="*/ 6091236 w 8081961"/>
              <a:gd name="connsiteY85" fmla="*/ 0 h 3538538"/>
              <a:gd name="connsiteX86" fmla="*/ 6662736 w 8081961"/>
              <a:gd name="connsiteY86" fmla="*/ 561975 h 3538538"/>
              <a:gd name="connsiteX87" fmla="*/ 6091236 w 8081961"/>
              <a:gd name="connsiteY87" fmla="*/ 1123951 h 3538538"/>
              <a:gd name="connsiteX88" fmla="*/ 5519736 w 8081961"/>
              <a:gd name="connsiteY88" fmla="*/ 561975 h 3538538"/>
              <a:gd name="connsiteX89" fmla="*/ 6091236 w 8081961"/>
              <a:gd name="connsiteY89" fmla="*/ 0 h 35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081961" h="3538538">
                <a:moveTo>
                  <a:pt x="7510461" y="2414588"/>
                </a:moveTo>
                <a:cubicBezTo>
                  <a:pt x="7826092" y="2414588"/>
                  <a:pt x="8081961" y="2666193"/>
                  <a:pt x="8081961" y="2976563"/>
                </a:cubicBezTo>
                <a:cubicBezTo>
                  <a:pt x="8081961" y="3286933"/>
                  <a:pt x="7826092" y="3538538"/>
                  <a:pt x="7510461" y="3538538"/>
                </a:cubicBezTo>
                <a:cubicBezTo>
                  <a:pt x="7194830" y="3538538"/>
                  <a:pt x="6938961" y="3286933"/>
                  <a:pt x="6938961" y="2976563"/>
                </a:cubicBezTo>
                <a:cubicBezTo>
                  <a:pt x="6938961" y="2666193"/>
                  <a:pt x="7194830" y="2414588"/>
                  <a:pt x="7510461" y="2414588"/>
                </a:cubicBezTo>
                <a:close/>
                <a:moveTo>
                  <a:pt x="6091236" y="2414588"/>
                </a:moveTo>
                <a:cubicBezTo>
                  <a:pt x="6406867" y="2414588"/>
                  <a:pt x="6662736" y="2666193"/>
                  <a:pt x="6662736" y="2976563"/>
                </a:cubicBezTo>
                <a:cubicBezTo>
                  <a:pt x="6662736" y="3286933"/>
                  <a:pt x="6406867" y="3538538"/>
                  <a:pt x="6091236" y="3538538"/>
                </a:cubicBezTo>
                <a:cubicBezTo>
                  <a:pt x="5775605" y="3538538"/>
                  <a:pt x="5519736" y="3286933"/>
                  <a:pt x="5519736" y="2976563"/>
                </a:cubicBezTo>
                <a:cubicBezTo>
                  <a:pt x="5519736" y="2666193"/>
                  <a:pt x="5775605" y="2414588"/>
                  <a:pt x="6091236" y="2414588"/>
                </a:cubicBezTo>
                <a:close/>
                <a:moveTo>
                  <a:pt x="4805361" y="2414588"/>
                </a:moveTo>
                <a:cubicBezTo>
                  <a:pt x="5120992" y="2414588"/>
                  <a:pt x="5376861" y="2666193"/>
                  <a:pt x="5376861" y="2976563"/>
                </a:cubicBezTo>
                <a:cubicBezTo>
                  <a:pt x="5376861" y="3286933"/>
                  <a:pt x="5120992" y="3538538"/>
                  <a:pt x="4805361" y="3538538"/>
                </a:cubicBezTo>
                <a:cubicBezTo>
                  <a:pt x="4489730" y="3538538"/>
                  <a:pt x="4233861" y="3286933"/>
                  <a:pt x="4233861" y="2976563"/>
                </a:cubicBezTo>
                <a:cubicBezTo>
                  <a:pt x="4233861" y="2666193"/>
                  <a:pt x="4489730" y="2414588"/>
                  <a:pt x="4805361" y="2414588"/>
                </a:cubicBezTo>
                <a:close/>
                <a:moveTo>
                  <a:pt x="3276599" y="2381250"/>
                </a:moveTo>
                <a:cubicBezTo>
                  <a:pt x="3592230" y="2381250"/>
                  <a:pt x="3848099" y="2632855"/>
                  <a:pt x="3848099" y="2943225"/>
                </a:cubicBezTo>
                <a:cubicBezTo>
                  <a:pt x="3848099" y="3253595"/>
                  <a:pt x="3592230" y="3505200"/>
                  <a:pt x="3276599" y="3505200"/>
                </a:cubicBezTo>
                <a:cubicBezTo>
                  <a:pt x="2960968" y="3505200"/>
                  <a:pt x="2705099" y="3253595"/>
                  <a:pt x="2705099" y="2943225"/>
                </a:cubicBezTo>
                <a:cubicBezTo>
                  <a:pt x="2705099" y="2632855"/>
                  <a:pt x="2960968" y="2381250"/>
                  <a:pt x="3276599" y="2381250"/>
                </a:cubicBezTo>
                <a:close/>
                <a:moveTo>
                  <a:pt x="1857374" y="2381250"/>
                </a:moveTo>
                <a:cubicBezTo>
                  <a:pt x="2173005" y="2381250"/>
                  <a:pt x="2428874" y="2632855"/>
                  <a:pt x="2428874" y="2943225"/>
                </a:cubicBezTo>
                <a:cubicBezTo>
                  <a:pt x="2428874" y="3253595"/>
                  <a:pt x="2173005" y="3505200"/>
                  <a:pt x="1857374" y="3505200"/>
                </a:cubicBezTo>
                <a:cubicBezTo>
                  <a:pt x="1541743" y="3505200"/>
                  <a:pt x="1285874" y="3253595"/>
                  <a:pt x="1285874" y="2943225"/>
                </a:cubicBezTo>
                <a:cubicBezTo>
                  <a:pt x="1285874" y="2632855"/>
                  <a:pt x="1541743" y="2381250"/>
                  <a:pt x="1857374" y="2381250"/>
                </a:cubicBezTo>
                <a:close/>
                <a:moveTo>
                  <a:pt x="571500" y="2381250"/>
                </a:moveTo>
                <a:cubicBezTo>
                  <a:pt x="887131" y="2381250"/>
                  <a:pt x="1143000" y="2632855"/>
                  <a:pt x="1143000" y="2943225"/>
                </a:cubicBezTo>
                <a:cubicBezTo>
                  <a:pt x="1143000" y="3253595"/>
                  <a:pt x="887131" y="3505200"/>
                  <a:pt x="571500" y="3505200"/>
                </a:cubicBezTo>
                <a:cubicBezTo>
                  <a:pt x="255868" y="3505200"/>
                  <a:pt x="0" y="3253595"/>
                  <a:pt x="0" y="2943225"/>
                </a:cubicBezTo>
                <a:cubicBezTo>
                  <a:pt x="0" y="2632855"/>
                  <a:pt x="255868" y="2381250"/>
                  <a:pt x="571500" y="2381250"/>
                </a:cubicBezTo>
                <a:close/>
                <a:moveTo>
                  <a:pt x="4805361" y="1190625"/>
                </a:moveTo>
                <a:cubicBezTo>
                  <a:pt x="5120992" y="1190625"/>
                  <a:pt x="5376861" y="1442230"/>
                  <a:pt x="5376861" y="1752600"/>
                </a:cubicBezTo>
                <a:cubicBezTo>
                  <a:pt x="5376861" y="2062970"/>
                  <a:pt x="5120992" y="2314575"/>
                  <a:pt x="4805361" y="2314575"/>
                </a:cubicBezTo>
                <a:cubicBezTo>
                  <a:pt x="4489730" y="2314575"/>
                  <a:pt x="4233861" y="2062970"/>
                  <a:pt x="4233861" y="1752600"/>
                </a:cubicBezTo>
                <a:cubicBezTo>
                  <a:pt x="4233861" y="1442230"/>
                  <a:pt x="4489730" y="1190625"/>
                  <a:pt x="4805361" y="1190625"/>
                </a:cubicBezTo>
                <a:close/>
                <a:moveTo>
                  <a:pt x="3281362" y="1190625"/>
                </a:moveTo>
                <a:cubicBezTo>
                  <a:pt x="3596992" y="1190625"/>
                  <a:pt x="3852861" y="1442230"/>
                  <a:pt x="3852861" y="1752600"/>
                </a:cubicBezTo>
                <a:cubicBezTo>
                  <a:pt x="3852861" y="2062970"/>
                  <a:pt x="3596992" y="2314575"/>
                  <a:pt x="3281362" y="2314575"/>
                </a:cubicBezTo>
                <a:cubicBezTo>
                  <a:pt x="2965731" y="2314575"/>
                  <a:pt x="2709862" y="2062970"/>
                  <a:pt x="2709862" y="1752600"/>
                </a:cubicBezTo>
                <a:cubicBezTo>
                  <a:pt x="2709862" y="1442230"/>
                  <a:pt x="2965731" y="1190625"/>
                  <a:pt x="3281362" y="1190625"/>
                </a:cubicBezTo>
                <a:close/>
                <a:moveTo>
                  <a:pt x="1862137" y="1190625"/>
                </a:moveTo>
                <a:cubicBezTo>
                  <a:pt x="2177768" y="1190625"/>
                  <a:pt x="2433637" y="1442230"/>
                  <a:pt x="2433637" y="1752600"/>
                </a:cubicBezTo>
                <a:cubicBezTo>
                  <a:pt x="2433637" y="2062970"/>
                  <a:pt x="2177768" y="2314575"/>
                  <a:pt x="1862137" y="2314575"/>
                </a:cubicBezTo>
                <a:cubicBezTo>
                  <a:pt x="1546506" y="2314575"/>
                  <a:pt x="1290637" y="2062970"/>
                  <a:pt x="1290637" y="1752600"/>
                </a:cubicBezTo>
                <a:cubicBezTo>
                  <a:pt x="1290637" y="1442230"/>
                  <a:pt x="1546506" y="1190625"/>
                  <a:pt x="1862137" y="1190625"/>
                </a:cubicBezTo>
                <a:close/>
                <a:moveTo>
                  <a:pt x="576262" y="1190625"/>
                </a:moveTo>
                <a:cubicBezTo>
                  <a:pt x="891893" y="1190625"/>
                  <a:pt x="1147762" y="1442230"/>
                  <a:pt x="1147762" y="1752600"/>
                </a:cubicBezTo>
                <a:cubicBezTo>
                  <a:pt x="1147762" y="2062970"/>
                  <a:pt x="891893" y="2314575"/>
                  <a:pt x="576262" y="2314575"/>
                </a:cubicBezTo>
                <a:cubicBezTo>
                  <a:pt x="260631" y="2314575"/>
                  <a:pt x="4762" y="2062970"/>
                  <a:pt x="4762" y="1752600"/>
                </a:cubicBezTo>
                <a:cubicBezTo>
                  <a:pt x="4762" y="1442230"/>
                  <a:pt x="260631" y="1190625"/>
                  <a:pt x="576262" y="1190625"/>
                </a:cubicBezTo>
                <a:close/>
                <a:moveTo>
                  <a:pt x="7510461" y="1190625"/>
                </a:moveTo>
                <a:cubicBezTo>
                  <a:pt x="7826092" y="1190625"/>
                  <a:pt x="8081961" y="1442230"/>
                  <a:pt x="8081961" y="1752600"/>
                </a:cubicBezTo>
                <a:cubicBezTo>
                  <a:pt x="8081961" y="2062970"/>
                  <a:pt x="7826092" y="2314575"/>
                  <a:pt x="7510461" y="2314575"/>
                </a:cubicBezTo>
                <a:cubicBezTo>
                  <a:pt x="7194830" y="2314575"/>
                  <a:pt x="6938961" y="2062970"/>
                  <a:pt x="6938961" y="1752600"/>
                </a:cubicBezTo>
                <a:cubicBezTo>
                  <a:pt x="6938961" y="1442230"/>
                  <a:pt x="7194830" y="1190625"/>
                  <a:pt x="7510461" y="1190625"/>
                </a:cubicBezTo>
                <a:close/>
                <a:moveTo>
                  <a:pt x="6091236" y="1190625"/>
                </a:moveTo>
                <a:cubicBezTo>
                  <a:pt x="6406867" y="1190625"/>
                  <a:pt x="6662736" y="1442230"/>
                  <a:pt x="6662736" y="1752600"/>
                </a:cubicBezTo>
                <a:cubicBezTo>
                  <a:pt x="6662736" y="2062970"/>
                  <a:pt x="6406867" y="2314575"/>
                  <a:pt x="6091236" y="2314575"/>
                </a:cubicBezTo>
                <a:cubicBezTo>
                  <a:pt x="5775605" y="2314575"/>
                  <a:pt x="5519736" y="2062970"/>
                  <a:pt x="5519736" y="1752600"/>
                </a:cubicBezTo>
                <a:cubicBezTo>
                  <a:pt x="5519736" y="1442230"/>
                  <a:pt x="5775605" y="1190625"/>
                  <a:pt x="6091236" y="1190625"/>
                </a:cubicBezTo>
                <a:close/>
                <a:moveTo>
                  <a:pt x="4805361" y="1"/>
                </a:moveTo>
                <a:cubicBezTo>
                  <a:pt x="5120992" y="1"/>
                  <a:pt x="5376861" y="251606"/>
                  <a:pt x="5376861" y="561975"/>
                </a:cubicBezTo>
                <a:cubicBezTo>
                  <a:pt x="5376861" y="872345"/>
                  <a:pt x="5120992" y="1123951"/>
                  <a:pt x="4805361" y="1123951"/>
                </a:cubicBezTo>
                <a:cubicBezTo>
                  <a:pt x="4489730" y="1123951"/>
                  <a:pt x="4233861" y="872345"/>
                  <a:pt x="4233861" y="561975"/>
                </a:cubicBezTo>
                <a:cubicBezTo>
                  <a:pt x="4233861" y="251606"/>
                  <a:pt x="4489730" y="1"/>
                  <a:pt x="4805361" y="1"/>
                </a:cubicBezTo>
                <a:close/>
                <a:moveTo>
                  <a:pt x="3281363" y="1"/>
                </a:moveTo>
                <a:cubicBezTo>
                  <a:pt x="3596992" y="1"/>
                  <a:pt x="3852861" y="251606"/>
                  <a:pt x="3852861" y="561975"/>
                </a:cubicBezTo>
                <a:cubicBezTo>
                  <a:pt x="3852861" y="872345"/>
                  <a:pt x="3596992" y="1123951"/>
                  <a:pt x="3281363" y="1123951"/>
                </a:cubicBezTo>
                <a:cubicBezTo>
                  <a:pt x="2965732" y="1123951"/>
                  <a:pt x="2709863" y="872345"/>
                  <a:pt x="2709863" y="561975"/>
                </a:cubicBezTo>
                <a:cubicBezTo>
                  <a:pt x="2709863" y="251606"/>
                  <a:pt x="2965732" y="1"/>
                  <a:pt x="3281363" y="1"/>
                </a:cubicBezTo>
                <a:close/>
                <a:moveTo>
                  <a:pt x="1862138" y="1"/>
                </a:moveTo>
                <a:cubicBezTo>
                  <a:pt x="2177769" y="1"/>
                  <a:pt x="2433638" y="251606"/>
                  <a:pt x="2433638" y="561975"/>
                </a:cubicBezTo>
                <a:cubicBezTo>
                  <a:pt x="2433638" y="872345"/>
                  <a:pt x="2177769" y="1123951"/>
                  <a:pt x="1862138" y="1123951"/>
                </a:cubicBezTo>
                <a:cubicBezTo>
                  <a:pt x="1546506" y="1123951"/>
                  <a:pt x="1290638" y="872345"/>
                  <a:pt x="1290638" y="561975"/>
                </a:cubicBezTo>
                <a:cubicBezTo>
                  <a:pt x="1290638" y="251606"/>
                  <a:pt x="1546506" y="1"/>
                  <a:pt x="1862138" y="1"/>
                </a:cubicBezTo>
                <a:close/>
                <a:moveTo>
                  <a:pt x="576263" y="1"/>
                </a:moveTo>
                <a:cubicBezTo>
                  <a:pt x="891894" y="1"/>
                  <a:pt x="1147763" y="251606"/>
                  <a:pt x="1147763" y="561975"/>
                </a:cubicBezTo>
                <a:cubicBezTo>
                  <a:pt x="1147763" y="872345"/>
                  <a:pt x="891894" y="1123951"/>
                  <a:pt x="576263" y="1123951"/>
                </a:cubicBezTo>
                <a:cubicBezTo>
                  <a:pt x="260632" y="1123951"/>
                  <a:pt x="4763" y="872345"/>
                  <a:pt x="4763" y="561975"/>
                </a:cubicBezTo>
                <a:cubicBezTo>
                  <a:pt x="4763" y="251606"/>
                  <a:pt x="260632" y="1"/>
                  <a:pt x="576263" y="1"/>
                </a:cubicBezTo>
                <a:close/>
                <a:moveTo>
                  <a:pt x="7510461" y="0"/>
                </a:moveTo>
                <a:cubicBezTo>
                  <a:pt x="7826092" y="0"/>
                  <a:pt x="8081961" y="251606"/>
                  <a:pt x="8081961" y="561975"/>
                </a:cubicBezTo>
                <a:cubicBezTo>
                  <a:pt x="8081961" y="872345"/>
                  <a:pt x="7826092" y="1123951"/>
                  <a:pt x="7510461" y="1123951"/>
                </a:cubicBezTo>
                <a:cubicBezTo>
                  <a:pt x="7194830" y="1123951"/>
                  <a:pt x="6938961" y="872345"/>
                  <a:pt x="6938961" y="561975"/>
                </a:cubicBezTo>
                <a:cubicBezTo>
                  <a:pt x="6938961" y="251606"/>
                  <a:pt x="7194830" y="0"/>
                  <a:pt x="7510461" y="0"/>
                </a:cubicBezTo>
                <a:close/>
                <a:moveTo>
                  <a:pt x="6091236" y="0"/>
                </a:moveTo>
                <a:cubicBezTo>
                  <a:pt x="6406867" y="0"/>
                  <a:pt x="6662736" y="251606"/>
                  <a:pt x="6662736" y="561975"/>
                </a:cubicBezTo>
                <a:cubicBezTo>
                  <a:pt x="6662736" y="872345"/>
                  <a:pt x="6406867" y="1123951"/>
                  <a:pt x="6091236" y="1123951"/>
                </a:cubicBezTo>
                <a:cubicBezTo>
                  <a:pt x="5775605" y="1123951"/>
                  <a:pt x="5519736" y="872345"/>
                  <a:pt x="5519736" y="561975"/>
                </a:cubicBezTo>
                <a:cubicBezTo>
                  <a:pt x="5519736" y="251606"/>
                  <a:pt x="5775605" y="0"/>
                  <a:pt x="6091236" y="0"/>
                </a:cubicBezTo>
                <a:close/>
              </a:path>
            </a:pathLst>
          </a:custGeom>
          <a:solidFill>
            <a:srgbClr val="CE1F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/>
          </a:p>
        </p:txBody>
      </p:sp>
    </p:spTree>
    <p:extLst>
      <p:ext uri="{BB962C8B-B14F-4D97-AF65-F5344CB8AC3E}">
        <p14:creationId xmlns:p14="http://schemas.microsoft.com/office/powerpoint/2010/main" val="164858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-0.00352 -0.0879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00339 0.0761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00339 0.10255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-0.00794 -0.6935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-3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23850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ru-RU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  <a:r>
              <a:rPr lang="uk-UA" sz="4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ійна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(2)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/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Приклад проходження війська на карті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uk-UA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167" y="6359525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8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E5888A-61C9-413B-9EAC-4F508FCA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97" y="365125"/>
            <a:ext cx="1241019" cy="1241019"/>
          </a:xfrm>
          <a:prstGeom prst="rect">
            <a:avLst/>
          </a:prstGeom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12F11B62-CBC8-4EA9-A85C-9416BA127589}"/>
              </a:ext>
            </a:extLst>
          </p:cNvPr>
          <p:cNvSpPr/>
          <p:nvPr/>
        </p:nvSpPr>
        <p:spPr>
          <a:xfrm>
            <a:off x="838200" y="2379663"/>
            <a:ext cx="8426227" cy="4344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CABDF07-078F-46E5-9251-65CCA4BBD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536675"/>
            <a:ext cx="4181243" cy="3822850"/>
          </a:xfrm>
          <a:prstGeom prst="rect">
            <a:avLst/>
          </a:prstGeom>
        </p:spPr>
      </p:pic>
      <p:sp>
        <p:nvSpPr>
          <p:cNvPr id="40" name="Прямокутник 39">
            <a:extLst>
              <a:ext uri="{FF2B5EF4-FFF2-40B4-BE49-F238E27FC236}">
                <a16:creationId xmlns:a16="http://schemas.microsoft.com/office/drawing/2014/main" id="{B0BB2ACE-E2A7-4466-8DE5-241DFAF794F4}"/>
              </a:ext>
            </a:extLst>
          </p:cNvPr>
          <p:cNvSpPr/>
          <p:nvPr/>
        </p:nvSpPr>
        <p:spPr>
          <a:xfrm>
            <a:off x="3732416" y="4738216"/>
            <a:ext cx="191884" cy="2147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Прямокутник 40">
            <a:extLst>
              <a:ext uri="{FF2B5EF4-FFF2-40B4-BE49-F238E27FC236}">
                <a16:creationId xmlns:a16="http://schemas.microsoft.com/office/drawing/2014/main" id="{05C2E597-B9D9-4DF8-9BA8-D3AC25F0F613}"/>
              </a:ext>
            </a:extLst>
          </p:cNvPr>
          <p:cNvSpPr/>
          <p:nvPr/>
        </p:nvSpPr>
        <p:spPr>
          <a:xfrm>
            <a:off x="3835400" y="4572000"/>
            <a:ext cx="444500" cy="1662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Прямокутник 41">
            <a:extLst>
              <a:ext uri="{FF2B5EF4-FFF2-40B4-BE49-F238E27FC236}">
                <a16:creationId xmlns:a16="http://schemas.microsoft.com/office/drawing/2014/main" id="{37FB55A5-4138-45B1-9BB4-1F84CD80700C}"/>
              </a:ext>
            </a:extLst>
          </p:cNvPr>
          <p:cNvSpPr/>
          <p:nvPr/>
        </p:nvSpPr>
        <p:spPr>
          <a:xfrm>
            <a:off x="3886200" y="4600575"/>
            <a:ext cx="342900" cy="107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Прямокутник 43">
            <a:extLst>
              <a:ext uri="{FF2B5EF4-FFF2-40B4-BE49-F238E27FC236}">
                <a16:creationId xmlns:a16="http://schemas.microsoft.com/office/drawing/2014/main" id="{51B8378E-C650-42BF-915E-CD7A9270604B}"/>
              </a:ext>
            </a:extLst>
          </p:cNvPr>
          <p:cNvSpPr/>
          <p:nvPr/>
        </p:nvSpPr>
        <p:spPr>
          <a:xfrm>
            <a:off x="4989716" y="4071466"/>
            <a:ext cx="191884" cy="2147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Прямокутник 44">
            <a:extLst>
              <a:ext uri="{FF2B5EF4-FFF2-40B4-BE49-F238E27FC236}">
                <a16:creationId xmlns:a16="http://schemas.microsoft.com/office/drawing/2014/main" id="{B717946F-C8E9-4088-BF1E-A344B697E6E3}"/>
              </a:ext>
            </a:extLst>
          </p:cNvPr>
          <p:cNvSpPr/>
          <p:nvPr/>
        </p:nvSpPr>
        <p:spPr>
          <a:xfrm>
            <a:off x="5092700" y="3905250"/>
            <a:ext cx="444500" cy="166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Прямокутник 45">
            <a:extLst>
              <a:ext uri="{FF2B5EF4-FFF2-40B4-BE49-F238E27FC236}">
                <a16:creationId xmlns:a16="http://schemas.microsoft.com/office/drawing/2014/main" id="{52BDA4CA-D63C-434A-875C-80BA970DFBB2}"/>
              </a:ext>
            </a:extLst>
          </p:cNvPr>
          <p:cNvSpPr/>
          <p:nvPr/>
        </p:nvSpPr>
        <p:spPr>
          <a:xfrm>
            <a:off x="5143500" y="3933825"/>
            <a:ext cx="342900" cy="107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703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03646 -0.1370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-685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3724 -0.1354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678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3724 -0.1354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5209 -0.0155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78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04922 -0.0076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-39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04844 -0.007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310A1F3-1C0A-4327-AA20-1CBF4E8DBDFF}"/>
              </a:ext>
            </a:extLst>
          </p:cNvPr>
          <p:cNvSpPr/>
          <p:nvPr/>
        </p:nvSpPr>
        <p:spPr>
          <a:xfrm>
            <a:off x="9496425" y="-323850"/>
            <a:ext cx="2089373" cy="7496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C000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24B9F05-9FE1-4F9F-B64B-12BE26FD0425}"/>
              </a:ext>
            </a:extLst>
          </p:cNvPr>
          <p:cNvSpPr/>
          <p:nvPr/>
        </p:nvSpPr>
        <p:spPr>
          <a:xfrm>
            <a:off x="-790575" y="-178594"/>
            <a:ext cx="10287000" cy="721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8271-B929-42BC-80A9-BB14C6E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sz="4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uk-UA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Закони (1)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6B97B-A579-4E3C-881D-9468CE4A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/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Закони можуть створювати та ухвалювати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голова країни або уряд (За наявністю).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Закони це не вже заготовленні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паттерни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вже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придуманиз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законів, а унікальні 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створенні гравцями закони, які були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ство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рені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в редакторі законів.</a:t>
            </a:r>
          </a:p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Закони будуть мати різні напрямки.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Наприклад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Закон про освіту, закон про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оп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</a:p>
          <a:p>
            <a:pPr marL="0" indent="0">
              <a:buNone/>
            </a:pP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лату податків і </a:t>
            </a:r>
            <a:r>
              <a:rPr lang="uk-U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т.д</a:t>
            </a:r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6" name="Місце для номера слайда 12">
            <a:extLst>
              <a:ext uri="{FF2B5EF4-FFF2-40B4-BE49-F238E27FC236}">
                <a16:creationId xmlns:a16="http://schemas.microsoft.com/office/drawing/2014/main" id="{97870607-CFEA-4A5E-AF0C-CBC595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167" y="6359525"/>
            <a:ext cx="2750158" cy="365125"/>
          </a:xfrm>
        </p:spPr>
        <p:txBody>
          <a:bodyPr/>
          <a:lstStyle/>
          <a:p>
            <a:fld id="{E5087D07-6BD0-4DCD-91AC-6C185DC99748}" type="slidenum">
              <a:rPr lang="uk-UA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9</a:t>
            </a:fld>
            <a:endParaRPr lang="uk-UA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C70E7C-BAE7-4D3A-9B76-A407D56F8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13" y="365125"/>
            <a:ext cx="1499008" cy="107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4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900</Words>
  <Application>Microsoft Office PowerPoint</Application>
  <PresentationFormat>Широкий екран</PresentationFormat>
  <Paragraphs>173</Paragraphs>
  <Slides>19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Тема Office</vt:lpstr>
      <vt:lpstr>World Of Civilizations</vt:lpstr>
      <vt:lpstr>   Основна задумка гри</vt:lpstr>
      <vt:lpstr>       Ігрова механіка</vt:lpstr>
      <vt:lpstr>     Унікальність гри (1)</vt:lpstr>
      <vt:lpstr>     Унікальність гри (2)</vt:lpstr>
      <vt:lpstr>     Дизайн інтерфейсу</vt:lpstr>
      <vt:lpstr>                 Війна (1)</vt:lpstr>
      <vt:lpstr>                 Війна (2)</vt:lpstr>
      <vt:lpstr>               Закони (1)</vt:lpstr>
      <vt:lpstr>               Закони (2)</vt:lpstr>
      <vt:lpstr>               Закони (3)</vt:lpstr>
      <vt:lpstr>               Торгівля</vt:lpstr>
      <vt:lpstr>             Економіка</vt:lpstr>
      <vt:lpstr>                Наука</vt:lpstr>
      <vt:lpstr>           Виробництво</vt:lpstr>
      <vt:lpstr>           Співвідносини</vt:lpstr>
      <vt:lpstr>              Культура</vt:lpstr>
      <vt:lpstr>             Аудиторія</vt:lpstr>
      <vt:lpstr>Кінець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OLEG AVERS</dc:creator>
  <cp:lastModifiedBy>OLEG AVERS</cp:lastModifiedBy>
  <cp:revision>34</cp:revision>
  <dcterms:created xsi:type="dcterms:W3CDTF">2019-04-18T17:57:10Z</dcterms:created>
  <dcterms:modified xsi:type="dcterms:W3CDTF">2019-04-18T21:38:00Z</dcterms:modified>
</cp:coreProperties>
</file>