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70" r:id="rId4"/>
    <p:sldId id="267" r:id="rId5"/>
    <p:sldId id="271" r:id="rId6"/>
    <p:sldId id="272" r:id="rId7"/>
    <p:sldId id="268" r:id="rId8"/>
    <p:sldId id="273" r:id="rId9"/>
    <p:sldId id="269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6" r:id="rId2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734" y="-1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28/09/2022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28/09/2022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Nkamaa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114" y="4041436"/>
            <a:ext cx="1622881" cy="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590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Casos de uso #3 y 4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60625"/>
              </p:ext>
            </p:extLst>
          </p:nvPr>
        </p:nvGraphicFramePr>
        <p:xfrm>
          <a:off x="165622" y="1257303"/>
          <a:ext cx="4202656" cy="3394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464"/>
                <a:gridCol w="1708096"/>
                <a:gridCol w="1708096"/>
              </a:tblGrid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Caso de uso #3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 Enlazar una cuenta de banco (Nequi) a la cuenta del usuario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Versión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0.1 – 25/09/2022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Autores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Equipo Nkamaa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Fuentes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Objetivos asociados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Descripción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podrá realizar el pago del servicio a través de un banco, en este caso Nequi.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Tipo 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Usuario, Entidad Bancaria.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Referencias cruzadas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Precondición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debe tener una cuenta en la aplicación y una cuenta en la entidad bancaria.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Normal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entra al apartado “Métodos de Pago”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selecciona la opción “Nequi”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17123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ingresa su número de teléfono registrado en Nequi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ingresa su Pin de Nequi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17123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enlaza su cuenta de Nequi como medio de pago.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Postcondición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podrá contratar el servicio pagando a través de Nequi.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1234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Excepciones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Nequi no tiene registrado el número de teléfono ingresado.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pestaña de enlace de banco se cierra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17123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b)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le indica al usuario que Nequi cancelo el enlazamiento.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pin ingresado en la aplicación Nequi es incorrecto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pestaña de enlace de banco se cierra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17335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b)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le indica al usuario que Nequi cancelo el enlazamiento.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Rendimiento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Cota de tiempo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13850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Segundo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Frecuencia esperada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1vez / minuto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Importante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Urgencia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Puede Esperar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56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Comentarios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Es necesario para poder contratar el servicio.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215" marR="2121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591"/>
              </p:ext>
            </p:extLst>
          </p:nvPr>
        </p:nvGraphicFramePr>
        <p:xfrm>
          <a:off x="4514667" y="1333506"/>
          <a:ext cx="3238865" cy="3394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105"/>
                <a:gridCol w="1316380"/>
                <a:gridCol w="1316380"/>
              </a:tblGrid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Caso de uso #4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 Contratar el Servicio de Compañía.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Versión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0.1 – 25/09/2022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Autores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Equipo Nkamaa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Fuentes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 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Objetivos asociados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 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Descripción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deberá poder entrar a una interfaz donde elija el servicio que desee contratar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Tipo 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 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Actores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Usuario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Referencias cruzadas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 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Precondición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debe tener una cuenta de usuario y un banco enlazado a ella.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Normal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Paso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Acción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abre la pestaña de feed donde se ven los servicios recomendados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2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busca a través del filtro o eligiendo a los recomendados del feed el servicio que desea contratar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3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abre el servicio de compañía elegido y lee la descripción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4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selecciona la opción de contratar y pone su pin bancario como método de seguridad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5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después de realizar el pago abre un chat con el acompañante contratado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6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y el acompañante acuerdan un lugar donde encontrarse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4364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7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y el acompañante se encuentran en el lugar y fecha acordada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Postcondición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disfrutara del servicio que contrato.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1965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Excepciones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4.1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usuario aún no ha enlazado una cuenta bancaria a su cuenta de usuario.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a)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La aplicación le indicara al usuario que primero debe enlazar una cuenta bancaria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b)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Se abrirá la pestaña de métodos de pago para que el usuario realice el enlace.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4.2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pin bancario es incorrecto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9794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a)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La aplicación le indicara al usuario que introduzca el pin nuevamente pues el que introdujo no corresponde a su cuenta bancaria enlazada.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7.1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El acompañante o el usuario no llegan al lugar acordado.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131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a)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Quien haya faltado al encuentro deberá pagar una multa por incumplir lo acordado.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Rendimiento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Paso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Cota de tiempo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 Segundo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2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 Minuto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3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30 Segundos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4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10 Segundos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5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 Segundo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7941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6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10 Minutos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98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7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1+ Día/s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Frecuencia esperada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1 vez/ Semana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Importancia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Importante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Urgencia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Puede Esperar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9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Comentarios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400" dirty="0">
                          <a:effectLst/>
                        </a:rPr>
                        <a:t>La contratación del servicio es sobre lo que gira alrededor la aplicación.</a:t>
                      </a:r>
                      <a:endParaRPr lang="es-ES" sz="4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6350" marR="1635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1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450" y="212555"/>
            <a:ext cx="590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Caso de uso #5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3745"/>
              </p:ext>
            </p:extLst>
          </p:nvPr>
        </p:nvGraphicFramePr>
        <p:xfrm>
          <a:off x="700997" y="1329317"/>
          <a:ext cx="3779606" cy="357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296"/>
                <a:gridCol w="1536155"/>
                <a:gridCol w="1536155"/>
              </a:tblGrid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Caso de uso #5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Aceptación del Servicio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Versión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0.1 – 25/09/2022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Autores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Equipo Nkamaa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Fuentes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Objetivos asociados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Descripción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debe poder aceptar o declinar las ofertas de contratación de su servicio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Tipo 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Acompañante, Usuario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Referencias cruzadas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Precondición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debe tener una publicación donde se ofrezca su servicio.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Normal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2309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recibe una notificación que le indica una oferta para contratar su servicio de parte de un usuario.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abre la Aplicación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revisa la lista de ofertas que tiene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Acepta la oferta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1539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después de realizar el pago abre un chat con el usuario que lo contrato.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1539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6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y el acompañante acuerdan un lugar donde encontrarse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1539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7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y el acompañante se encuentran en el lugar y fecha acordada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Postcondición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recibe su paga por los servicios que ofreció.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Excepciones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declina la oferta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1539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le informara al usuario que su oferta fue rechazada.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7.1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acompañante o el usuario no llegan al lugar acordado.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2309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Quien haya faltado al encuentro deberá pagar una multa por incumplir lo acordado, y si fue el acompañante quien lo hizo, deberá hacerle un reembolso al usuario.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Rendimiento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Cota de tiempo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Minutos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Segundo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10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Minuto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Segundo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8313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6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10 Minutos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7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1+ Día/s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Frecuencia esperada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vez/ Día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Importante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Urgencia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Puede Esperar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539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Comentarios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Es importante que el acompañante acepte la oferta que se le presente para así incitar al usuario a contratar el servicio de nuevo.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19079" marR="19079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8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865" y="935355"/>
            <a:ext cx="7608570" cy="35013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2" name="1 Rectángulo"/>
          <p:cNvSpPr/>
          <p:nvPr/>
        </p:nvSpPr>
        <p:spPr>
          <a:xfrm>
            <a:off x="133351" y="120549"/>
            <a:ext cx="2164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4"/>
          <p:cNvSpPr/>
          <p:nvPr/>
        </p:nvSpPr>
        <p:spPr>
          <a:xfrm>
            <a:off x="283240" y="54413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18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0" y="1638552"/>
            <a:ext cx="39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Anexos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Rápidamente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veremos algunos aspectos de como esperamos que funcione la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aplicación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114" y="4041436"/>
            <a:ext cx="1622881" cy="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52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459" y="802005"/>
            <a:ext cx="6224693" cy="35013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73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459" y="802005"/>
            <a:ext cx="6224693" cy="3501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87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459" y="802005"/>
            <a:ext cx="6224693" cy="35013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9346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Nkam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2" y="341399"/>
            <a:ext cx="634464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8131" y="117907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190499"/>
            <a:ext cx="297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</a:t>
            </a:r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Entidad Relación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4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12" y="820481"/>
            <a:ext cx="6344640" cy="35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8131" y="117907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190499"/>
            <a:ext cx="2536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7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8131" y="72955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9" name="Picture 5" descr="C:\Users\Usuario\Downloads\WhatsApp Image 2022-09-28 at 3.59.24 PM (3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96" y="905207"/>
            <a:ext cx="7109061" cy="36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uario\Downloads\WhatsApp Image 2022-09-28 at 4.03.08 PM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96" y="903944"/>
            <a:ext cx="1747104" cy="368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190499"/>
            <a:ext cx="3638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Interfaz de Usuario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0" y="1638552"/>
            <a:ext cx="39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 estadísticas sobre la soledad en Colombia pueden hablar por si solas.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114" y="4041436"/>
            <a:ext cx="1622881" cy="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28131" y="729555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0" y="190499"/>
            <a:ext cx="3943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45712"/>
              </p:ext>
            </p:extLst>
          </p:nvPr>
        </p:nvGraphicFramePr>
        <p:xfrm>
          <a:off x="487376" y="1054383"/>
          <a:ext cx="743742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141"/>
                <a:gridCol w="2479141"/>
                <a:gridCol w="2479141"/>
              </a:tblGrid>
              <a:tr h="343982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Dato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Importancia de dato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Iniciar Sesión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Registrarse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Bool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Nombre Completo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Fecha de Nacimiento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Correo Electrónico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Contraseña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Importante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Puede</a:t>
                      </a:r>
                      <a:r>
                        <a:rPr lang="es-ES" baseline="0" dirty="0" smtClean="0"/>
                        <a:t> Esperar</a:t>
                      </a:r>
                      <a:endParaRPr lang="es-ES" dirty="0"/>
                    </a:p>
                  </a:txBody>
                  <a:tcPr/>
                </a:tc>
              </a:tr>
              <a:tr h="255849"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STR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Puede Esperar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65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104900" y="154305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Prototipo:</a:t>
            </a:r>
          </a:p>
          <a:p>
            <a:r>
              <a:rPr lang="es-ES" dirty="0"/>
              <a:t>https://www.figma.com/file/GRZa3UeUzMDfgTqLTJij5Q/Untitled?node-id=0%3A1</a:t>
            </a:r>
          </a:p>
        </p:txBody>
      </p:sp>
    </p:spTree>
    <p:extLst>
      <p:ext uri="{BB962C8B-B14F-4D97-AF65-F5344CB8AC3E}">
        <p14:creationId xmlns:p14="http://schemas.microsoft.com/office/powerpoint/2010/main" val="1598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86693" y="2033141"/>
            <a:ext cx="3076050" cy="95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sz="1600" b="1" dirty="0">
                <a:solidFill>
                  <a:schemeClr val="bg1"/>
                </a:solidFill>
              </a:rPr>
              <a:t>Según esta grafica, la cantidad de colombianos solitarios paso del </a:t>
            </a:r>
            <a:r>
              <a:rPr lang="es-ES" sz="1600" b="1" dirty="0">
                <a:solidFill>
                  <a:schemeClr val="bg1"/>
                </a:solidFill>
              </a:rPr>
              <a:t>11% al 18,6%. </a:t>
            </a:r>
            <a:endParaRPr lang="es-ES_tradnl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 descr="C:\Users\Usuario\Desktop\graficoqlia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76" y="1099038"/>
            <a:ext cx="4158761" cy="2945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86000" y="2197802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7329" y="751050"/>
            <a:ext cx="6112656" cy="34383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177733" y="-1"/>
            <a:ext cx="2600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Antecedentes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ángulo 4"/>
          <p:cNvSpPr/>
          <p:nvPr/>
        </p:nvSpPr>
        <p:spPr>
          <a:xfrm>
            <a:off x="283240" y="54413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 descr="C:\Users\Usuario\Desktop\logo-home-cd87de5e40157c92afe213a2a294df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" y="949568"/>
            <a:ext cx="2085969" cy="189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uario\Desktop\62a11c2f37dfd250d1070261_Logo sin bordes sin fondo-37-p-5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504" y="921115"/>
            <a:ext cx="1524000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uario\Desktop\ZTE7VOYTENDR3FRBY66QUC2EB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90" y="949569"/>
            <a:ext cx="1608994" cy="1608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3873" y="3176383"/>
            <a:ext cx="1608994" cy="1608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0493" y="3183140"/>
            <a:ext cx="1608994" cy="1608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4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286000" y="2197802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7329" y="751050"/>
            <a:ext cx="6112656" cy="343836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780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oundRect">
            <a:avLst>
              <a:gd name="adj" fmla="val 42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6686" y="831013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Nuestra Solución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6686" y="2109434"/>
            <a:ext cx="3743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El</a:t>
            </a:r>
            <a:r>
              <a:rPr kumimoji="0" lang="es-ES" sz="1600" b="1" i="0" u="none" strike="noStrike" cap="none" spc="0" normalizeH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proyecto Nkamaa es una App «red social» que nos conecte </a:t>
            </a:r>
            <a:r>
              <a:rPr kumimoji="0" lang="es-ES" sz="1600" b="1" i="0" u="none" strike="noStrike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con gente </a:t>
            </a:r>
            <a:r>
              <a:rPr lang="es-E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ir"/>
              </a:rPr>
              <a:t>que </a:t>
            </a:r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ir"/>
              </a:rPr>
              <a:t>esté dispuesta a ofrecer su compañía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0" y="1638552"/>
            <a:ext cx="398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Rápidamente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veremos algunos Casos de Uso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114" y="4041436"/>
            <a:ext cx="1622881" cy="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0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590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Casos de uso #1 y 2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152" y="4584786"/>
            <a:ext cx="1378610" cy="4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1211"/>
              </p:ext>
            </p:extLst>
          </p:nvPr>
        </p:nvGraphicFramePr>
        <p:xfrm>
          <a:off x="614190" y="1315690"/>
          <a:ext cx="1667219" cy="34711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995"/>
                <a:gridCol w="677612"/>
                <a:gridCol w="677612"/>
              </a:tblGrid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Caso de uso #1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 Registrarse en la Aplicación.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Versión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0.1 – 24/09/2022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Autores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Equipo Nkamaa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Fuentes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Objetivos asociados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Descripción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permitir al usuario ingresar los datos necesarios para crear una cuenta.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Tipo 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Actores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Usuario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Referencias cruzadas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Precondición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debe ser mayor de edad, y tener un correo electrónico.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 rowSpan="1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Normal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Paso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Acción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abre la App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le da a la opción “Registro”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3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un correo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4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una contraseña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700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la contraseña otra vez para verificar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80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6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su Documento que verifique que es mayor de edad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Al usuario se le enviara un correo electrónico para verificar que el ingresado es de su propiedad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7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abre el correo electrónico y lo verifica.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80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entonces información para personalizar su perfil: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91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8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una foto de perfil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91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9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un nombre de Usuario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10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una Biografía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Postcondición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Se Creara la cuenta del usuario, que será visible para los demás usuarios.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 rowSpan="2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Excepciones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3.1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correo electrónico ingresado no existe o es inválido.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018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mostrar un mensaje que indique al usuario que el correo no existe/ es invalido y que lo debe cambiar.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4.1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contraseña ingresada es demasiado corta.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018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mostrar un mensaje que indique al usuario que aumente la cantidad de caracteres de la contraseña.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4.2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contraseña ingresada tiene caracteres inválidos.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indicarle al usuario que la contraseña es inválida y que la cambie.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contraseña ingresada y la contraseña de verificación no coinciden.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indicarle al usuario que las contraseñas no coinciden y que las revise.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6.1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documento ingresado no existe o es invalido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018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deberá de indicarle al usuario que el documento ingresado no existe o contiene caracteres inválidos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6.2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documento ingresado corresponde a un Menor de Edad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3585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indicara que los menores de edad están vetados en la aplicación y le indicara al usuario que ingrese un documento que corresponda a un Mayor de Edad.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7.1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nunca abrió el correo electrónico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Después de 24 horas, la cuenta creada se borrara de la base de datos pues nunca se verifico.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8.1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foto de perfil tiene un tamaño invalido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sistema le avisara al usuario que el tamaño de la imagen es demasiado grande/demasiado pequeña.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0724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b)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sistema le dará la opción al usuario de comprimir/expandir la imagen para que se ajuste a los requisitos de tamaño.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c.1)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imagen se comprime/expande y el usuario continua personalizando su cuenta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c.2)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usuario ingresa otra imagen que si cumpla los requisitos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8.2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foto de perfil tiene contenido prohibido en las reglas de la aplicación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721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sistema le indicara al usuario que la foto incumple las normas de la App y lo hace cambiarla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9.1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nombre de usuario ingresado es demasiado corto.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018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mostrar un mensaje que indique al usuario que aumente la cantidad de caracteres del nombre.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6793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9.2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El nombre de usuario ingresado tiene caracteres inválidos.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8860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debe indicarle al usuario que el nombre de usuario es inválido y que lo cambie.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10.1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Biografía ingresada tiene palabras vetadas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1550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a)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La aplicación censurara las palabras vetadas y aplicara un “strike” al usuario. Si vuelve a usar estas palabras 3 veces más se le suspenderá su cuenta.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 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rowSpan="1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Rendimiento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Paso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Cota de tiempo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 Segundo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2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2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3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4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 Segundos 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 Segundos 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6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71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7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 Minuto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8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30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9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5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10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20 Segundos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Frecuencia esperada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1 vez / 5 minutos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Importancia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importante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Urgencia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inmediato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9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Comentarios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" dirty="0">
                          <a:effectLst/>
                        </a:rPr>
                        <a:t>Es crucial para contratar el servicio, así que debe ser lo primero que se haga al abrir la App</a:t>
                      </a:r>
                      <a:endParaRPr lang="es-ES" sz="2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8416" marR="8416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38563" y="1162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1695"/>
              </p:ext>
            </p:extLst>
          </p:nvPr>
        </p:nvGraphicFramePr>
        <p:xfrm>
          <a:off x="2432560" y="1315690"/>
          <a:ext cx="4278880" cy="3394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728"/>
                <a:gridCol w="1739076"/>
                <a:gridCol w="1739076"/>
              </a:tblGrid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Caso de uso #2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Iniciar Sesión en la Aplicación.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Versión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0.1 - 25/09/2022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Autores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Equipo Nkamaa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Fuentes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Objetivos asociados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Descripción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ingresara su correo electrónico y contraseña previamente registrados en la Aplicación.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Tipo 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Actores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Usuario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Referencias cruzadas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Precondición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Tener una cuenta en la Aplicación.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Secuencia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Normal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Acción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abre la App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introduce su correo electrónico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introduce su contraseña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1972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inicia sesión.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Postcondición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tendrá acceso a las funciones de la aplicación.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 row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Excepciones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correo electrónico ingresado no está registrado.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743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le indicara al usuario que el correo ingresado no existe en la base de datos.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743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contraseña ingresada no coincide con el correo electrónico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743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La aplicación le indicara al usuario que la contraseña es incorrecta.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 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selecciona la opción de contraseña olvidada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743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a)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abriría su correo electrónico donde le llegaría el enlace de recuperación de la contraseña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b)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ingresaría en el enlace una nueva contraseña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9905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c)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El usuario vuelve a iniciar sesión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Rendimiento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Paso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Cota de tiempo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segundo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2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5 segundos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3.1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minuto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12435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4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segundo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Frecuencia esperada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1 vez / minuto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Importante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Urgencia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Puede esperar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8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Comentarios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500" dirty="0">
                          <a:effectLst/>
                        </a:rPr>
                        <a:t>Es necesario cada vez que el usuario quiera usar la aplicación.</a:t>
                      </a:r>
                      <a:endParaRPr lang="es-ES" sz="500" dirty="0">
                        <a:effectLst/>
                        <a:latin typeface="Constantia"/>
                        <a:ea typeface="Constantia"/>
                        <a:cs typeface="Times New Roman"/>
                      </a:endParaRPr>
                    </a:p>
                  </a:txBody>
                  <a:tcPr marL="21600" marR="2160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theme/theme1.xml><?xml version="1.0" encoding="utf-8"?>
<a:theme xmlns:a="http://schemas.openxmlformats.org/drawingml/2006/main" name="GC-F-004_Formato_Plantilla_Presentación_Power_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GC-F-004_Formato_Plantilla_Presentación_Power_Point</Template>
  <TotalTime>73</TotalTime>
  <Words>1988</Words>
  <Application>Microsoft Office PowerPoint</Application>
  <PresentationFormat>Presentación en pantalla (16:9)</PresentationFormat>
  <Paragraphs>485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GC-F-004_Formato_Plantilla_Presentación_Power_Point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11</cp:revision>
  <dcterms:created xsi:type="dcterms:W3CDTF">2022-09-27T20:52:35Z</dcterms:created>
  <dcterms:modified xsi:type="dcterms:W3CDTF">2022-09-28T22:01:18Z</dcterms:modified>
</cp:coreProperties>
</file>