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2fda76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2fda76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030724" y="572175"/>
            <a:ext cx="2467800" cy="910116"/>
            <a:chOff x="3166749" y="647250"/>
            <a:chExt cx="2467800" cy="910116"/>
          </a:xfrm>
        </p:grpSpPr>
        <p:sp>
          <p:nvSpPr>
            <p:cNvPr id="55" name="Google Shape;55;p13"/>
            <p:cNvSpPr/>
            <p:nvPr/>
          </p:nvSpPr>
          <p:spPr>
            <a:xfrm>
              <a:off x="3166749" y="647250"/>
              <a:ext cx="2467800" cy="910116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212725" y="1129025"/>
              <a:ext cx="1212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Internet</a:t>
              </a:r>
              <a:endParaRPr sz="1000"/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3468500" y="748150"/>
            <a:ext cx="1923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33750" y="1121475"/>
            <a:ext cx="1923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05300" y="1993925"/>
            <a:ext cx="1909500" cy="20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163900" y="1904625"/>
            <a:ext cx="1923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stCxn id="60" idx="2"/>
          </p:cNvCxnSpPr>
          <p:nvPr/>
        </p:nvCxnSpPr>
        <p:spPr>
          <a:xfrm>
            <a:off x="4260050" y="2096925"/>
            <a:ext cx="9300" cy="12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99350" y="3183025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3563300" y="3086875"/>
            <a:ext cx="1923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4257600" y="2781800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4257600" y="2997875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3689900" y="2571750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4485200" y="1857900"/>
            <a:ext cx="585000" cy="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2965125" y="3166850"/>
            <a:ext cx="598200" cy="4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1276350" y="2714150"/>
            <a:ext cx="16887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Web Client (legit):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Traffic is following a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Poisson distribution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Requests are going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through the DNS node</a:t>
            </a:r>
            <a:endParaRPr sz="1000"/>
          </a:p>
        </p:txBody>
      </p:sp>
      <p:sp>
        <p:nvSpPr>
          <p:cNvPr id="70" name="Google Shape;70;p13"/>
          <p:cNvSpPr/>
          <p:nvPr/>
        </p:nvSpPr>
        <p:spPr>
          <a:xfrm>
            <a:off x="1276350" y="1406100"/>
            <a:ext cx="1688700" cy="9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/>
              <a:t>NS Node: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Holds a dictionary of domain names for routing to the simulated internet above. </a:t>
            </a:r>
            <a:endParaRPr sz="1000"/>
          </a:p>
        </p:txBody>
      </p:sp>
      <p:cxnSp>
        <p:nvCxnSpPr>
          <p:cNvPr id="71" name="Google Shape;71;p13"/>
          <p:cNvCxnSpPr>
            <a:stCxn id="70" idx="3"/>
            <a:endCxn id="60" idx="1"/>
          </p:cNvCxnSpPr>
          <p:nvPr/>
        </p:nvCxnSpPr>
        <p:spPr>
          <a:xfrm>
            <a:off x="2965050" y="1888950"/>
            <a:ext cx="1198800" cy="111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3699350" y="3748600"/>
            <a:ext cx="3053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Internal Network</a:t>
            </a:r>
            <a:endParaRPr sz="1000"/>
          </a:p>
        </p:txBody>
      </p:sp>
      <p:cxnSp>
        <p:nvCxnSpPr>
          <p:cNvPr id="73" name="Google Shape;73;p13"/>
          <p:cNvCxnSpPr>
            <a:stCxn id="55" idx="1"/>
            <a:endCxn id="60" idx="0"/>
          </p:cNvCxnSpPr>
          <p:nvPr/>
        </p:nvCxnSpPr>
        <p:spPr>
          <a:xfrm flipH="1">
            <a:off x="4260124" y="1481322"/>
            <a:ext cx="45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75" idx="1"/>
            <a:endCxn id="58" idx="3"/>
          </p:cNvCxnSpPr>
          <p:nvPr/>
        </p:nvCxnSpPr>
        <p:spPr>
          <a:xfrm flipH="1">
            <a:off x="4226025" y="669100"/>
            <a:ext cx="1434000" cy="548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5660025" y="442900"/>
            <a:ext cx="2774400" cy="45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</a:t>
            </a:r>
            <a:r>
              <a:rPr lang="en" sz="1000"/>
              <a:t>eb Server Nodes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(operating on ports such as /80, /443, /8xxx) </a:t>
            </a:r>
            <a:endParaRPr sz="1000"/>
          </a:p>
        </p:txBody>
      </p:sp>
      <p:cxnSp>
        <p:nvCxnSpPr>
          <p:cNvPr id="76" name="Google Shape;76;p13"/>
          <p:cNvCxnSpPr>
            <a:stCxn id="75" idx="1"/>
            <a:endCxn id="57" idx="3"/>
          </p:cNvCxnSpPr>
          <p:nvPr/>
        </p:nvCxnSpPr>
        <p:spPr>
          <a:xfrm flipH="1">
            <a:off x="3660825" y="669100"/>
            <a:ext cx="1999200" cy="175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4398825" y="837400"/>
            <a:ext cx="1923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>
            <a:stCxn id="75" idx="1"/>
            <a:endCxn id="77" idx="3"/>
          </p:cNvCxnSpPr>
          <p:nvPr/>
        </p:nvCxnSpPr>
        <p:spPr>
          <a:xfrm flipH="1">
            <a:off x="4591125" y="669100"/>
            <a:ext cx="1068900" cy="264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/>
          <p:nvPr/>
        </p:nvSpPr>
        <p:spPr>
          <a:xfrm>
            <a:off x="5660025" y="1217500"/>
            <a:ext cx="2774400" cy="64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Single Node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(with a single process simulating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the entire internet interactions)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endParaRPr sz="1000"/>
          </a:p>
        </p:txBody>
      </p:sp>
      <p:sp>
        <p:nvSpPr>
          <p:cNvPr id="80" name="Google Shape;80;p13"/>
          <p:cNvSpPr txBox="1"/>
          <p:nvPr/>
        </p:nvSpPr>
        <p:spPr>
          <a:xfrm>
            <a:off x="6800850" y="8575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cxnSp>
        <p:nvCxnSpPr>
          <p:cNvPr id="81" name="Google Shape;81;p13"/>
          <p:cNvCxnSpPr>
            <a:stCxn id="79" idx="1"/>
          </p:cNvCxnSpPr>
          <p:nvPr/>
        </p:nvCxnSpPr>
        <p:spPr>
          <a:xfrm rot="10800000">
            <a:off x="4943325" y="1376350"/>
            <a:ext cx="716700" cy="161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/>
          <p:nvPr/>
        </p:nvSpPr>
        <p:spPr>
          <a:xfrm>
            <a:off x="5760050" y="2406125"/>
            <a:ext cx="1688700" cy="118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Web Client (malicious):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Traffic is following a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Poisson distribution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Requests are going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through the DNS node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</a:t>
            </a:r>
            <a:r>
              <a:rPr i="1" lang="en" sz="1000">
                <a:solidFill>
                  <a:schemeClr val="dk1"/>
                </a:solidFill>
              </a:rPr>
              <a:t>Logged side-effects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  labeled as malicious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83" name="Google Shape;83;p13"/>
          <p:cNvCxnSpPr>
            <a:stCxn id="82" idx="1"/>
            <a:endCxn id="84" idx="3"/>
          </p:cNvCxnSpPr>
          <p:nvPr/>
        </p:nvCxnSpPr>
        <p:spPr>
          <a:xfrm rot="10800000">
            <a:off x="5019950" y="2995175"/>
            <a:ext cx="740100" cy="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/>
          <p:nvPr/>
        </p:nvSpPr>
        <p:spPr>
          <a:xfrm>
            <a:off x="4827600" y="2899100"/>
            <a:ext cx="1923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675" y="2482017"/>
            <a:ext cx="4935345" cy="23487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7492550" y="2481875"/>
            <a:ext cx="771600" cy="2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4472225" y="2043017"/>
            <a:ext cx="3600" cy="443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4716300" y="1285417"/>
            <a:ext cx="2400" cy="1196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 flipH="1">
            <a:off x="5550150" y="2043017"/>
            <a:ext cx="3600" cy="420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95" idx="2"/>
          </p:cNvCxnSpPr>
          <p:nvPr/>
        </p:nvCxnSpPr>
        <p:spPr>
          <a:xfrm>
            <a:off x="7692000" y="1285425"/>
            <a:ext cx="11700" cy="117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1177600" y="8822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Socket Open</a:t>
            </a:r>
            <a:endParaRPr sz="1000"/>
          </a:p>
        </p:txBody>
      </p:sp>
      <p:sp>
        <p:nvSpPr>
          <p:cNvPr id="97" name="Google Shape;97;p14"/>
          <p:cNvSpPr/>
          <p:nvPr/>
        </p:nvSpPr>
        <p:spPr>
          <a:xfrm>
            <a:off x="3007350" y="8822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</a:t>
            </a:r>
            <a:endParaRPr sz="1000"/>
          </a:p>
        </p:txBody>
      </p:sp>
      <p:sp>
        <p:nvSpPr>
          <p:cNvPr id="98" name="Google Shape;98;p14"/>
          <p:cNvSpPr/>
          <p:nvPr/>
        </p:nvSpPr>
        <p:spPr>
          <a:xfrm>
            <a:off x="4189650" y="8822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</a:t>
            </a:r>
            <a:endParaRPr sz="1000"/>
          </a:p>
        </p:txBody>
      </p:sp>
      <p:sp>
        <p:nvSpPr>
          <p:cNvPr id="95" name="Google Shape;95;p14"/>
          <p:cNvSpPr/>
          <p:nvPr/>
        </p:nvSpPr>
        <p:spPr>
          <a:xfrm>
            <a:off x="7164150" y="8822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Socket Close</a:t>
            </a:r>
            <a:endParaRPr sz="1000"/>
          </a:p>
        </p:txBody>
      </p:sp>
      <p:sp>
        <p:nvSpPr>
          <p:cNvPr id="99" name="Google Shape;99;p14"/>
          <p:cNvSpPr txBox="1"/>
          <p:nvPr/>
        </p:nvSpPr>
        <p:spPr>
          <a:xfrm>
            <a:off x="-15425" y="783525"/>
            <a:ext cx="1055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Client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(legit)</a:t>
            </a:r>
            <a:endParaRPr sz="1000"/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590475"/>
            <a:ext cx="1116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Client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(malware)</a:t>
            </a:r>
            <a:endParaRPr sz="10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454275" y="1412825"/>
            <a:ext cx="243900" cy="56400"/>
            <a:chOff x="5934925" y="600525"/>
            <a:chExt cx="243900" cy="56400"/>
          </a:xfrm>
        </p:grpSpPr>
        <p:sp>
          <p:nvSpPr>
            <p:cNvPr id="102" name="Google Shape;102;p14"/>
            <p:cNvSpPr/>
            <p:nvPr/>
          </p:nvSpPr>
          <p:spPr>
            <a:xfrm>
              <a:off x="5934925" y="600525"/>
              <a:ext cx="60900" cy="56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117925" y="600525"/>
              <a:ext cx="60900" cy="56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026425" y="600525"/>
              <a:ext cx="60900" cy="56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7586250" y="2397425"/>
            <a:ext cx="2702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Timeline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1996175" y="16398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Socket Open</a:t>
            </a:r>
            <a:endParaRPr sz="1000"/>
          </a:p>
        </p:txBody>
      </p:sp>
      <p:sp>
        <p:nvSpPr>
          <p:cNvPr id="107" name="Google Shape;107;p14"/>
          <p:cNvSpPr/>
          <p:nvPr/>
        </p:nvSpPr>
        <p:spPr>
          <a:xfrm>
            <a:off x="7164150" y="16398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Socket Close</a:t>
            </a:r>
            <a:endParaRPr sz="1000"/>
          </a:p>
        </p:txBody>
      </p:sp>
      <p:sp>
        <p:nvSpPr>
          <p:cNvPr id="108" name="Google Shape;108;p14"/>
          <p:cNvSpPr/>
          <p:nvPr/>
        </p:nvSpPr>
        <p:spPr>
          <a:xfrm>
            <a:off x="3931450" y="16398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</a:t>
            </a:r>
            <a:endParaRPr sz="1000"/>
          </a:p>
        </p:txBody>
      </p:sp>
      <p:sp>
        <p:nvSpPr>
          <p:cNvPr id="109" name="Google Shape;109;p14"/>
          <p:cNvSpPr/>
          <p:nvPr/>
        </p:nvSpPr>
        <p:spPr>
          <a:xfrm>
            <a:off x="5027100" y="1639825"/>
            <a:ext cx="1055700" cy="403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</a:t>
            </a:r>
            <a:endParaRPr sz="1000"/>
          </a:p>
        </p:txBody>
      </p:sp>
      <p:cxnSp>
        <p:nvCxnSpPr>
          <p:cNvPr id="110" name="Google Shape;110;p14"/>
          <p:cNvCxnSpPr>
            <a:stCxn id="96" idx="2"/>
          </p:cNvCxnSpPr>
          <p:nvPr/>
        </p:nvCxnSpPr>
        <p:spPr>
          <a:xfrm>
            <a:off x="1705450" y="1285425"/>
            <a:ext cx="2400" cy="1196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2522825" y="2043025"/>
            <a:ext cx="10800" cy="429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3534000" y="1293517"/>
            <a:ext cx="2400" cy="1196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650" y="3225350"/>
            <a:ext cx="1111338" cy="12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15" y="2482017"/>
            <a:ext cx="4935345" cy="234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-15425" y="2847483"/>
            <a:ext cx="1055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Server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6" name="Google Shape;116;p14"/>
          <p:cNvCxnSpPr/>
          <p:nvPr/>
        </p:nvCxnSpPr>
        <p:spPr>
          <a:xfrm flipH="1" rot="10800000">
            <a:off x="553625" y="2467975"/>
            <a:ext cx="79461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/>
          <p:nvPr/>
        </p:nvSpPr>
        <p:spPr>
          <a:xfrm>
            <a:off x="53050" y="361250"/>
            <a:ext cx="1876800" cy="29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Flow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53050" y="2550525"/>
            <a:ext cx="1876800" cy="29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Telemetry Output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-15425" y="3866399"/>
            <a:ext cx="1055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Client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(legit)</a:t>
            </a:r>
            <a:endParaRPr sz="1000"/>
          </a:p>
        </p:txBody>
      </p:sp>
      <p:sp>
        <p:nvSpPr>
          <p:cNvPr id="120" name="Google Shape;120;p14"/>
          <p:cNvSpPr txBox="1"/>
          <p:nvPr/>
        </p:nvSpPr>
        <p:spPr>
          <a:xfrm>
            <a:off x="-15425" y="4399642"/>
            <a:ext cx="1055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Client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(malware)</a:t>
            </a:r>
            <a:endParaRPr sz="1000"/>
          </a:p>
        </p:txBody>
      </p:sp>
      <p:sp>
        <p:nvSpPr>
          <p:cNvPr id="121" name="Google Shape;121;p14"/>
          <p:cNvSpPr txBox="1"/>
          <p:nvPr/>
        </p:nvSpPr>
        <p:spPr>
          <a:xfrm>
            <a:off x="-23150" y="3351774"/>
            <a:ext cx="1055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Server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200" y="3784525"/>
            <a:ext cx="63733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400" y="4317925"/>
            <a:ext cx="63733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2217" y="3806640"/>
            <a:ext cx="77215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5383" y="4316582"/>
            <a:ext cx="77215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8125" y="2762250"/>
            <a:ext cx="58450" cy="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7763" y="3286125"/>
            <a:ext cx="58450" cy="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442" y="2757478"/>
            <a:ext cx="77215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342" y="3274928"/>
            <a:ext cx="77215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8700" y="3795725"/>
            <a:ext cx="58450" cy="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2725" y="4327775"/>
            <a:ext cx="58450" cy="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150" y="4316511"/>
            <a:ext cx="102950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150" y="3783111"/>
            <a:ext cx="10295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/>
          <p:nvPr/>
        </p:nvSpPr>
        <p:spPr>
          <a:xfrm rot="10800000">
            <a:off x="6162550" y="2500326"/>
            <a:ext cx="981300" cy="241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6477725" y="3628213"/>
            <a:ext cx="243900" cy="56400"/>
            <a:chOff x="5934925" y="600525"/>
            <a:chExt cx="243900" cy="56400"/>
          </a:xfrm>
        </p:grpSpPr>
        <p:sp>
          <p:nvSpPr>
            <p:cNvPr id="136" name="Google Shape;136;p14"/>
            <p:cNvSpPr/>
            <p:nvPr/>
          </p:nvSpPr>
          <p:spPr>
            <a:xfrm>
              <a:off x="5934925" y="600525"/>
              <a:ext cx="60900" cy="56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117925" y="600525"/>
              <a:ext cx="60900" cy="56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026425" y="600525"/>
              <a:ext cx="60900" cy="56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4"/>
          <p:cNvSpPr/>
          <p:nvPr/>
        </p:nvSpPr>
        <p:spPr>
          <a:xfrm>
            <a:off x="2482800" y="4330700"/>
            <a:ext cx="71400" cy="500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4423600" y="4317400"/>
            <a:ext cx="71400" cy="500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516250" y="4317400"/>
            <a:ext cx="71400" cy="500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689925" y="4330700"/>
            <a:ext cx="71400" cy="500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4"/>
          <p:cNvCxnSpPr>
            <a:endCxn id="141" idx="2"/>
          </p:cNvCxnSpPr>
          <p:nvPr/>
        </p:nvCxnSpPr>
        <p:spPr>
          <a:xfrm rot="10800000">
            <a:off x="5551950" y="4817500"/>
            <a:ext cx="425100" cy="183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stCxn id="145" idx="1"/>
          </p:cNvCxnSpPr>
          <p:nvPr/>
        </p:nvCxnSpPr>
        <p:spPr>
          <a:xfrm rot="10800000">
            <a:off x="2522850" y="4807200"/>
            <a:ext cx="3363600" cy="246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45" idx="1"/>
          </p:cNvCxnSpPr>
          <p:nvPr/>
        </p:nvCxnSpPr>
        <p:spPr>
          <a:xfrm rot="10800000">
            <a:off x="4487850" y="4835400"/>
            <a:ext cx="1398600" cy="218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/>
          <p:nvPr/>
        </p:nvCxnSpPr>
        <p:spPr>
          <a:xfrm flipH="1" rot="10800000">
            <a:off x="6962775" y="4835675"/>
            <a:ext cx="803100" cy="198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>
            <a:off x="5886450" y="4895850"/>
            <a:ext cx="2702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Malicious Activity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