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E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8"/>
    <p:restoredTop sz="94637"/>
  </p:normalViewPr>
  <p:slideViewPr>
    <p:cSldViewPr snapToGrid="0" snapToObjects="1">
      <p:cViewPr>
        <p:scale>
          <a:sx n="268" d="100"/>
          <a:sy n="268" d="100"/>
        </p:scale>
        <p:origin x="-4112" y="-4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FE9A2-6558-DE42-A5C9-F7278307D1C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7C3C9-700E-6A45-9013-1A516630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7C3C9-700E-6A45-9013-1A5166300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0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9910-4BC2-AE45-BD52-228B5996800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C53E-0A00-584B-AB84-AE45F913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6094115" y="3988305"/>
            <a:ext cx="285345" cy="28534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76200" dir="5400000" algn="t" rotWithShape="0">
              <a:srgbClr val="92D05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900975" y="2903942"/>
            <a:ext cx="292377" cy="239595"/>
            <a:chOff x="3900975" y="2903942"/>
            <a:chExt cx="292377" cy="239595"/>
          </a:xfrm>
        </p:grpSpPr>
        <p:sp>
          <p:nvSpPr>
            <p:cNvPr id="6" name="Triangle 5"/>
            <p:cNvSpPr/>
            <p:nvPr/>
          </p:nvSpPr>
          <p:spPr>
            <a:xfrm>
              <a:off x="3900975" y="2903942"/>
              <a:ext cx="277504" cy="23922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956480" y="2923676"/>
              <a:ext cx="176894" cy="1768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/>
            <p:cNvSpPr/>
            <p:nvPr/>
          </p:nvSpPr>
          <p:spPr>
            <a:xfrm>
              <a:off x="3915848" y="2904310"/>
              <a:ext cx="277504" cy="23922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Triangle 3"/>
            <p:cNvSpPr/>
            <p:nvPr/>
          </p:nvSpPr>
          <p:spPr>
            <a:xfrm>
              <a:off x="3907097" y="2904310"/>
              <a:ext cx="275661" cy="23763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00549" y="3445316"/>
            <a:ext cx="292803" cy="278860"/>
            <a:chOff x="3900549" y="3445316"/>
            <a:chExt cx="292803" cy="278860"/>
          </a:xfrm>
        </p:grpSpPr>
        <p:sp>
          <p:nvSpPr>
            <p:cNvPr id="21" name="Triangle 20"/>
            <p:cNvSpPr/>
            <p:nvPr/>
          </p:nvSpPr>
          <p:spPr>
            <a:xfrm>
              <a:off x="3900975" y="3451934"/>
              <a:ext cx="277504" cy="239227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956480" y="3471668"/>
              <a:ext cx="176894" cy="17689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3915848" y="3452302"/>
              <a:ext cx="277504" cy="239227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Regular Pentagon 24"/>
            <p:cNvSpPr/>
            <p:nvPr/>
          </p:nvSpPr>
          <p:spPr>
            <a:xfrm>
              <a:off x="3900549" y="3445316"/>
              <a:ext cx="292803" cy="278860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2700000">
            <a:off x="3900975" y="4542788"/>
            <a:ext cx="292377" cy="274160"/>
            <a:chOff x="3900975" y="4542788"/>
            <a:chExt cx="292377" cy="274160"/>
          </a:xfrm>
        </p:grpSpPr>
        <p:sp>
          <p:nvSpPr>
            <p:cNvPr id="19" name="Rectangle 18"/>
            <p:cNvSpPr/>
            <p:nvPr/>
          </p:nvSpPr>
          <p:spPr>
            <a:xfrm>
              <a:off x="3920717" y="4562522"/>
              <a:ext cx="254426" cy="254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/>
            <p:cNvSpPr/>
            <p:nvPr/>
          </p:nvSpPr>
          <p:spPr>
            <a:xfrm>
              <a:off x="3900975" y="4542788"/>
              <a:ext cx="277504" cy="239227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956480" y="4562522"/>
              <a:ext cx="176894" cy="17689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>
              <a:off x="3915848" y="4543156"/>
              <a:ext cx="277504" cy="239227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00975" y="3997729"/>
            <a:ext cx="292377" cy="287816"/>
            <a:chOff x="3900975" y="3997729"/>
            <a:chExt cx="292377" cy="287816"/>
          </a:xfrm>
        </p:grpSpPr>
        <p:sp>
          <p:nvSpPr>
            <p:cNvPr id="30" name="Triangle 29"/>
            <p:cNvSpPr/>
            <p:nvPr/>
          </p:nvSpPr>
          <p:spPr>
            <a:xfrm>
              <a:off x="3900975" y="3997729"/>
              <a:ext cx="277504" cy="239227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956480" y="4017463"/>
              <a:ext cx="176894" cy="17689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/>
            <p:cNvSpPr/>
            <p:nvPr/>
          </p:nvSpPr>
          <p:spPr>
            <a:xfrm>
              <a:off x="3915848" y="3998097"/>
              <a:ext cx="277504" cy="239227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904277" y="4000200"/>
              <a:ext cx="285345" cy="2853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Lightning Bolt 37"/>
          <p:cNvSpPr/>
          <p:nvPr/>
        </p:nvSpPr>
        <p:spPr>
          <a:xfrm rot="20200996" flipV="1">
            <a:off x="4697867" y="3493421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1805" y="4000200"/>
            <a:ext cx="285345" cy="28534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76200" dir="5400000" algn="t" rotWithShape="0">
              <a:srgbClr val="92D05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 rot="5400000">
            <a:off x="5763737" y="4502936"/>
            <a:ext cx="45920" cy="340198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rgbClr val="7030A0">
                  <a:alpha val="65000"/>
                </a:srgbClr>
              </a:gs>
              <a:gs pos="83000">
                <a:srgbClr val="7030A0">
                  <a:alpha val="79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30" y="2885969"/>
            <a:ext cx="274320" cy="27432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 rot="2700000">
            <a:off x="5319634" y="4533889"/>
            <a:ext cx="292377" cy="274160"/>
            <a:chOff x="3900975" y="4542788"/>
            <a:chExt cx="292377" cy="274160"/>
          </a:xfrm>
        </p:grpSpPr>
        <p:sp>
          <p:nvSpPr>
            <p:cNvPr id="53" name="Rectangle 52"/>
            <p:cNvSpPr/>
            <p:nvPr/>
          </p:nvSpPr>
          <p:spPr>
            <a:xfrm>
              <a:off x="3920717" y="4562522"/>
              <a:ext cx="254426" cy="254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/>
            <p:cNvSpPr/>
            <p:nvPr/>
          </p:nvSpPr>
          <p:spPr>
            <a:xfrm>
              <a:off x="3900975" y="4542788"/>
              <a:ext cx="277504" cy="239227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56480" y="4562522"/>
              <a:ext cx="176894" cy="17689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56" name="Triangle 55"/>
            <p:cNvSpPr/>
            <p:nvPr/>
          </p:nvSpPr>
          <p:spPr>
            <a:xfrm>
              <a:off x="3915848" y="4543156"/>
              <a:ext cx="277504" cy="239227"/>
            </a:xfrm>
            <a:prstGeom prst="triangl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>
              <a:glow rad="63500">
                <a:srgbClr val="7030A0">
                  <a:alpha val="40000"/>
                </a:srgb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57" name="Triangle 56"/>
          <p:cNvSpPr/>
          <p:nvPr/>
        </p:nvSpPr>
        <p:spPr>
          <a:xfrm>
            <a:off x="4727153" y="4490343"/>
            <a:ext cx="45920" cy="340198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rgbClr val="7030A0">
                  <a:alpha val="65000"/>
                </a:srgbClr>
              </a:gs>
              <a:gs pos="83000">
                <a:srgbClr val="7030A0">
                  <a:alpha val="79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090813" y="3818094"/>
            <a:ext cx="292377" cy="287816"/>
            <a:chOff x="3900975" y="3997729"/>
            <a:chExt cx="292377" cy="287816"/>
          </a:xfrm>
        </p:grpSpPr>
        <p:sp>
          <p:nvSpPr>
            <p:cNvPr id="61" name="Triangle 60"/>
            <p:cNvSpPr/>
            <p:nvPr/>
          </p:nvSpPr>
          <p:spPr>
            <a:xfrm>
              <a:off x="3900975" y="3997729"/>
              <a:ext cx="277504" cy="239227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956480" y="4017463"/>
              <a:ext cx="176894" cy="17689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/>
            <p:cNvSpPr/>
            <p:nvPr/>
          </p:nvSpPr>
          <p:spPr>
            <a:xfrm>
              <a:off x="3915848" y="3998097"/>
              <a:ext cx="277504" cy="239227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904277" y="4000200"/>
              <a:ext cx="285345" cy="2853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45929" y="3539234"/>
            <a:ext cx="292803" cy="278860"/>
            <a:chOff x="3900549" y="3445316"/>
            <a:chExt cx="292803" cy="278860"/>
          </a:xfrm>
        </p:grpSpPr>
        <p:sp>
          <p:nvSpPr>
            <p:cNvPr id="68" name="Triangle 67"/>
            <p:cNvSpPr/>
            <p:nvPr/>
          </p:nvSpPr>
          <p:spPr>
            <a:xfrm>
              <a:off x="3900975" y="3451934"/>
              <a:ext cx="277504" cy="239227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956480" y="3471668"/>
              <a:ext cx="176894" cy="17689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riangle 69"/>
            <p:cNvSpPr/>
            <p:nvPr/>
          </p:nvSpPr>
          <p:spPr>
            <a:xfrm>
              <a:off x="3915848" y="3452302"/>
              <a:ext cx="277504" cy="239227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1" name="Regular Pentagon 70"/>
            <p:cNvSpPr/>
            <p:nvPr/>
          </p:nvSpPr>
          <p:spPr>
            <a:xfrm>
              <a:off x="3900549" y="3445316"/>
              <a:ext cx="292803" cy="278860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Lightning Bolt 71"/>
          <p:cNvSpPr/>
          <p:nvPr/>
        </p:nvSpPr>
        <p:spPr>
          <a:xfrm rot="16200000" flipV="1">
            <a:off x="5166727" y="3504015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 rot="20200996" flipV="1">
            <a:off x="5428419" y="3301551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ightning Bolt 73"/>
          <p:cNvSpPr/>
          <p:nvPr/>
        </p:nvSpPr>
        <p:spPr>
          <a:xfrm rot="2883621" flipV="1">
            <a:off x="5703821" y="3489580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ghtning Bolt 74"/>
          <p:cNvSpPr/>
          <p:nvPr/>
        </p:nvSpPr>
        <p:spPr>
          <a:xfrm rot="6701714" flipV="1">
            <a:off x="5624613" y="3807268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ightning Bolt 75"/>
          <p:cNvSpPr/>
          <p:nvPr/>
        </p:nvSpPr>
        <p:spPr>
          <a:xfrm rot="11536129" flipV="1">
            <a:off x="5270862" y="3814444"/>
            <a:ext cx="109502" cy="208269"/>
          </a:xfrm>
          <a:prstGeom prst="lightningBolt">
            <a:avLst/>
          </a:prstGeom>
          <a:solidFill>
            <a:srgbClr val="FFFF00"/>
          </a:solidFill>
          <a:ln>
            <a:solidFill>
              <a:srgbClr val="FFE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3229683">
            <a:off x="6105686" y="2885969"/>
            <a:ext cx="292377" cy="239595"/>
            <a:chOff x="3900975" y="2903942"/>
            <a:chExt cx="292377" cy="239595"/>
          </a:xfrm>
        </p:grpSpPr>
        <p:sp>
          <p:nvSpPr>
            <p:cNvPr id="78" name="Triangle 77"/>
            <p:cNvSpPr/>
            <p:nvPr/>
          </p:nvSpPr>
          <p:spPr>
            <a:xfrm>
              <a:off x="3900975" y="2903942"/>
              <a:ext cx="277504" cy="23922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956480" y="2923676"/>
              <a:ext cx="176894" cy="1768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/>
            <p:cNvSpPr/>
            <p:nvPr/>
          </p:nvSpPr>
          <p:spPr>
            <a:xfrm>
              <a:off x="3915848" y="2904310"/>
              <a:ext cx="277504" cy="23922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1" name="Triangle 80"/>
            <p:cNvSpPr/>
            <p:nvPr/>
          </p:nvSpPr>
          <p:spPr>
            <a:xfrm>
              <a:off x="3907097" y="2904310"/>
              <a:ext cx="275661" cy="23763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66" y="2766782"/>
            <a:ext cx="274320" cy="2743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89" y="2635336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ements war -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93" y="1082663"/>
            <a:ext cx="3324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710277" y="2992191"/>
            <a:ext cx="530492" cy="520906"/>
          </a:xfrm>
          <a:prstGeom prst="ellipse">
            <a:avLst/>
          </a:prstGeom>
          <a:noFill/>
          <a:ln w="12700" cap="flat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2664" y="3802122"/>
            <a:ext cx="305718" cy="313041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1000">
                <a:schemeClr val="tx1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4747" l="0" r="96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3184" y="2965714"/>
            <a:ext cx="581774" cy="5759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62" b="96286" l="4094" r="100000">
                        <a14:foregroundMark x1="35380" y1="42971" x2="35380" y2="42971"/>
                        <a14:foregroundMark x1="52339" y1="11804" x2="52339" y2="11804"/>
                        <a14:foregroundMark x1="19591" y1="18170" x2="19591" y2="18170"/>
                        <a14:foregroundMark x1="36257" y1="11008" x2="36257" y2="11008"/>
                        <a14:foregroundMark x1="41813" y1="10080" x2="41813" y2="10080"/>
                        <a14:foregroundMark x1="26608" y1="13130" x2="26608" y2="13130"/>
                        <a14:foregroundMark x1="14912" y1="20557" x2="14912" y2="20557"/>
                        <a14:foregroundMark x1="30117" y1="11671" x2="30117" y2="11671"/>
                        <a14:foregroundMark x1="48830" y1="9549" x2="48830" y2="9549"/>
                      </a14:backgroundRemoval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8754" t="53619" r="5583" b="7737"/>
          <a:stretch/>
        </p:blipFill>
        <p:spPr>
          <a:xfrm>
            <a:off x="6557969" y="3109762"/>
            <a:ext cx="303206" cy="301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7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Siqi Fan</dc:creator>
  <cp:lastModifiedBy>Siqi Fan</cp:lastModifiedBy>
  <cp:revision>14</cp:revision>
  <dcterms:created xsi:type="dcterms:W3CDTF">2016-09-11T20:33:36Z</dcterms:created>
  <dcterms:modified xsi:type="dcterms:W3CDTF">2016-09-12T05:33:44Z</dcterms:modified>
</cp:coreProperties>
</file>