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68" r:id="rId4"/>
    <p:sldId id="269" r:id="rId5"/>
    <p:sldId id="260" r:id="rId6"/>
    <p:sldId id="264" r:id="rId7"/>
    <p:sldId id="257" r:id="rId8"/>
    <p:sldId id="263" r:id="rId9"/>
    <p:sldId id="258" r:id="rId10"/>
    <p:sldId id="261" r:id="rId11"/>
    <p:sldId id="259" r:id="rId12"/>
    <p:sldId id="266" r:id="rId13"/>
    <p:sldId id="265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168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BC6D-F4A4-4895-9803-1B069FED8102}" type="datetimeFigureOut">
              <a:rPr lang="en-CA" smtClean="0"/>
              <a:t>2016-02-25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443B-1154-4504-B7AB-94498069B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799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BC6D-F4A4-4895-9803-1B069FED8102}" type="datetimeFigureOut">
              <a:rPr lang="en-CA" smtClean="0"/>
              <a:t>2016-02-25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443B-1154-4504-B7AB-94498069B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596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BC6D-F4A4-4895-9803-1B069FED8102}" type="datetimeFigureOut">
              <a:rPr lang="en-CA" smtClean="0"/>
              <a:t>2016-02-25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443B-1154-4504-B7AB-94498069B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7859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BC6D-F4A4-4895-9803-1B069FED8102}" type="datetimeFigureOut">
              <a:rPr lang="en-CA" smtClean="0"/>
              <a:t>2016-02-25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443B-1154-4504-B7AB-94498069B01B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0355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BC6D-F4A4-4895-9803-1B069FED8102}" type="datetimeFigureOut">
              <a:rPr lang="en-CA" smtClean="0"/>
              <a:t>2016-02-25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443B-1154-4504-B7AB-94498069B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0156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BC6D-F4A4-4895-9803-1B069FED8102}" type="datetimeFigureOut">
              <a:rPr lang="en-CA" smtClean="0"/>
              <a:t>2016-02-25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443B-1154-4504-B7AB-94498069B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2231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BC6D-F4A4-4895-9803-1B069FED8102}" type="datetimeFigureOut">
              <a:rPr lang="en-CA" smtClean="0"/>
              <a:t>2016-02-25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443B-1154-4504-B7AB-94498069B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8388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BC6D-F4A4-4895-9803-1B069FED8102}" type="datetimeFigureOut">
              <a:rPr lang="en-CA" smtClean="0"/>
              <a:t>2016-02-25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443B-1154-4504-B7AB-94498069B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1980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BC6D-F4A4-4895-9803-1B069FED8102}" type="datetimeFigureOut">
              <a:rPr lang="en-CA" smtClean="0"/>
              <a:t>2016-02-25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443B-1154-4504-B7AB-94498069B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93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BC6D-F4A4-4895-9803-1B069FED8102}" type="datetimeFigureOut">
              <a:rPr lang="en-CA" smtClean="0"/>
              <a:t>2016-02-25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443B-1154-4504-B7AB-94498069B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203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BC6D-F4A4-4895-9803-1B069FED8102}" type="datetimeFigureOut">
              <a:rPr lang="en-CA" smtClean="0"/>
              <a:t>2016-02-25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443B-1154-4504-B7AB-94498069B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055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BC6D-F4A4-4895-9803-1B069FED8102}" type="datetimeFigureOut">
              <a:rPr lang="en-CA" smtClean="0"/>
              <a:t>2016-02-25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443B-1154-4504-B7AB-94498069B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246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BC6D-F4A4-4895-9803-1B069FED8102}" type="datetimeFigureOut">
              <a:rPr lang="en-CA" smtClean="0"/>
              <a:t>2016-02-25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443B-1154-4504-B7AB-94498069B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94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BC6D-F4A4-4895-9803-1B069FED8102}" type="datetimeFigureOut">
              <a:rPr lang="en-CA" smtClean="0"/>
              <a:t>2016-02-25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443B-1154-4504-B7AB-94498069B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501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BC6D-F4A4-4895-9803-1B069FED8102}" type="datetimeFigureOut">
              <a:rPr lang="en-CA" smtClean="0"/>
              <a:t>2016-02-25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443B-1154-4504-B7AB-94498069B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095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BC6D-F4A4-4895-9803-1B069FED8102}" type="datetimeFigureOut">
              <a:rPr lang="en-CA" smtClean="0"/>
              <a:t>2016-02-25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443B-1154-4504-B7AB-94498069B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950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BC6D-F4A4-4895-9803-1B069FED8102}" type="datetimeFigureOut">
              <a:rPr lang="en-CA" smtClean="0"/>
              <a:t>2016-02-25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443B-1154-4504-B7AB-94498069B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314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D58BC6D-F4A4-4895-9803-1B069FED8102}" type="datetimeFigureOut">
              <a:rPr lang="en-CA" smtClean="0"/>
              <a:t>2016-02-25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6443B-1154-4504-B7AB-94498069B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7675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majicbus.azurewebsites.ne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James\Documents\Projects\MajicBus\WebPrototype\mapPage.html" TargetMode="External"/><Relationship Id="rId2" Type="http://schemas.openxmlformats.org/officeDocument/2006/relationships/hyperlink" Target="file:///C:\Users\James\Documents\Projects\MajicBus\WebPrototype\adminPag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1920" y="1490472"/>
            <a:ext cx="37593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600" dirty="0" err="1" smtClean="0"/>
              <a:t>MajicBus</a:t>
            </a:r>
            <a:endParaRPr lang="en-CA" sz="6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442" y="3392425"/>
            <a:ext cx="2560318" cy="256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8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SMS App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400" y="1853248"/>
            <a:ext cx="2588272" cy="470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Structure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652" y="2253234"/>
            <a:ext cx="57150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7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Backup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184" y="2566814"/>
            <a:ext cx="7741148" cy="41124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33" y="1455368"/>
            <a:ext cx="5962708" cy="316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8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Confluence Sprint Planning Log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14" y="1687694"/>
            <a:ext cx="9272336" cy="492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7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2 Planning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98" y="1427748"/>
            <a:ext cx="10038732" cy="493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9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Roles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Product Owner: James McDonnell</a:t>
            </a:r>
          </a:p>
          <a:p>
            <a:r>
              <a:rPr lang="en-US" sz="3200" dirty="0" smtClean="0"/>
              <a:t>Scrum Master: Ashley Wong</a:t>
            </a:r>
          </a:p>
          <a:p>
            <a:r>
              <a:rPr lang="en-US" sz="3200" dirty="0" smtClean="0"/>
              <a:t>Developers:</a:t>
            </a:r>
          </a:p>
          <a:p>
            <a:pPr lvl="2"/>
            <a:r>
              <a:rPr lang="en-US" sz="3200" dirty="0" smtClean="0"/>
              <a:t>Brooke Mitchell</a:t>
            </a:r>
          </a:p>
          <a:p>
            <a:pPr lvl="2"/>
            <a:r>
              <a:rPr lang="en-US" sz="3200" dirty="0" smtClean="0"/>
              <a:t>Bronson Bouchard</a:t>
            </a:r>
          </a:p>
          <a:p>
            <a:pPr lvl="2"/>
            <a:r>
              <a:rPr lang="en-US" sz="3200" dirty="0" smtClean="0"/>
              <a:t>Charlotte Bergman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87541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of Sprint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Collectively:</a:t>
            </a:r>
          </a:p>
          <a:p>
            <a:pPr lvl="1"/>
            <a:r>
              <a:rPr lang="en-US" dirty="0" smtClean="0"/>
              <a:t>Set up development required software (Visual Studio, </a:t>
            </a:r>
            <a:r>
              <a:rPr lang="en-US" dirty="0" err="1" smtClean="0"/>
              <a:t>Git</a:t>
            </a:r>
            <a:r>
              <a:rPr lang="en-US" dirty="0" smtClean="0"/>
              <a:t>, </a:t>
            </a:r>
            <a:r>
              <a:rPr lang="en-US" dirty="0" err="1" smtClean="0"/>
              <a:t>Sql</a:t>
            </a:r>
            <a:r>
              <a:rPr lang="en-US" dirty="0" smtClean="0"/>
              <a:t> Server Management Studio, Android Studio</a:t>
            </a:r>
          </a:p>
          <a:p>
            <a:r>
              <a:rPr lang="en-US" dirty="0" smtClean="0"/>
              <a:t>James:</a:t>
            </a:r>
          </a:p>
          <a:p>
            <a:pPr lvl="1"/>
            <a:r>
              <a:rPr lang="en-US" dirty="0" smtClean="0"/>
              <a:t>Set up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 smtClean="0"/>
              <a:t>Set up staging build environment</a:t>
            </a:r>
          </a:p>
          <a:p>
            <a:pPr lvl="1"/>
            <a:r>
              <a:rPr lang="en-US" dirty="0" smtClean="0"/>
              <a:t>Set up Microsoft </a:t>
            </a:r>
            <a:r>
              <a:rPr lang="en-US" dirty="0" err="1" smtClean="0"/>
              <a:t>Sql</a:t>
            </a:r>
            <a:r>
              <a:rPr lang="en-US" dirty="0" smtClean="0"/>
              <a:t> Server Database</a:t>
            </a:r>
          </a:p>
          <a:p>
            <a:r>
              <a:rPr lang="en-US" dirty="0" smtClean="0"/>
              <a:t>Bronson:</a:t>
            </a:r>
          </a:p>
          <a:p>
            <a:pPr lvl="1"/>
            <a:r>
              <a:rPr lang="en-US" dirty="0" smtClean="0"/>
              <a:t>Set up local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 smtClean="0"/>
              <a:t>Created GPS Tracking Android App</a:t>
            </a:r>
          </a:p>
          <a:p>
            <a:pPr lvl="1"/>
            <a:r>
              <a:rPr lang="en-US" dirty="0" smtClean="0"/>
              <a:t>Imported Google Maps API and implemented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68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of Sprint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Brooke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Set up local </a:t>
            </a:r>
            <a:r>
              <a:rPr lang="en-US" dirty="0" err="1"/>
              <a:t>git</a:t>
            </a:r>
            <a:r>
              <a:rPr lang="en-US" dirty="0"/>
              <a:t> repository</a:t>
            </a:r>
          </a:p>
          <a:p>
            <a:pPr lvl="1"/>
            <a:r>
              <a:rPr lang="en-US" dirty="0"/>
              <a:t>Created administrative backend</a:t>
            </a:r>
          </a:p>
          <a:p>
            <a:r>
              <a:rPr lang="en-US" dirty="0" smtClean="0"/>
              <a:t>Ashley:</a:t>
            </a:r>
          </a:p>
          <a:p>
            <a:pPr lvl="1"/>
            <a:r>
              <a:rPr lang="en-US" dirty="0" smtClean="0"/>
              <a:t>Set up local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 smtClean="0"/>
              <a:t>Prototyped use of google maps </a:t>
            </a:r>
            <a:r>
              <a:rPr lang="en-US" dirty="0" err="1" smtClean="0"/>
              <a:t>api</a:t>
            </a:r>
            <a:endParaRPr lang="en-US" dirty="0" smtClean="0"/>
          </a:p>
          <a:p>
            <a:pPr lvl="1"/>
            <a:r>
              <a:rPr lang="en-US" dirty="0" smtClean="0"/>
              <a:t>Prototyped out look of statistics page</a:t>
            </a:r>
          </a:p>
          <a:p>
            <a:r>
              <a:rPr lang="en-US" dirty="0" smtClean="0"/>
              <a:t>Charlotte</a:t>
            </a:r>
          </a:p>
          <a:p>
            <a:pPr lvl="1"/>
            <a:r>
              <a:rPr lang="en-US" dirty="0" smtClean="0"/>
              <a:t>Set up local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 smtClean="0"/>
              <a:t>Created SMS relay android app</a:t>
            </a:r>
          </a:p>
        </p:txBody>
      </p:sp>
    </p:spTree>
    <p:extLst>
      <p:ext uri="{BB962C8B-B14F-4D97-AF65-F5344CB8AC3E}">
        <p14:creationId xmlns:p14="http://schemas.microsoft.com/office/powerpoint/2010/main" val="1283573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Burndown Chart</a:t>
            </a:r>
            <a:endParaRPr lang="en-CA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60704" y="2048256"/>
            <a:ext cx="9396984" cy="406228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191527" y="2743200"/>
            <a:ext cx="1718614" cy="28712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597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Progress!!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1347537"/>
            <a:ext cx="9829096" cy="522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80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Backend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http://majicbus.azurewebsites.net/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210" y="3167894"/>
            <a:ext cx="5903496" cy="283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3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Prototypes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hlinkClick r:id="rId2" action="ppaction://hlinkfile"/>
              </a:rPr>
              <a:t>Admin Page</a:t>
            </a:r>
            <a:endParaRPr lang="en-CA" dirty="0" smtClean="0"/>
          </a:p>
          <a:p>
            <a:r>
              <a:rPr lang="en-US" dirty="0" smtClean="0">
                <a:hlinkClick r:id="rId3" action="ppaction://hlinkfile"/>
              </a:rPr>
              <a:t>Map Page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432" y="3946359"/>
            <a:ext cx="4189558" cy="2302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797" y="3804858"/>
            <a:ext cx="5101392" cy="223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5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561003"/>
            <a:ext cx="8946541" cy="1331966"/>
          </a:xfrm>
        </p:spPr>
        <p:txBody>
          <a:bodyPr>
            <a:normAutofit/>
          </a:bodyPr>
          <a:lstStyle/>
          <a:p>
            <a:r>
              <a:rPr lang="en-US" sz="5400" dirty="0" smtClean="0"/>
              <a:t>GPS Tracking App</a:t>
            </a:r>
            <a:endParaRPr lang="en-CA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808" y="1892969"/>
            <a:ext cx="2482448" cy="45158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829" y="1892969"/>
            <a:ext cx="2482448" cy="451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5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</TotalTime>
  <Words>155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PowerPoint Presentation</vt:lpstr>
      <vt:lpstr>Project Roles</vt:lpstr>
      <vt:lpstr>Progress of Sprint</vt:lpstr>
      <vt:lpstr>Progress of Sprint</vt:lpstr>
      <vt:lpstr>Burndown Chart</vt:lpstr>
      <vt:lpstr>Progress!!</vt:lpstr>
      <vt:lpstr>Admin Backend</vt:lpstr>
      <vt:lpstr>Map Prototypes </vt:lpstr>
      <vt:lpstr>PowerPoint Presentation</vt:lpstr>
      <vt:lpstr>SMS App</vt:lpstr>
      <vt:lpstr>Framework Structure</vt:lpstr>
      <vt:lpstr>DB Backup</vt:lpstr>
      <vt:lpstr>Confluence Sprint Planning Log</vt:lpstr>
      <vt:lpstr>Sprint 2 Planning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McDonnell</dc:creator>
  <cp:lastModifiedBy>James McDonnell</cp:lastModifiedBy>
  <cp:revision>6</cp:revision>
  <dcterms:created xsi:type="dcterms:W3CDTF">2016-02-25T22:04:16Z</dcterms:created>
  <dcterms:modified xsi:type="dcterms:W3CDTF">2016-02-25T22:46:33Z</dcterms:modified>
</cp:coreProperties>
</file>