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48"/>
  </p:notesMasterIdLst>
  <p:handoutMasterIdLst>
    <p:handoutMasterId r:id="rId49"/>
  </p:handoutMasterIdLst>
  <p:sldIdLst>
    <p:sldId id="3825" r:id="rId5"/>
    <p:sldId id="3858" r:id="rId6"/>
    <p:sldId id="3859" r:id="rId7"/>
    <p:sldId id="3860" r:id="rId8"/>
    <p:sldId id="3861" r:id="rId9"/>
    <p:sldId id="3862" r:id="rId10"/>
    <p:sldId id="3863" r:id="rId11"/>
    <p:sldId id="3864" r:id="rId12"/>
    <p:sldId id="3865" r:id="rId13"/>
    <p:sldId id="3866" r:id="rId14"/>
    <p:sldId id="3867" r:id="rId15"/>
    <p:sldId id="3868" r:id="rId16"/>
    <p:sldId id="332" r:id="rId17"/>
    <p:sldId id="345" r:id="rId18"/>
    <p:sldId id="330" r:id="rId19"/>
    <p:sldId id="331" r:id="rId20"/>
    <p:sldId id="346" r:id="rId21"/>
    <p:sldId id="348" r:id="rId22"/>
    <p:sldId id="349" r:id="rId23"/>
    <p:sldId id="350" r:id="rId24"/>
    <p:sldId id="351" r:id="rId25"/>
    <p:sldId id="352" r:id="rId26"/>
    <p:sldId id="347" r:id="rId27"/>
    <p:sldId id="3869" r:id="rId28"/>
    <p:sldId id="355" r:id="rId29"/>
    <p:sldId id="360" r:id="rId30"/>
    <p:sldId id="385" r:id="rId31"/>
    <p:sldId id="356" r:id="rId32"/>
    <p:sldId id="357" r:id="rId33"/>
    <p:sldId id="358" r:id="rId34"/>
    <p:sldId id="359" r:id="rId35"/>
    <p:sldId id="362" r:id="rId36"/>
    <p:sldId id="363" r:id="rId37"/>
    <p:sldId id="364" r:id="rId38"/>
    <p:sldId id="365" r:id="rId39"/>
    <p:sldId id="366" r:id="rId40"/>
    <p:sldId id="367" r:id="rId41"/>
    <p:sldId id="3870" r:id="rId42"/>
    <p:sldId id="3872" r:id="rId43"/>
    <p:sldId id="3875" r:id="rId44"/>
    <p:sldId id="3873" r:id="rId45"/>
    <p:sldId id="3874" r:id="rId46"/>
    <p:sldId id="3834" r:id="rId4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4C89B-83F0-44C0-8597-16E273C44107}" v="29" dt="2022-07-02T14:18:42.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27" autoAdjust="0"/>
    <p:restoredTop sz="94660"/>
  </p:normalViewPr>
  <p:slideViewPr>
    <p:cSldViewPr snapToGrid="0">
      <p:cViewPr varScale="1">
        <p:scale>
          <a:sx n="92" d="100"/>
          <a:sy n="92" d="100"/>
        </p:scale>
        <p:origin x="54" y="237"/>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3" d="100"/>
          <a:sy n="83" d="100"/>
        </p:scale>
        <p:origin x="391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陈 文迪" userId="265a449a37120100" providerId="LiveId" clId="{7B50BE23-E724-48AE-AF7D-6DDF68EABC4B}"/>
    <pc:docChg chg="undo custSel addSld delSld modSld">
      <pc:chgData name="陈 文迪" userId="265a449a37120100" providerId="LiveId" clId="{7B50BE23-E724-48AE-AF7D-6DDF68EABC4B}" dt="2022-06-20T14:08:54.854" v="1392"/>
      <pc:docMkLst>
        <pc:docMk/>
      </pc:docMkLst>
      <pc:sldChg chg="modSp mod">
        <pc:chgData name="陈 文迪" userId="265a449a37120100" providerId="LiveId" clId="{7B50BE23-E724-48AE-AF7D-6DDF68EABC4B}" dt="2022-06-20T09:51:57.706" v="25" actId="20577"/>
        <pc:sldMkLst>
          <pc:docMk/>
          <pc:sldMk cId="800962904" sldId="3825"/>
        </pc:sldMkLst>
        <pc:spChg chg="mod">
          <ac:chgData name="陈 文迪" userId="265a449a37120100" providerId="LiveId" clId="{7B50BE23-E724-48AE-AF7D-6DDF68EABC4B}" dt="2022-06-20T09:51:57.706" v="25" actId="20577"/>
          <ac:spMkLst>
            <pc:docMk/>
            <pc:sldMk cId="800962904" sldId="3825"/>
            <ac:spMk id="2" creationId="{28B08836-40C5-46C2-81BA-21AA27176925}"/>
          </ac:spMkLst>
        </pc:spChg>
        <pc:spChg chg="mod">
          <ac:chgData name="陈 文迪" userId="265a449a37120100" providerId="LiveId" clId="{7B50BE23-E724-48AE-AF7D-6DDF68EABC4B}" dt="2022-06-20T09:51:37.479" v="4" actId="20577"/>
          <ac:spMkLst>
            <pc:docMk/>
            <pc:sldMk cId="800962904" sldId="3825"/>
            <ac:spMk id="3" creationId="{72CC4EC4-809C-4FD2-AA20-009F08590DA6}"/>
          </ac:spMkLst>
        </pc:spChg>
      </pc:sldChg>
      <pc:sldChg chg="add del">
        <pc:chgData name="陈 文迪" userId="265a449a37120100" providerId="LiveId" clId="{7B50BE23-E724-48AE-AF7D-6DDF68EABC4B}" dt="2022-06-20T09:51:47.590" v="6" actId="47"/>
        <pc:sldMkLst>
          <pc:docMk/>
          <pc:sldMk cId="962258905" sldId="3834"/>
        </pc:sldMkLst>
      </pc:sldChg>
      <pc:sldChg chg="addSp delSp modSp add del mod">
        <pc:chgData name="陈 文迪" userId="265a449a37120100" providerId="LiveId" clId="{7B50BE23-E724-48AE-AF7D-6DDF68EABC4B}" dt="2022-06-20T13:11:12.159" v="1362" actId="207"/>
        <pc:sldMkLst>
          <pc:docMk/>
          <pc:sldMk cId="926281754" sldId="3858"/>
        </pc:sldMkLst>
        <pc:spChg chg="mod">
          <ac:chgData name="陈 文迪" userId="265a449a37120100" providerId="LiveId" clId="{7B50BE23-E724-48AE-AF7D-6DDF68EABC4B}" dt="2022-06-20T09:52:25.139" v="40" actId="20577"/>
          <ac:spMkLst>
            <pc:docMk/>
            <pc:sldMk cId="926281754" sldId="3858"/>
            <ac:spMk id="2" creationId="{635ED350-CA08-40D5-857F-5F39ED2D74D2}"/>
          </ac:spMkLst>
        </pc:spChg>
        <pc:spChg chg="add del">
          <ac:chgData name="陈 文迪" userId="265a449a37120100" providerId="LiveId" clId="{7B50BE23-E724-48AE-AF7D-6DDF68EABC4B}" dt="2022-06-20T10:00:36.388" v="207" actId="478"/>
          <ac:spMkLst>
            <pc:docMk/>
            <pc:sldMk cId="926281754" sldId="3858"/>
            <ac:spMk id="3" creationId="{D9F33AF2-6241-82E0-8968-7AF679A524AE}"/>
          </ac:spMkLst>
        </pc:spChg>
        <pc:spChg chg="mod">
          <ac:chgData name="陈 文迪" userId="265a449a37120100" providerId="LiveId" clId="{7B50BE23-E724-48AE-AF7D-6DDF68EABC4B}" dt="2022-06-20T13:11:12.159" v="1362" actId="207"/>
          <ac:spMkLst>
            <pc:docMk/>
            <pc:sldMk cId="926281754" sldId="3858"/>
            <ac:spMk id="14" creationId="{3B161CD2-8CD9-4C68-8265-115DF813E670}"/>
          </ac:spMkLst>
        </pc:spChg>
        <pc:picChg chg="add mod modCrop">
          <ac:chgData name="陈 文迪" userId="265a449a37120100" providerId="LiveId" clId="{7B50BE23-E724-48AE-AF7D-6DDF68EABC4B}" dt="2022-06-20T10:20:29.294" v="1263" actId="1076"/>
          <ac:picMkLst>
            <pc:docMk/>
            <pc:sldMk cId="926281754" sldId="3858"/>
            <ac:picMk id="5" creationId="{F1423979-45F7-0B6C-3FE7-24FD0109C74A}"/>
          </ac:picMkLst>
        </pc:picChg>
      </pc:sldChg>
      <pc:sldChg chg="addSp delSp modSp add mod">
        <pc:chgData name="陈 文迪" userId="265a449a37120100" providerId="LiveId" clId="{7B50BE23-E724-48AE-AF7D-6DDF68EABC4B}" dt="2022-06-20T12:56:24.542" v="1359" actId="207"/>
        <pc:sldMkLst>
          <pc:docMk/>
          <pc:sldMk cId="924064486" sldId="3859"/>
        </pc:sldMkLst>
        <pc:spChg chg="mod">
          <ac:chgData name="陈 文迪" userId="265a449a37120100" providerId="LiveId" clId="{7B50BE23-E724-48AE-AF7D-6DDF68EABC4B}" dt="2022-06-20T10:05:00.621" v="401" actId="20577"/>
          <ac:spMkLst>
            <pc:docMk/>
            <pc:sldMk cId="924064486" sldId="3859"/>
            <ac:spMk id="2" creationId="{635ED350-CA08-40D5-857F-5F39ED2D74D2}"/>
          </ac:spMkLst>
        </pc:spChg>
        <pc:spChg chg="add mod">
          <ac:chgData name="陈 文迪" userId="265a449a37120100" providerId="LiveId" clId="{7B50BE23-E724-48AE-AF7D-6DDF68EABC4B}" dt="2022-06-20T12:56:24.542" v="1359" actId="207"/>
          <ac:spMkLst>
            <pc:docMk/>
            <pc:sldMk cId="924064486" sldId="3859"/>
            <ac:spMk id="7" creationId="{7461C366-C094-E6FB-6488-7AB1936E5247}"/>
          </ac:spMkLst>
        </pc:spChg>
        <pc:spChg chg="del">
          <ac:chgData name="陈 文迪" userId="265a449a37120100" providerId="LiveId" clId="{7B50BE23-E724-48AE-AF7D-6DDF68EABC4B}" dt="2022-06-20T10:03:36.736" v="389" actId="478"/>
          <ac:spMkLst>
            <pc:docMk/>
            <pc:sldMk cId="924064486" sldId="3859"/>
            <ac:spMk id="14" creationId="{3B161CD2-8CD9-4C68-8265-115DF813E670}"/>
          </ac:spMkLst>
        </pc:spChg>
        <pc:picChg chg="del">
          <ac:chgData name="陈 文迪" userId="265a449a37120100" providerId="LiveId" clId="{7B50BE23-E724-48AE-AF7D-6DDF68EABC4B}" dt="2022-06-20T10:03:33.425" v="388" actId="478"/>
          <ac:picMkLst>
            <pc:docMk/>
            <pc:sldMk cId="924064486" sldId="3859"/>
            <ac:picMk id="5" creationId="{F1423979-45F7-0B6C-3FE7-24FD0109C74A}"/>
          </ac:picMkLst>
        </pc:picChg>
      </pc:sldChg>
      <pc:sldChg chg="add del">
        <pc:chgData name="陈 文迪" userId="265a449a37120100" providerId="LiveId" clId="{7B50BE23-E724-48AE-AF7D-6DDF68EABC4B}" dt="2022-06-20T09:51:51.154" v="7" actId="47"/>
        <pc:sldMkLst>
          <pc:docMk/>
          <pc:sldMk cId="2452863635" sldId="3859"/>
        </pc:sldMkLst>
      </pc:sldChg>
      <pc:sldChg chg="add del">
        <pc:chgData name="陈 文迪" userId="265a449a37120100" providerId="LiveId" clId="{7B50BE23-E724-48AE-AF7D-6DDF68EABC4B}" dt="2022-06-20T09:51:51.154" v="7" actId="47"/>
        <pc:sldMkLst>
          <pc:docMk/>
          <pc:sldMk cId="24954351" sldId="3860"/>
        </pc:sldMkLst>
      </pc:sldChg>
      <pc:sldChg chg="modSp add mod">
        <pc:chgData name="陈 文迪" userId="265a449a37120100" providerId="LiveId" clId="{7B50BE23-E724-48AE-AF7D-6DDF68EABC4B}" dt="2022-06-20T10:16:54.766" v="1026" actId="1035"/>
        <pc:sldMkLst>
          <pc:docMk/>
          <pc:sldMk cId="139308024" sldId="3860"/>
        </pc:sldMkLst>
        <pc:spChg chg="mod">
          <ac:chgData name="陈 文迪" userId="265a449a37120100" providerId="LiveId" clId="{7B50BE23-E724-48AE-AF7D-6DDF68EABC4B}" dt="2022-06-20T10:12:19.496" v="855" actId="20577"/>
          <ac:spMkLst>
            <pc:docMk/>
            <pc:sldMk cId="139308024" sldId="3860"/>
            <ac:spMk id="2" creationId="{635ED350-CA08-40D5-857F-5F39ED2D74D2}"/>
          </ac:spMkLst>
        </pc:spChg>
        <pc:spChg chg="mod">
          <ac:chgData name="陈 文迪" userId="265a449a37120100" providerId="LiveId" clId="{7B50BE23-E724-48AE-AF7D-6DDF68EABC4B}" dt="2022-06-20T10:16:54.766" v="1026" actId="1035"/>
          <ac:spMkLst>
            <pc:docMk/>
            <pc:sldMk cId="139308024" sldId="3860"/>
            <ac:spMk id="7" creationId="{7461C366-C094-E6FB-6488-7AB1936E5247}"/>
          </ac:spMkLst>
        </pc:spChg>
      </pc:sldChg>
      <pc:sldChg chg="modSp add mod">
        <pc:chgData name="陈 文迪" userId="265a449a37120100" providerId="LiveId" clId="{7B50BE23-E724-48AE-AF7D-6DDF68EABC4B}" dt="2022-06-20T14:08:54.854" v="1392"/>
        <pc:sldMkLst>
          <pc:docMk/>
          <pc:sldMk cId="1946755105" sldId="3861"/>
        </pc:sldMkLst>
        <pc:spChg chg="mod">
          <ac:chgData name="陈 文迪" userId="265a449a37120100" providerId="LiveId" clId="{7B50BE23-E724-48AE-AF7D-6DDF68EABC4B}" dt="2022-06-20T10:13:22.117" v="871" actId="20577"/>
          <ac:spMkLst>
            <pc:docMk/>
            <pc:sldMk cId="1946755105" sldId="3861"/>
            <ac:spMk id="2" creationId="{635ED350-CA08-40D5-857F-5F39ED2D74D2}"/>
          </ac:spMkLst>
        </pc:spChg>
        <pc:spChg chg="mod">
          <ac:chgData name="陈 文迪" userId="265a449a37120100" providerId="LiveId" clId="{7B50BE23-E724-48AE-AF7D-6DDF68EABC4B}" dt="2022-06-20T14:08:54.854" v="1392"/>
          <ac:spMkLst>
            <pc:docMk/>
            <pc:sldMk cId="1946755105" sldId="3861"/>
            <ac:spMk id="7" creationId="{7461C366-C094-E6FB-6488-7AB1936E5247}"/>
          </ac:spMkLst>
        </pc:spChg>
      </pc:sldChg>
      <pc:sldChg chg="add del">
        <pc:chgData name="陈 文迪" userId="265a449a37120100" providerId="LiveId" clId="{7B50BE23-E724-48AE-AF7D-6DDF68EABC4B}" dt="2022-06-20T09:51:51.154" v="7" actId="47"/>
        <pc:sldMkLst>
          <pc:docMk/>
          <pc:sldMk cId="167622449" sldId="3862"/>
        </pc:sldMkLst>
      </pc:sldChg>
      <pc:sldChg chg="modSp add mod">
        <pc:chgData name="陈 文迪" userId="265a449a37120100" providerId="LiveId" clId="{7B50BE23-E724-48AE-AF7D-6DDF68EABC4B}" dt="2022-06-20T12:57:43.792" v="1361" actId="20577"/>
        <pc:sldMkLst>
          <pc:docMk/>
          <pc:sldMk cId="2021851886" sldId="3862"/>
        </pc:sldMkLst>
        <pc:spChg chg="mod">
          <ac:chgData name="陈 文迪" userId="265a449a37120100" providerId="LiveId" clId="{7B50BE23-E724-48AE-AF7D-6DDF68EABC4B}" dt="2022-06-20T10:14:13.497" v="894" actId="20577"/>
          <ac:spMkLst>
            <pc:docMk/>
            <pc:sldMk cId="2021851886" sldId="3862"/>
            <ac:spMk id="2" creationId="{635ED350-CA08-40D5-857F-5F39ED2D74D2}"/>
          </ac:spMkLst>
        </pc:spChg>
        <pc:spChg chg="mod">
          <ac:chgData name="陈 文迪" userId="265a449a37120100" providerId="LiveId" clId="{7B50BE23-E724-48AE-AF7D-6DDF68EABC4B}" dt="2022-06-20T12:57:43.792" v="1361" actId="20577"/>
          <ac:spMkLst>
            <pc:docMk/>
            <pc:sldMk cId="2021851886" sldId="3862"/>
            <ac:spMk id="7" creationId="{7461C366-C094-E6FB-6488-7AB1936E5247}"/>
          </ac:spMkLst>
        </pc:spChg>
      </pc:sldChg>
      <pc:sldChg chg="add del">
        <pc:chgData name="陈 文迪" userId="265a449a37120100" providerId="LiveId" clId="{7B50BE23-E724-48AE-AF7D-6DDF68EABC4B}" dt="2022-06-20T09:51:51.154" v="7" actId="47"/>
        <pc:sldMkLst>
          <pc:docMk/>
          <pc:sldMk cId="4057788672" sldId="3863"/>
        </pc:sldMkLst>
      </pc:sldChg>
      <pc:sldChg chg="add del">
        <pc:chgData name="陈 文迪" userId="265a449a37120100" providerId="LiveId" clId="{7B50BE23-E724-48AE-AF7D-6DDF68EABC4B}" dt="2022-06-20T09:51:51.154" v="7" actId="47"/>
        <pc:sldMkLst>
          <pc:docMk/>
          <pc:sldMk cId="2555498088" sldId="3864"/>
        </pc:sldMkLst>
      </pc:sldChg>
      <pc:sldChg chg="add del">
        <pc:chgData name="陈 文迪" userId="265a449a37120100" providerId="LiveId" clId="{7B50BE23-E724-48AE-AF7D-6DDF68EABC4B}" dt="2022-06-20T09:51:51.154" v="7" actId="47"/>
        <pc:sldMkLst>
          <pc:docMk/>
          <pc:sldMk cId="3653361553" sldId="3866"/>
        </pc:sldMkLst>
      </pc:sldChg>
      <pc:sldChg chg="add del">
        <pc:chgData name="陈 文迪" userId="265a449a37120100" providerId="LiveId" clId="{7B50BE23-E724-48AE-AF7D-6DDF68EABC4B}" dt="2022-06-20T09:51:51.154" v="7" actId="47"/>
        <pc:sldMkLst>
          <pc:docMk/>
          <pc:sldMk cId="1701421208" sldId="3867"/>
        </pc:sldMkLst>
      </pc:sldChg>
      <pc:sldChg chg="add del">
        <pc:chgData name="陈 文迪" userId="265a449a37120100" providerId="LiveId" clId="{7B50BE23-E724-48AE-AF7D-6DDF68EABC4B}" dt="2022-06-20T09:51:51.154" v="7" actId="47"/>
        <pc:sldMkLst>
          <pc:docMk/>
          <pc:sldMk cId="1118327786" sldId="3868"/>
        </pc:sldMkLst>
      </pc:sldChg>
      <pc:sldChg chg="add del">
        <pc:chgData name="陈 文迪" userId="265a449a37120100" providerId="LiveId" clId="{7B50BE23-E724-48AE-AF7D-6DDF68EABC4B}" dt="2022-06-20T09:51:51.154" v="7" actId="47"/>
        <pc:sldMkLst>
          <pc:docMk/>
          <pc:sldMk cId="2101000924" sldId="3869"/>
        </pc:sldMkLst>
      </pc:sldChg>
      <pc:sldChg chg="add del">
        <pc:chgData name="陈 文迪" userId="265a449a37120100" providerId="LiveId" clId="{7B50BE23-E724-48AE-AF7D-6DDF68EABC4B}" dt="2022-06-20T09:51:51.154" v="7" actId="47"/>
        <pc:sldMkLst>
          <pc:docMk/>
          <pc:sldMk cId="2432367612" sldId="3870"/>
        </pc:sldMkLst>
      </pc:sldChg>
      <pc:sldChg chg="add del">
        <pc:chgData name="陈 文迪" userId="265a449a37120100" providerId="LiveId" clId="{7B50BE23-E724-48AE-AF7D-6DDF68EABC4B}" dt="2022-06-20T09:51:51.154" v="7" actId="47"/>
        <pc:sldMkLst>
          <pc:docMk/>
          <pc:sldMk cId="2547972798" sldId="3871"/>
        </pc:sldMkLst>
      </pc:sldChg>
      <pc:sldChg chg="add del">
        <pc:chgData name="陈 文迪" userId="265a449a37120100" providerId="LiveId" clId="{7B50BE23-E724-48AE-AF7D-6DDF68EABC4B}" dt="2022-06-20T09:51:51.154" v="7" actId="47"/>
        <pc:sldMkLst>
          <pc:docMk/>
          <pc:sldMk cId="2776034472" sldId="3872"/>
        </pc:sldMkLst>
      </pc:sldChg>
      <pc:sldChg chg="add del">
        <pc:chgData name="陈 文迪" userId="265a449a37120100" providerId="LiveId" clId="{7B50BE23-E724-48AE-AF7D-6DDF68EABC4B}" dt="2022-06-20T09:51:51.154" v="7" actId="47"/>
        <pc:sldMkLst>
          <pc:docMk/>
          <pc:sldMk cId="1940865628" sldId="3873"/>
        </pc:sldMkLst>
      </pc:sldChg>
      <pc:sldChg chg="add del">
        <pc:chgData name="陈 文迪" userId="265a449a37120100" providerId="LiveId" clId="{7B50BE23-E724-48AE-AF7D-6DDF68EABC4B}" dt="2022-06-20T09:51:51.154" v="7" actId="47"/>
        <pc:sldMkLst>
          <pc:docMk/>
          <pc:sldMk cId="305148892" sldId="3874"/>
        </pc:sldMkLst>
      </pc:sldChg>
      <pc:sldChg chg="add del">
        <pc:chgData name="陈 文迪" userId="265a449a37120100" providerId="LiveId" clId="{7B50BE23-E724-48AE-AF7D-6DDF68EABC4B}" dt="2022-06-20T09:51:51.154" v="7" actId="47"/>
        <pc:sldMkLst>
          <pc:docMk/>
          <pc:sldMk cId="2278808476" sldId="3875"/>
        </pc:sldMkLst>
      </pc:sldChg>
    </pc:docChg>
  </pc:docChgLst>
  <pc:docChgLst>
    <pc:chgData name="陈 文迪" userId="265a449a37120100" providerId="LiveId" clId="{9BCE2F09-72FA-4793-A2A1-81D44931A3EB}"/>
    <pc:docChg chg="custSel addSld delSld modSld sldOrd">
      <pc:chgData name="陈 文迪" userId="265a449a37120100" providerId="LiveId" clId="{9BCE2F09-72FA-4793-A2A1-81D44931A3EB}" dt="2021-10-12T01:32:08.436" v="2769" actId="1076"/>
      <pc:docMkLst>
        <pc:docMk/>
      </pc:docMkLst>
      <pc:sldChg chg="modSp mod">
        <pc:chgData name="陈 文迪" userId="265a449a37120100" providerId="LiveId" clId="{9BCE2F09-72FA-4793-A2A1-81D44931A3EB}" dt="2021-10-12T00:34:52.295" v="32" actId="20577"/>
        <pc:sldMkLst>
          <pc:docMk/>
          <pc:sldMk cId="800962904" sldId="3825"/>
        </pc:sldMkLst>
        <pc:spChg chg="mod">
          <ac:chgData name="陈 文迪" userId="265a449a37120100" providerId="LiveId" clId="{9BCE2F09-72FA-4793-A2A1-81D44931A3EB}" dt="2021-10-12T00:34:52.295" v="32" actId="20577"/>
          <ac:spMkLst>
            <pc:docMk/>
            <pc:sldMk cId="800962904" sldId="3825"/>
            <ac:spMk id="2" creationId="{28B08836-40C5-46C2-81BA-21AA27176925}"/>
          </ac:spMkLst>
        </pc:spChg>
        <pc:spChg chg="mod">
          <ac:chgData name="陈 文迪" userId="265a449a37120100" providerId="LiveId" clId="{9BCE2F09-72FA-4793-A2A1-81D44931A3EB}" dt="2021-10-12T00:34:39.173" v="30" actId="20577"/>
          <ac:spMkLst>
            <pc:docMk/>
            <pc:sldMk cId="800962904" sldId="3825"/>
            <ac:spMk id="4" creationId="{1B309D49-BC75-4742-8482-71E06030CF69}"/>
          </ac:spMkLst>
        </pc:spChg>
      </pc:sldChg>
      <pc:sldChg chg="addSp delSp modSp mod">
        <pc:chgData name="陈 文迪" userId="265a449a37120100" providerId="LiveId" clId="{9BCE2F09-72FA-4793-A2A1-81D44931A3EB}" dt="2021-10-12T01:17:36.061" v="2035" actId="21"/>
        <pc:sldMkLst>
          <pc:docMk/>
          <pc:sldMk cId="962258905" sldId="3834"/>
        </pc:sldMkLst>
        <pc:picChg chg="add del mod">
          <ac:chgData name="陈 文迪" userId="265a449a37120100" providerId="LiveId" clId="{9BCE2F09-72FA-4793-A2A1-81D44931A3EB}" dt="2021-10-12T01:17:36.061" v="2035" actId="21"/>
          <ac:picMkLst>
            <pc:docMk/>
            <pc:sldMk cId="962258905" sldId="3834"/>
            <ac:picMk id="4" creationId="{E50BB8FB-B04D-4F07-9D12-1453DCD3DB3F}"/>
          </ac:picMkLst>
        </pc:picChg>
      </pc:sldChg>
      <pc:sldChg chg="del">
        <pc:chgData name="陈 文迪" userId="265a449a37120100" providerId="LiveId" clId="{9BCE2F09-72FA-4793-A2A1-81D44931A3EB}" dt="2021-10-12T00:36:01.220" v="33" actId="47"/>
        <pc:sldMkLst>
          <pc:docMk/>
          <pc:sldMk cId="4110138008" sldId="3835"/>
        </pc:sldMkLst>
      </pc:sldChg>
      <pc:sldChg chg="del">
        <pc:chgData name="陈 文迪" userId="265a449a37120100" providerId="LiveId" clId="{9BCE2F09-72FA-4793-A2A1-81D44931A3EB}" dt="2021-10-12T00:36:01.220" v="33" actId="47"/>
        <pc:sldMkLst>
          <pc:docMk/>
          <pc:sldMk cId="3820218444" sldId="3836"/>
        </pc:sldMkLst>
      </pc:sldChg>
      <pc:sldChg chg="del">
        <pc:chgData name="陈 文迪" userId="265a449a37120100" providerId="LiveId" clId="{9BCE2F09-72FA-4793-A2A1-81D44931A3EB}" dt="2021-10-12T00:36:01.220" v="33" actId="47"/>
        <pc:sldMkLst>
          <pc:docMk/>
          <pc:sldMk cId="3400960254" sldId="3837"/>
        </pc:sldMkLst>
      </pc:sldChg>
      <pc:sldChg chg="del">
        <pc:chgData name="陈 文迪" userId="265a449a37120100" providerId="LiveId" clId="{9BCE2F09-72FA-4793-A2A1-81D44931A3EB}" dt="2021-10-12T00:36:01.220" v="33" actId="47"/>
        <pc:sldMkLst>
          <pc:docMk/>
          <pc:sldMk cId="2956982665" sldId="3838"/>
        </pc:sldMkLst>
      </pc:sldChg>
      <pc:sldChg chg="del">
        <pc:chgData name="陈 文迪" userId="265a449a37120100" providerId="LiveId" clId="{9BCE2F09-72FA-4793-A2A1-81D44931A3EB}" dt="2021-10-12T00:36:01.220" v="33" actId="47"/>
        <pc:sldMkLst>
          <pc:docMk/>
          <pc:sldMk cId="1117949274" sldId="3839"/>
        </pc:sldMkLst>
      </pc:sldChg>
      <pc:sldChg chg="del">
        <pc:chgData name="陈 文迪" userId="265a449a37120100" providerId="LiveId" clId="{9BCE2F09-72FA-4793-A2A1-81D44931A3EB}" dt="2021-10-12T00:36:01.220" v="33" actId="47"/>
        <pc:sldMkLst>
          <pc:docMk/>
          <pc:sldMk cId="2264716444" sldId="3840"/>
        </pc:sldMkLst>
      </pc:sldChg>
      <pc:sldChg chg="del">
        <pc:chgData name="陈 文迪" userId="265a449a37120100" providerId="LiveId" clId="{9BCE2F09-72FA-4793-A2A1-81D44931A3EB}" dt="2021-10-12T00:36:01.220" v="33" actId="47"/>
        <pc:sldMkLst>
          <pc:docMk/>
          <pc:sldMk cId="3299583157" sldId="3841"/>
        </pc:sldMkLst>
      </pc:sldChg>
      <pc:sldChg chg="del">
        <pc:chgData name="陈 文迪" userId="265a449a37120100" providerId="LiveId" clId="{9BCE2F09-72FA-4793-A2A1-81D44931A3EB}" dt="2021-10-12T00:36:01.220" v="33" actId="47"/>
        <pc:sldMkLst>
          <pc:docMk/>
          <pc:sldMk cId="3720316070" sldId="3842"/>
        </pc:sldMkLst>
      </pc:sldChg>
      <pc:sldChg chg="modSp mod">
        <pc:chgData name="陈 文迪" userId="265a449a37120100" providerId="LiveId" clId="{9BCE2F09-72FA-4793-A2A1-81D44931A3EB}" dt="2021-10-12T00:36:05.472" v="41" actId="20577"/>
        <pc:sldMkLst>
          <pc:docMk/>
          <pc:sldMk cId="1152190331" sldId="3844"/>
        </pc:sldMkLst>
        <pc:spChg chg="mod">
          <ac:chgData name="陈 文迪" userId="265a449a37120100" providerId="LiveId" clId="{9BCE2F09-72FA-4793-A2A1-81D44931A3EB}" dt="2021-10-12T00:36:05.472" v="41" actId="20577"/>
          <ac:spMkLst>
            <pc:docMk/>
            <pc:sldMk cId="1152190331" sldId="3844"/>
            <ac:spMk id="3" creationId="{9F49FB76-25BA-4481-B88D-DCB748E1662E}"/>
          </ac:spMkLst>
        </pc:spChg>
      </pc:sldChg>
      <pc:sldChg chg="modSp mod">
        <pc:chgData name="陈 文迪" userId="265a449a37120100" providerId="LiveId" clId="{9BCE2F09-72FA-4793-A2A1-81D44931A3EB}" dt="2021-10-12T01:16:22.097" v="2025" actId="20577"/>
        <pc:sldMkLst>
          <pc:docMk/>
          <pc:sldMk cId="1209717649" sldId="3845"/>
        </pc:sldMkLst>
        <pc:spChg chg="mod">
          <ac:chgData name="陈 文迪" userId="265a449a37120100" providerId="LiveId" clId="{9BCE2F09-72FA-4793-A2A1-81D44931A3EB}" dt="2021-10-12T01:16:22.097" v="2025" actId="20577"/>
          <ac:spMkLst>
            <pc:docMk/>
            <pc:sldMk cId="1209717649" sldId="3845"/>
            <ac:spMk id="2" creationId="{1EFC037F-9B04-45A9-8AE6-A8517884947F}"/>
          </ac:spMkLst>
        </pc:spChg>
        <pc:spChg chg="mod">
          <ac:chgData name="陈 文迪" userId="265a449a37120100" providerId="LiveId" clId="{9BCE2F09-72FA-4793-A2A1-81D44931A3EB}" dt="2021-10-12T01:16:17.787" v="2012" actId="20577"/>
          <ac:spMkLst>
            <pc:docMk/>
            <pc:sldMk cId="1209717649" sldId="3845"/>
            <ac:spMk id="3" creationId="{9F49FB76-25BA-4481-B88D-DCB748E1662E}"/>
          </ac:spMkLst>
        </pc:spChg>
      </pc:sldChg>
      <pc:sldChg chg="ord">
        <pc:chgData name="陈 文迪" userId="265a449a37120100" providerId="LiveId" clId="{9BCE2F09-72FA-4793-A2A1-81D44931A3EB}" dt="2021-10-12T01:20:34.680" v="2210"/>
        <pc:sldMkLst>
          <pc:docMk/>
          <pc:sldMk cId="1255603774" sldId="3847"/>
        </pc:sldMkLst>
      </pc:sldChg>
      <pc:sldChg chg="del">
        <pc:chgData name="陈 文迪" userId="265a449a37120100" providerId="LiveId" clId="{9BCE2F09-72FA-4793-A2A1-81D44931A3EB}" dt="2021-10-12T00:36:01.220" v="33" actId="47"/>
        <pc:sldMkLst>
          <pc:docMk/>
          <pc:sldMk cId="3856529272" sldId="3848"/>
        </pc:sldMkLst>
      </pc:sldChg>
      <pc:sldChg chg="del">
        <pc:chgData name="陈 文迪" userId="265a449a37120100" providerId="LiveId" clId="{9BCE2F09-72FA-4793-A2A1-81D44931A3EB}" dt="2021-10-12T00:36:01.220" v="33" actId="47"/>
        <pc:sldMkLst>
          <pc:docMk/>
          <pc:sldMk cId="958196660" sldId="3850"/>
        </pc:sldMkLst>
      </pc:sldChg>
      <pc:sldChg chg="modSp del mod">
        <pc:chgData name="陈 文迪" userId="265a449a37120100" providerId="LiveId" clId="{9BCE2F09-72FA-4793-A2A1-81D44931A3EB}" dt="2021-10-12T01:09:50.369" v="1075" actId="47"/>
        <pc:sldMkLst>
          <pc:docMk/>
          <pc:sldMk cId="2481632521" sldId="3851"/>
        </pc:sldMkLst>
        <pc:spChg chg="mod">
          <ac:chgData name="陈 文迪" userId="265a449a37120100" providerId="LiveId" clId="{9BCE2F09-72FA-4793-A2A1-81D44931A3EB}" dt="2021-10-12T01:09:38.465" v="1069" actId="21"/>
          <ac:spMkLst>
            <pc:docMk/>
            <pc:sldMk cId="2481632521" sldId="3851"/>
            <ac:spMk id="20" creationId="{96BDD9BE-D1A7-4B5F-8B27-09FC422CEFD0}"/>
          </ac:spMkLst>
        </pc:spChg>
      </pc:sldChg>
      <pc:sldChg chg="delSp modSp mod">
        <pc:chgData name="陈 文迪" userId="265a449a37120100" providerId="LiveId" clId="{9BCE2F09-72FA-4793-A2A1-81D44931A3EB}" dt="2021-10-12T00:57:41.307" v="583" actId="20577"/>
        <pc:sldMkLst>
          <pc:docMk/>
          <pc:sldMk cId="4148598918" sldId="3852"/>
        </pc:sldMkLst>
        <pc:spChg chg="del">
          <ac:chgData name="陈 文迪" userId="265a449a37120100" providerId="LiveId" clId="{9BCE2F09-72FA-4793-A2A1-81D44931A3EB}" dt="2021-10-12T00:50:50.006" v="42" actId="478"/>
          <ac:spMkLst>
            <pc:docMk/>
            <pc:sldMk cId="4148598918" sldId="3852"/>
            <ac:spMk id="10" creationId="{73F4DDA9-DC1B-4F20-B1EA-512111EBC72E}"/>
          </ac:spMkLst>
        </pc:spChg>
        <pc:spChg chg="mod">
          <ac:chgData name="陈 文迪" userId="265a449a37120100" providerId="LiveId" clId="{9BCE2F09-72FA-4793-A2A1-81D44931A3EB}" dt="2021-10-12T00:57:41.307" v="583" actId="20577"/>
          <ac:spMkLst>
            <pc:docMk/>
            <pc:sldMk cId="4148598918" sldId="3852"/>
            <ac:spMk id="12" creationId="{C8149A8A-1D1B-40BD-A00A-FF64F969E85C}"/>
          </ac:spMkLst>
        </pc:spChg>
        <pc:spChg chg="mod">
          <ac:chgData name="陈 文迪" userId="265a449a37120100" providerId="LiveId" clId="{9BCE2F09-72FA-4793-A2A1-81D44931A3EB}" dt="2021-10-12T00:56:40.078" v="460" actId="1076"/>
          <ac:spMkLst>
            <pc:docMk/>
            <pc:sldMk cId="4148598918" sldId="3852"/>
            <ac:spMk id="13" creationId="{E0D57E5E-1FFC-4757-A5AA-DD0FA47291D4}"/>
          </ac:spMkLst>
        </pc:spChg>
      </pc:sldChg>
      <pc:sldChg chg="del">
        <pc:chgData name="陈 文迪" userId="265a449a37120100" providerId="LiveId" clId="{9BCE2F09-72FA-4793-A2A1-81D44931A3EB}" dt="2021-10-12T00:57:46.055" v="584" actId="47"/>
        <pc:sldMkLst>
          <pc:docMk/>
          <pc:sldMk cId="267027524" sldId="3853"/>
        </pc:sldMkLst>
      </pc:sldChg>
      <pc:sldChg chg="delSp modSp mod">
        <pc:chgData name="陈 文迪" userId="265a449a37120100" providerId="LiveId" clId="{9BCE2F09-72FA-4793-A2A1-81D44931A3EB}" dt="2021-10-12T01:01:50.268" v="688" actId="1076"/>
        <pc:sldMkLst>
          <pc:docMk/>
          <pc:sldMk cId="2282227629" sldId="3854"/>
        </pc:sldMkLst>
        <pc:spChg chg="mod">
          <ac:chgData name="陈 文迪" userId="265a449a37120100" providerId="LiveId" clId="{9BCE2F09-72FA-4793-A2A1-81D44931A3EB}" dt="2021-10-12T00:58:13.327" v="640" actId="20577"/>
          <ac:spMkLst>
            <pc:docMk/>
            <pc:sldMk cId="2282227629" sldId="3854"/>
            <ac:spMk id="2" creationId="{635ED350-CA08-40D5-857F-5F39ED2D74D2}"/>
          </ac:spMkLst>
        </pc:spChg>
        <pc:spChg chg="mod">
          <ac:chgData name="陈 文迪" userId="265a449a37120100" providerId="LiveId" clId="{9BCE2F09-72FA-4793-A2A1-81D44931A3EB}" dt="2021-10-12T01:01:47.469" v="687" actId="20577"/>
          <ac:spMkLst>
            <pc:docMk/>
            <pc:sldMk cId="2282227629" sldId="3854"/>
            <ac:spMk id="11" creationId="{B27E5846-A0BA-4115-A671-614B8480B137}"/>
          </ac:spMkLst>
        </pc:spChg>
        <pc:spChg chg="mod">
          <ac:chgData name="陈 文迪" userId="265a449a37120100" providerId="LiveId" clId="{9BCE2F09-72FA-4793-A2A1-81D44931A3EB}" dt="2021-10-12T01:01:50.268" v="688" actId="1076"/>
          <ac:spMkLst>
            <pc:docMk/>
            <pc:sldMk cId="2282227629" sldId="3854"/>
            <ac:spMk id="15" creationId="{008B6CE2-8CDB-46FD-9A9F-DDDD71BC7ADC}"/>
          </ac:spMkLst>
        </pc:spChg>
        <pc:spChg chg="del mod">
          <ac:chgData name="陈 文迪" userId="265a449a37120100" providerId="LiveId" clId="{9BCE2F09-72FA-4793-A2A1-81D44931A3EB}" dt="2021-10-12T00:57:57.343" v="608" actId="478"/>
          <ac:spMkLst>
            <pc:docMk/>
            <pc:sldMk cId="2282227629" sldId="3854"/>
            <ac:spMk id="16" creationId="{94151129-5740-46C1-8A56-C767BB5A6F8C}"/>
          </ac:spMkLst>
        </pc:spChg>
      </pc:sldChg>
      <pc:sldChg chg="del">
        <pc:chgData name="陈 文迪" userId="265a449a37120100" providerId="LiveId" clId="{9BCE2F09-72FA-4793-A2A1-81D44931A3EB}" dt="2021-10-12T01:16:45.266" v="2026" actId="47"/>
        <pc:sldMkLst>
          <pc:docMk/>
          <pc:sldMk cId="2069916556" sldId="3855"/>
        </pc:sldMkLst>
      </pc:sldChg>
      <pc:sldChg chg="del">
        <pc:chgData name="陈 文迪" userId="265a449a37120100" providerId="LiveId" clId="{9BCE2F09-72FA-4793-A2A1-81D44931A3EB}" dt="2021-10-12T01:16:45.266" v="2026" actId="47"/>
        <pc:sldMkLst>
          <pc:docMk/>
          <pc:sldMk cId="498593820" sldId="3856"/>
        </pc:sldMkLst>
      </pc:sldChg>
      <pc:sldChg chg="del">
        <pc:chgData name="陈 文迪" userId="265a449a37120100" providerId="LiveId" clId="{9BCE2F09-72FA-4793-A2A1-81D44931A3EB}" dt="2021-10-12T01:16:45.266" v="2026" actId="47"/>
        <pc:sldMkLst>
          <pc:docMk/>
          <pc:sldMk cId="3611432399" sldId="3857"/>
        </pc:sldMkLst>
      </pc:sldChg>
      <pc:sldChg chg="ord">
        <pc:chgData name="陈 文迪" userId="265a449a37120100" providerId="LiveId" clId="{9BCE2F09-72FA-4793-A2A1-81D44931A3EB}" dt="2021-10-12T01:20:34.680" v="2210"/>
        <pc:sldMkLst>
          <pc:docMk/>
          <pc:sldMk cId="926281754" sldId="3858"/>
        </pc:sldMkLst>
      </pc:sldChg>
      <pc:sldChg chg="del">
        <pc:chgData name="陈 文迪" userId="265a449a37120100" providerId="LiveId" clId="{9BCE2F09-72FA-4793-A2A1-81D44931A3EB}" dt="2021-10-12T00:36:01.220" v="33" actId="47"/>
        <pc:sldMkLst>
          <pc:docMk/>
          <pc:sldMk cId="1359921303" sldId="3859"/>
        </pc:sldMkLst>
      </pc:sldChg>
      <pc:sldChg chg="addSp delSp modSp add mod">
        <pc:chgData name="陈 文迪" userId="265a449a37120100" providerId="LiveId" clId="{9BCE2F09-72FA-4793-A2A1-81D44931A3EB}" dt="2021-10-12T01:10:28.018" v="1175" actId="20577"/>
        <pc:sldMkLst>
          <pc:docMk/>
          <pc:sldMk cId="2003335005" sldId="3859"/>
        </pc:sldMkLst>
        <pc:spChg chg="mod">
          <ac:chgData name="陈 文迪" userId="265a449a37120100" providerId="LiveId" clId="{9BCE2F09-72FA-4793-A2A1-81D44931A3EB}" dt="2021-10-12T01:02:18.017" v="706" actId="20577"/>
          <ac:spMkLst>
            <pc:docMk/>
            <pc:sldMk cId="2003335005" sldId="3859"/>
            <ac:spMk id="2" creationId="{635ED350-CA08-40D5-857F-5F39ED2D74D2}"/>
          </ac:spMkLst>
        </pc:spChg>
        <pc:spChg chg="add del mod">
          <ac:chgData name="陈 文迪" userId="265a449a37120100" providerId="LiveId" clId="{9BCE2F09-72FA-4793-A2A1-81D44931A3EB}" dt="2021-10-12T01:03:50.099" v="912" actId="478"/>
          <ac:spMkLst>
            <pc:docMk/>
            <pc:sldMk cId="2003335005" sldId="3859"/>
            <ac:spMk id="10" creationId="{94A18F88-BE84-4126-B327-2F05E6957824}"/>
          </ac:spMkLst>
        </pc:spChg>
        <pc:spChg chg="mod">
          <ac:chgData name="陈 文迪" userId="265a449a37120100" providerId="LiveId" clId="{9BCE2F09-72FA-4793-A2A1-81D44931A3EB}" dt="2021-10-12T01:10:28.018" v="1175" actId="20577"/>
          <ac:spMkLst>
            <pc:docMk/>
            <pc:sldMk cId="2003335005" sldId="3859"/>
            <ac:spMk id="11" creationId="{B27E5846-A0BA-4115-A671-614B8480B137}"/>
          </ac:spMkLst>
        </pc:spChg>
        <pc:picChg chg="add del mod">
          <ac:chgData name="陈 文迪" userId="265a449a37120100" providerId="LiveId" clId="{9BCE2F09-72FA-4793-A2A1-81D44931A3EB}" dt="2021-10-12T01:09:57.534" v="1078" actId="478"/>
          <ac:picMkLst>
            <pc:docMk/>
            <pc:sldMk cId="2003335005" sldId="3859"/>
            <ac:picMk id="12" creationId="{DC426EB7-285D-4215-A00B-ADFEA4ED30AA}"/>
          </ac:picMkLst>
        </pc:picChg>
      </pc:sldChg>
      <pc:sldChg chg="addSp delSp modSp add mod">
        <pc:chgData name="陈 文迪" userId="265a449a37120100" providerId="LiveId" clId="{9BCE2F09-72FA-4793-A2A1-81D44931A3EB}" dt="2021-10-12T01:17:46.517" v="2040" actId="1076"/>
        <pc:sldMkLst>
          <pc:docMk/>
          <pc:sldMk cId="2186502209" sldId="3860"/>
        </pc:sldMkLst>
        <pc:spChg chg="mod">
          <ac:chgData name="陈 文迪" userId="265a449a37120100" providerId="LiveId" clId="{9BCE2F09-72FA-4793-A2A1-81D44931A3EB}" dt="2021-10-12T01:07:54.537" v="978" actId="20577"/>
          <ac:spMkLst>
            <pc:docMk/>
            <pc:sldMk cId="2186502209" sldId="3860"/>
            <ac:spMk id="2" creationId="{635ED350-CA08-40D5-857F-5F39ED2D74D2}"/>
          </ac:spMkLst>
        </pc:spChg>
        <pc:spChg chg="mod">
          <ac:chgData name="陈 文迪" userId="265a449a37120100" providerId="LiveId" clId="{9BCE2F09-72FA-4793-A2A1-81D44931A3EB}" dt="2021-10-12T01:08:56.142" v="999" actId="1076"/>
          <ac:spMkLst>
            <pc:docMk/>
            <pc:sldMk cId="2186502209" sldId="3860"/>
            <ac:spMk id="5" creationId="{020FBC40-1507-4CC8-AA22-2C06B38C7ED9}"/>
          </ac:spMkLst>
        </pc:spChg>
        <pc:spChg chg="add mod">
          <ac:chgData name="陈 文迪" userId="265a449a37120100" providerId="LiveId" clId="{9BCE2F09-72FA-4793-A2A1-81D44931A3EB}" dt="2021-10-12T01:08:56.142" v="999" actId="1076"/>
          <ac:spMkLst>
            <pc:docMk/>
            <pc:sldMk cId="2186502209" sldId="3860"/>
            <ac:spMk id="8" creationId="{1CDD40C9-FDE4-4C24-B65B-977699DD7AFD}"/>
          </ac:spMkLst>
        </pc:spChg>
        <pc:spChg chg="add mod">
          <ac:chgData name="陈 文迪" userId="265a449a37120100" providerId="LiveId" clId="{9BCE2F09-72FA-4793-A2A1-81D44931A3EB}" dt="2021-10-12T01:08:49.961" v="998" actId="1076"/>
          <ac:spMkLst>
            <pc:docMk/>
            <pc:sldMk cId="2186502209" sldId="3860"/>
            <ac:spMk id="10" creationId="{5FE445EB-467B-4F19-92B3-A40EA8B58F4B}"/>
          </ac:spMkLst>
        </pc:spChg>
        <pc:spChg chg="add mod">
          <ac:chgData name="陈 文迪" userId="265a449a37120100" providerId="LiveId" clId="{9BCE2F09-72FA-4793-A2A1-81D44931A3EB}" dt="2021-10-12T01:09:25.523" v="1068" actId="20577"/>
          <ac:spMkLst>
            <pc:docMk/>
            <pc:sldMk cId="2186502209" sldId="3860"/>
            <ac:spMk id="11" creationId="{C37AEDE6-127E-48F0-949A-45CD89A8AD3D}"/>
          </ac:spMkLst>
        </pc:spChg>
        <pc:spChg chg="mod">
          <ac:chgData name="陈 文迪" userId="265a449a37120100" providerId="LiveId" clId="{9BCE2F09-72FA-4793-A2A1-81D44931A3EB}" dt="2021-10-12T01:09:43.560" v="1074" actId="27636"/>
          <ac:spMkLst>
            <pc:docMk/>
            <pc:sldMk cId="2186502209" sldId="3860"/>
            <ac:spMk id="20" creationId="{96BDD9BE-D1A7-4B5F-8B27-09FC422CEFD0}"/>
          </ac:spMkLst>
        </pc:spChg>
        <pc:picChg chg="del">
          <ac:chgData name="陈 文迪" userId="265a449a37120100" providerId="LiveId" clId="{9BCE2F09-72FA-4793-A2A1-81D44931A3EB}" dt="2021-10-12T01:07:55.731" v="979" actId="478"/>
          <ac:picMkLst>
            <pc:docMk/>
            <pc:sldMk cId="2186502209" sldId="3860"/>
            <ac:picMk id="7" creationId="{60FAFBFA-3CCC-4FD4-A34E-9AEFE5F6F210}"/>
          </ac:picMkLst>
        </pc:picChg>
        <pc:picChg chg="add mod">
          <ac:chgData name="陈 文迪" userId="265a449a37120100" providerId="LiveId" clId="{9BCE2F09-72FA-4793-A2A1-81D44931A3EB}" dt="2021-10-12T01:17:46.517" v="2040" actId="1076"/>
          <ac:picMkLst>
            <pc:docMk/>
            <pc:sldMk cId="2186502209" sldId="3860"/>
            <ac:picMk id="12" creationId="{ADE7F229-1936-4ACF-886C-5EA5C8FB977E}"/>
          </ac:picMkLst>
        </pc:picChg>
      </pc:sldChg>
      <pc:sldChg chg="delSp modSp add mod">
        <pc:chgData name="陈 文迪" userId="265a449a37120100" providerId="LiveId" clId="{9BCE2F09-72FA-4793-A2A1-81D44931A3EB}" dt="2021-10-12T01:20:07.012" v="2208" actId="1076"/>
        <pc:sldMkLst>
          <pc:docMk/>
          <pc:sldMk cId="2986722926" sldId="3861"/>
        </pc:sldMkLst>
        <pc:spChg chg="mod">
          <ac:chgData name="陈 文迪" userId="265a449a37120100" providerId="LiveId" clId="{9BCE2F09-72FA-4793-A2A1-81D44931A3EB}" dt="2021-10-12T01:10:04.814" v="1099" actId="20577"/>
          <ac:spMkLst>
            <pc:docMk/>
            <pc:sldMk cId="2986722926" sldId="3861"/>
            <ac:spMk id="2" creationId="{635ED350-CA08-40D5-857F-5F39ED2D74D2}"/>
          </ac:spMkLst>
        </pc:spChg>
        <pc:spChg chg="mod">
          <ac:chgData name="陈 文迪" userId="265a449a37120100" providerId="LiveId" clId="{9BCE2F09-72FA-4793-A2A1-81D44931A3EB}" dt="2021-10-12T01:19:58.847" v="2205" actId="20577"/>
          <ac:spMkLst>
            <pc:docMk/>
            <pc:sldMk cId="2986722926" sldId="3861"/>
            <ac:spMk id="11" creationId="{B27E5846-A0BA-4115-A671-614B8480B137}"/>
          </ac:spMkLst>
        </pc:spChg>
        <pc:spChg chg="del">
          <ac:chgData name="陈 文迪" userId="265a449a37120100" providerId="LiveId" clId="{9BCE2F09-72FA-4793-A2A1-81D44931A3EB}" dt="2021-10-12T01:11:30.448" v="1374" actId="478"/>
          <ac:spMkLst>
            <pc:docMk/>
            <pc:sldMk cId="2986722926" sldId="3861"/>
            <ac:spMk id="15" creationId="{008B6CE2-8CDB-46FD-9A9F-DDDD71BC7ADC}"/>
          </ac:spMkLst>
        </pc:spChg>
        <pc:picChg chg="mod">
          <ac:chgData name="陈 文迪" userId="265a449a37120100" providerId="LiveId" clId="{9BCE2F09-72FA-4793-A2A1-81D44931A3EB}" dt="2021-10-12T01:20:07.012" v="2208" actId="1076"/>
          <ac:picMkLst>
            <pc:docMk/>
            <pc:sldMk cId="2986722926" sldId="3861"/>
            <ac:picMk id="12" creationId="{DC426EB7-285D-4215-A00B-ADFEA4ED30AA}"/>
          </ac:picMkLst>
        </pc:picChg>
      </pc:sldChg>
      <pc:sldChg chg="delSp modSp add mod">
        <pc:chgData name="陈 文迪" userId="265a449a37120100" providerId="LiveId" clId="{9BCE2F09-72FA-4793-A2A1-81D44931A3EB}" dt="2021-10-12T01:19:45.964" v="2188" actId="20577"/>
        <pc:sldMkLst>
          <pc:docMk/>
          <pc:sldMk cId="1790782644" sldId="3862"/>
        </pc:sldMkLst>
        <pc:spChg chg="mod">
          <ac:chgData name="陈 文迪" userId="265a449a37120100" providerId="LiveId" clId="{9BCE2F09-72FA-4793-A2A1-81D44931A3EB}" dt="2021-10-12T01:12:13.467" v="1430" actId="20577"/>
          <ac:spMkLst>
            <pc:docMk/>
            <pc:sldMk cId="1790782644" sldId="3862"/>
            <ac:spMk id="2" creationId="{635ED350-CA08-40D5-857F-5F39ED2D74D2}"/>
          </ac:spMkLst>
        </pc:spChg>
        <pc:spChg chg="mod">
          <ac:chgData name="陈 文迪" userId="265a449a37120100" providerId="LiveId" clId="{9BCE2F09-72FA-4793-A2A1-81D44931A3EB}" dt="2021-10-12T01:19:45.964" v="2188" actId="20577"/>
          <ac:spMkLst>
            <pc:docMk/>
            <pc:sldMk cId="1790782644" sldId="3862"/>
            <ac:spMk id="11" creationId="{B27E5846-A0BA-4115-A671-614B8480B137}"/>
          </ac:spMkLst>
        </pc:spChg>
        <pc:picChg chg="del">
          <ac:chgData name="陈 文迪" userId="265a449a37120100" providerId="LiveId" clId="{9BCE2F09-72FA-4793-A2A1-81D44931A3EB}" dt="2021-10-12T01:11:46.791" v="1377" actId="478"/>
          <ac:picMkLst>
            <pc:docMk/>
            <pc:sldMk cId="1790782644" sldId="3862"/>
            <ac:picMk id="12" creationId="{DC426EB7-285D-4215-A00B-ADFEA4ED30AA}"/>
          </ac:picMkLst>
        </pc:picChg>
      </pc:sldChg>
      <pc:sldChg chg="modSp add mod">
        <pc:chgData name="陈 文迪" userId="265a449a37120100" providerId="LiveId" clId="{9BCE2F09-72FA-4793-A2A1-81D44931A3EB}" dt="2021-10-12T01:30:52.195" v="2733" actId="20577"/>
        <pc:sldMkLst>
          <pc:docMk/>
          <pc:sldMk cId="3509427249" sldId="3863"/>
        </pc:sldMkLst>
        <pc:spChg chg="mod">
          <ac:chgData name="陈 文迪" userId="265a449a37120100" providerId="LiveId" clId="{9BCE2F09-72FA-4793-A2A1-81D44931A3EB}" dt="2021-10-12T01:26:04.465" v="2400" actId="20577"/>
          <ac:spMkLst>
            <pc:docMk/>
            <pc:sldMk cId="3509427249" sldId="3863"/>
            <ac:spMk id="2" creationId="{635ED350-CA08-40D5-857F-5F39ED2D74D2}"/>
          </ac:spMkLst>
        </pc:spChg>
        <pc:spChg chg="mod">
          <ac:chgData name="陈 文迪" userId="265a449a37120100" providerId="LiveId" clId="{9BCE2F09-72FA-4793-A2A1-81D44931A3EB}" dt="2021-10-12T01:25:32.194" v="2356" actId="20577"/>
          <ac:spMkLst>
            <pc:docMk/>
            <pc:sldMk cId="3509427249" sldId="3863"/>
            <ac:spMk id="11" creationId="{B27E5846-A0BA-4115-A671-614B8480B137}"/>
          </ac:spMkLst>
        </pc:spChg>
        <pc:spChg chg="mod">
          <ac:chgData name="陈 文迪" userId="265a449a37120100" providerId="LiveId" clId="{9BCE2F09-72FA-4793-A2A1-81D44931A3EB}" dt="2021-10-12T01:30:52.195" v="2733" actId="20577"/>
          <ac:spMkLst>
            <pc:docMk/>
            <pc:sldMk cId="3509427249" sldId="3863"/>
            <ac:spMk id="15" creationId="{008B6CE2-8CDB-46FD-9A9F-DDDD71BC7ADC}"/>
          </ac:spMkLst>
        </pc:spChg>
      </pc:sldChg>
      <pc:sldChg chg="new del">
        <pc:chgData name="陈 文迪" userId="265a449a37120100" providerId="LiveId" clId="{9BCE2F09-72FA-4793-A2A1-81D44931A3EB}" dt="2021-10-12T01:27:26.361" v="2594" actId="47"/>
        <pc:sldMkLst>
          <pc:docMk/>
          <pc:sldMk cId="2191347515" sldId="3864"/>
        </pc:sldMkLst>
      </pc:sldChg>
      <pc:sldChg chg="addSp delSp modSp add mod">
        <pc:chgData name="陈 文迪" userId="265a449a37120100" providerId="LiveId" clId="{9BCE2F09-72FA-4793-A2A1-81D44931A3EB}" dt="2021-10-12T01:28:08.732" v="2645" actId="1076"/>
        <pc:sldMkLst>
          <pc:docMk/>
          <pc:sldMk cId="2785699223" sldId="3864"/>
        </pc:sldMkLst>
        <pc:spChg chg="mod">
          <ac:chgData name="陈 文迪" userId="265a449a37120100" providerId="LiveId" clId="{9BCE2F09-72FA-4793-A2A1-81D44931A3EB}" dt="2021-10-12T01:27:34.619" v="2636" actId="20577"/>
          <ac:spMkLst>
            <pc:docMk/>
            <pc:sldMk cId="2785699223" sldId="3864"/>
            <ac:spMk id="2" creationId="{635ED350-CA08-40D5-857F-5F39ED2D74D2}"/>
          </ac:spMkLst>
        </pc:spChg>
        <pc:spChg chg="del">
          <ac:chgData name="陈 文迪" userId="265a449a37120100" providerId="LiveId" clId="{9BCE2F09-72FA-4793-A2A1-81D44931A3EB}" dt="2021-10-12T01:27:36.947" v="2637" actId="478"/>
          <ac:spMkLst>
            <pc:docMk/>
            <pc:sldMk cId="2785699223" sldId="3864"/>
            <ac:spMk id="11" creationId="{B27E5846-A0BA-4115-A671-614B8480B137}"/>
          </ac:spMkLst>
        </pc:spChg>
        <pc:spChg chg="del mod">
          <ac:chgData name="陈 文迪" userId="265a449a37120100" providerId="LiveId" clId="{9BCE2F09-72FA-4793-A2A1-81D44931A3EB}" dt="2021-10-12T01:27:39.638" v="2639" actId="478"/>
          <ac:spMkLst>
            <pc:docMk/>
            <pc:sldMk cId="2785699223" sldId="3864"/>
            <ac:spMk id="15" creationId="{008B6CE2-8CDB-46FD-9A9F-DDDD71BC7ADC}"/>
          </ac:spMkLst>
        </pc:spChg>
        <pc:picChg chg="add mod">
          <ac:chgData name="陈 文迪" userId="265a449a37120100" providerId="LiveId" clId="{9BCE2F09-72FA-4793-A2A1-81D44931A3EB}" dt="2021-10-12T01:28:08.732" v="2645" actId="1076"/>
          <ac:picMkLst>
            <pc:docMk/>
            <pc:sldMk cId="2785699223" sldId="3864"/>
            <ac:picMk id="4" creationId="{51053C95-B048-41F8-9D76-393B861F277C}"/>
          </ac:picMkLst>
        </pc:picChg>
      </pc:sldChg>
      <pc:sldChg chg="addSp delSp modSp add mod">
        <pc:chgData name="陈 文迪" userId="265a449a37120100" providerId="LiveId" clId="{9BCE2F09-72FA-4793-A2A1-81D44931A3EB}" dt="2021-10-12T01:28:38.298" v="2653" actId="1076"/>
        <pc:sldMkLst>
          <pc:docMk/>
          <pc:sldMk cId="2010139900" sldId="3865"/>
        </pc:sldMkLst>
        <pc:picChg chg="del">
          <ac:chgData name="陈 文迪" userId="265a449a37120100" providerId="LiveId" clId="{9BCE2F09-72FA-4793-A2A1-81D44931A3EB}" dt="2021-10-12T01:28:14.791" v="2647" actId="478"/>
          <ac:picMkLst>
            <pc:docMk/>
            <pc:sldMk cId="2010139900" sldId="3865"/>
            <ac:picMk id="4" creationId="{51053C95-B048-41F8-9D76-393B861F277C}"/>
          </ac:picMkLst>
        </pc:picChg>
        <pc:picChg chg="add mod">
          <ac:chgData name="陈 文迪" userId="265a449a37120100" providerId="LiveId" clId="{9BCE2F09-72FA-4793-A2A1-81D44931A3EB}" dt="2021-10-12T01:28:38.298" v="2653" actId="1076"/>
          <ac:picMkLst>
            <pc:docMk/>
            <pc:sldMk cId="2010139900" sldId="3865"/>
            <ac:picMk id="6" creationId="{154A53F9-E4EE-4E5A-B235-B1A9982F8DE9}"/>
          </ac:picMkLst>
        </pc:picChg>
      </pc:sldChg>
      <pc:sldChg chg="addSp delSp modSp add mod">
        <pc:chgData name="陈 文迪" userId="265a449a37120100" providerId="LiveId" clId="{9BCE2F09-72FA-4793-A2A1-81D44931A3EB}" dt="2021-10-12T01:32:08.436" v="2769" actId="1076"/>
        <pc:sldMkLst>
          <pc:docMk/>
          <pc:sldMk cId="46809699" sldId="3866"/>
        </pc:sldMkLst>
        <pc:spChg chg="mod">
          <ac:chgData name="陈 文迪" userId="265a449a37120100" providerId="LiveId" clId="{9BCE2F09-72FA-4793-A2A1-81D44931A3EB}" dt="2021-10-12T01:31:46.888" v="2765" actId="20577"/>
          <ac:spMkLst>
            <pc:docMk/>
            <pc:sldMk cId="46809699" sldId="3866"/>
            <ac:spMk id="2" creationId="{635ED350-CA08-40D5-857F-5F39ED2D74D2}"/>
          </ac:spMkLst>
        </pc:spChg>
        <pc:spChg chg="add mod">
          <ac:chgData name="陈 文迪" userId="265a449a37120100" providerId="LiveId" clId="{9BCE2F09-72FA-4793-A2A1-81D44931A3EB}" dt="2021-10-12T01:32:08.436" v="2769" actId="1076"/>
          <ac:spMkLst>
            <pc:docMk/>
            <pc:sldMk cId="46809699" sldId="3866"/>
            <ac:spMk id="7" creationId="{A9BC0953-66C4-4DDD-AA90-30E22081F0F3}"/>
          </ac:spMkLst>
        </pc:spChg>
        <pc:picChg chg="del">
          <ac:chgData name="陈 文迪" userId="265a449a37120100" providerId="LiveId" clId="{9BCE2F09-72FA-4793-A2A1-81D44931A3EB}" dt="2021-10-12T01:31:49.041" v="2766" actId="478"/>
          <ac:picMkLst>
            <pc:docMk/>
            <pc:sldMk cId="46809699" sldId="3866"/>
            <ac:picMk id="6" creationId="{154A53F9-E4EE-4E5A-B235-B1A9982F8DE9}"/>
          </ac:picMkLst>
        </pc:picChg>
      </pc:sldChg>
    </pc:docChg>
  </pc:docChgLst>
  <pc:docChgLst>
    <pc:chgData name="陈 文迪" userId="265a449a37120100" providerId="LiveId" clId="{B21D43E1-CC7F-490B-B1C1-F102F998C7A9}"/>
    <pc:docChg chg="undo custSel addSld delSld modSld modMainMaster">
      <pc:chgData name="陈 文迪" userId="265a449a37120100" providerId="LiveId" clId="{B21D43E1-CC7F-490B-B1C1-F102F998C7A9}" dt="2022-07-02T12:49:15.734" v="1957" actId="207"/>
      <pc:docMkLst>
        <pc:docMk/>
      </pc:docMkLst>
      <pc:sldChg chg="add del">
        <pc:chgData name="陈 文迪" userId="265a449a37120100" providerId="LiveId" clId="{B21D43E1-CC7F-490B-B1C1-F102F998C7A9}" dt="2022-07-02T11:57:06.981" v="508" actId="47"/>
        <pc:sldMkLst>
          <pc:docMk/>
          <pc:sldMk cId="0" sldId="256"/>
        </pc:sldMkLst>
      </pc:sldChg>
      <pc:sldChg chg="modSp add mod">
        <pc:chgData name="陈 文迪" userId="265a449a37120100" providerId="LiveId" clId="{B21D43E1-CC7F-490B-B1C1-F102F998C7A9}" dt="2022-07-02T12:32:50.845" v="1628" actId="1076"/>
        <pc:sldMkLst>
          <pc:docMk/>
          <pc:sldMk cId="1039992491" sldId="330"/>
        </pc:sldMkLst>
        <pc:spChg chg="mod">
          <ac:chgData name="陈 文迪" userId="265a449a37120100" providerId="LiveId" clId="{B21D43E1-CC7F-490B-B1C1-F102F998C7A9}" dt="2022-07-02T12:32:50.845" v="1628" actId="1076"/>
          <ac:spMkLst>
            <pc:docMk/>
            <pc:sldMk cId="1039992491" sldId="330"/>
            <ac:spMk id="598" creationId="{00000000-0000-0000-0000-000000000000}"/>
          </ac:spMkLst>
        </pc:spChg>
        <pc:picChg chg="mod">
          <ac:chgData name="陈 文迪" userId="265a449a37120100" providerId="LiveId" clId="{B21D43E1-CC7F-490B-B1C1-F102F998C7A9}" dt="2022-07-02T12:32:42.746" v="1626" actId="1076"/>
          <ac:picMkLst>
            <pc:docMk/>
            <pc:sldMk cId="1039992491" sldId="330"/>
            <ac:picMk id="9" creationId="{6C1A444D-2FA6-4CD8-B288-5F741DCDD27D}"/>
          </ac:picMkLst>
        </pc:picChg>
      </pc:sldChg>
      <pc:sldChg chg="modSp add mod">
        <pc:chgData name="陈 文迪" userId="265a449a37120100" providerId="LiveId" clId="{B21D43E1-CC7F-490B-B1C1-F102F998C7A9}" dt="2022-07-02T12:34:04.279" v="1653" actId="1036"/>
        <pc:sldMkLst>
          <pc:docMk/>
          <pc:sldMk cId="374791492" sldId="331"/>
        </pc:sldMkLst>
        <pc:spChg chg="mod">
          <ac:chgData name="陈 文迪" userId="265a449a37120100" providerId="LiveId" clId="{B21D43E1-CC7F-490B-B1C1-F102F998C7A9}" dt="2022-07-02T12:34:04.279" v="1653" actId="1036"/>
          <ac:spMkLst>
            <pc:docMk/>
            <pc:sldMk cId="374791492" sldId="331"/>
            <ac:spMk id="9" creationId="{1A04B996-6A26-491D-A8C3-B29B4C558BD4}"/>
          </ac:spMkLst>
        </pc:spChg>
        <pc:spChg chg="mod">
          <ac:chgData name="陈 文迪" userId="265a449a37120100" providerId="LiveId" clId="{B21D43E1-CC7F-490B-B1C1-F102F998C7A9}" dt="2022-07-02T12:34:04.279" v="1653" actId="1036"/>
          <ac:spMkLst>
            <pc:docMk/>
            <pc:sldMk cId="374791492" sldId="331"/>
            <ac:spMk id="20" creationId="{09883E79-1D8D-4EA2-BDE1-9441D1B7C073}"/>
          </ac:spMkLst>
        </pc:spChg>
        <pc:spChg chg="mod">
          <ac:chgData name="陈 文迪" userId="265a449a37120100" providerId="LiveId" clId="{B21D43E1-CC7F-490B-B1C1-F102F998C7A9}" dt="2022-07-02T12:32:35.260" v="1624" actId="20577"/>
          <ac:spMkLst>
            <pc:docMk/>
            <pc:sldMk cId="374791492" sldId="331"/>
            <ac:spMk id="36" creationId="{7FD35183-5514-4BC0-9B14-4488CCF0FCAE}"/>
          </ac:spMkLst>
        </pc:spChg>
        <pc:picChg chg="mod">
          <ac:chgData name="陈 文迪" userId="265a449a37120100" providerId="LiveId" clId="{B21D43E1-CC7F-490B-B1C1-F102F998C7A9}" dt="2022-07-02T12:34:04.279" v="1653" actId="1036"/>
          <ac:picMkLst>
            <pc:docMk/>
            <pc:sldMk cId="374791492" sldId="331"/>
            <ac:picMk id="2" creationId="{D1122F86-6DCF-4242-8288-8F0B642D218A}"/>
          </ac:picMkLst>
        </pc:picChg>
        <pc:picChg chg="mod">
          <ac:chgData name="陈 文迪" userId="265a449a37120100" providerId="LiveId" clId="{B21D43E1-CC7F-490B-B1C1-F102F998C7A9}" dt="2022-07-02T12:34:04.279" v="1653" actId="1036"/>
          <ac:picMkLst>
            <pc:docMk/>
            <pc:sldMk cId="374791492" sldId="331"/>
            <ac:picMk id="6" creationId="{E63FE233-20CF-49BE-8D17-83979E8050C7}"/>
          </ac:picMkLst>
        </pc:picChg>
      </pc:sldChg>
      <pc:sldChg chg="addSp delSp modSp add del mod">
        <pc:chgData name="陈 文迪" userId="265a449a37120100" providerId="LiveId" clId="{B21D43E1-CC7F-490B-B1C1-F102F998C7A9}" dt="2022-07-02T12:32:31.839" v="1622" actId="20577"/>
        <pc:sldMkLst>
          <pc:docMk/>
          <pc:sldMk cId="4109727239" sldId="332"/>
        </pc:sldMkLst>
        <pc:spChg chg="add del mod">
          <ac:chgData name="陈 文迪" userId="265a449a37120100" providerId="LiveId" clId="{B21D43E1-CC7F-490B-B1C1-F102F998C7A9}" dt="2022-07-02T11:58:45.251" v="544" actId="478"/>
          <ac:spMkLst>
            <pc:docMk/>
            <pc:sldMk cId="4109727239" sldId="332"/>
            <ac:spMk id="4" creationId="{837447B8-1A07-865E-6842-166F4E576A0E}"/>
          </ac:spMkLst>
        </pc:spChg>
        <pc:spChg chg="mod">
          <ac:chgData name="陈 文迪" userId="265a449a37120100" providerId="LiveId" clId="{B21D43E1-CC7F-490B-B1C1-F102F998C7A9}" dt="2022-07-02T12:27:13.794" v="1546" actId="1076"/>
          <ac:spMkLst>
            <pc:docMk/>
            <pc:sldMk cId="4109727239" sldId="332"/>
            <ac:spMk id="6" creationId="{C995A99C-1C11-4FC0-8293-5C091145766E}"/>
          </ac:spMkLst>
        </pc:spChg>
        <pc:spChg chg="add del mod">
          <ac:chgData name="陈 文迪" userId="265a449a37120100" providerId="LiveId" clId="{B21D43E1-CC7F-490B-B1C1-F102F998C7A9}" dt="2022-07-02T11:58:39.052" v="543"/>
          <ac:spMkLst>
            <pc:docMk/>
            <pc:sldMk cId="4109727239" sldId="332"/>
            <ac:spMk id="11" creationId="{56AD5F8F-E10E-C729-232B-FE9F360C7C9A}"/>
          </ac:spMkLst>
        </pc:spChg>
        <pc:spChg chg="add del mod">
          <ac:chgData name="陈 文迪" userId="265a449a37120100" providerId="LiveId" clId="{B21D43E1-CC7F-490B-B1C1-F102F998C7A9}" dt="2022-07-02T11:58:46.496" v="546"/>
          <ac:spMkLst>
            <pc:docMk/>
            <pc:sldMk cId="4109727239" sldId="332"/>
            <ac:spMk id="12" creationId="{3366D4F6-1A90-0486-2E93-9E8D808D2FB2}"/>
          </ac:spMkLst>
        </pc:spChg>
        <pc:spChg chg="del mod">
          <ac:chgData name="陈 文迪" userId="265a449a37120100" providerId="LiveId" clId="{B21D43E1-CC7F-490B-B1C1-F102F998C7A9}" dt="2022-07-02T12:32:31.839" v="1622" actId="20577"/>
          <ac:spMkLst>
            <pc:docMk/>
            <pc:sldMk cId="4109727239" sldId="332"/>
            <ac:spMk id="598" creationId="{00000000-0000-0000-0000-000000000000}"/>
          </ac:spMkLst>
        </pc:spChg>
      </pc:sldChg>
      <pc:sldChg chg="modSp add mod">
        <pc:chgData name="陈 文迪" userId="265a449a37120100" providerId="LiveId" clId="{B21D43E1-CC7F-490B-B1C1-F102F998C7A9}" dt="2022-07-02T12:32:33.360" v="1623" actId="20577"/>
        <pc:sldMkLst>
          <pc:docMk/>
          <pc:sldMk cId="139858440" sldId="345"/>
        </pc:sldMkLst>
        <pc:spChg chg="mod">
          <ac:chgData name="陈 文迪" userId="265a449a37120100" providerId="LiveId" clId="{B21D43E1-CC7F-490B-B1C1-F102F998C7A9}" dt="2022-07-02T12:32:25.262" v="1618" actId="207"/>
          <ac:spMkLst>
            <pc:docMk/>
            <pc:sldMk cId="139858440" sldId="345"/>
            <ac:spMk id="5" creationId="{D6DA9337-0B14-44EE-BF62-A382ADF93097}"/>
          </ac:spMkLst>
        </pc:spChg>
        <pc:spChg chg="mod">
          <ac:chgData name="陈 文迪" userId="265a449a37120100" providerId="LiveId" clId="{B21D43E1-CC7F-490B-B1C1-F102F998C7A9}" dt="2022-07-02T12:32:33.360" v="1623" actId="20577"/>
          <ac:spMkLst>
            <pc:docMk/>
            <pc:sldMk cId="139858440" sldId="345"/>
            <ac:spMk id="598" creationId="{00000000-0000-0000-0000-000000000000}"/>
          </ac:spMkLst>
        </pc:spChg>
      </pc:sldChg>
      <pc:sldChg chg="modSp add mod">
        <pc:chgData name="陈 文迪" userId="265a449a37120100" providerId="LiveId" clId="{B21D43E1-CC7F-490B-B1C1-F102F998C7A9}" dt="2022-07-02T12:46:14.231" v="1924" actId="1076"/>
        <pc:sldMkLst>
          <pc:docMk/>
          <pc:sldMk cId="980906420" sldId="346"/>
        </pc:sldMkLst>
        <pc:spChg chg="mod">
          <ac:chgData name="陈 文迪" userId="265a449a37120100" providerId="LiveId" clId="{B21D43E1-CC7F-490B-B1C1-F102F998C7A9}" dt="2022-07-02T12:46:10.907" v="1923" actId="20577"/>
          <ac:spMkLst>
            <pc:docMk/>
            <pc:sldMk cId="980906420" sldId="346"/>
            <ac:spMk id="20" creationId="{09883E79-1D8D-4EA2-BDE1-9441D1B7C073}"/>
          </ac:spMkLst>
        </pc:spChg>
        <pc:spChg chg="mod">
          <ac:chgData name="陈 文迪" userId="265a449a37120100" providerId="LiveId" clId="{B21D43E1-CC7F-490B-B1C1-F102F998C7A9}" dt="2022-07-02T12:32:36.443" v="1625" actId="20577"/>
          <ac:spMkLst>
            <pc:docMk/>
            <pc:sldMk cId="980906420" sldId="346"/>
            <ac:spMk id="36" creationId="{7FD35183-5514-4BC0-9B14-4488CCF0FCAE}"/>
          </ac:spMkLst>
        </pc:spChg>
        <pc:picChg chg="mod">
          <ac:chgData name="陈 文迪" userId="265a449a37120100" providerId="LiveId" clId="{B21D43E1-CC7F-490B-B1C1-F102F998C7A9}" dt="2022-07-02T12:46:14.231" v="1924" actId="1076"/>
          <ac:picMkLst>
            <pc:docMk/>
            <pc:sldMk cId="980906420" sldId="346"/>
            <ac:picMk id="3" creationId="{EF450834-51DF-49BE-B124-78B6F563999E}"/>
          </ac:picMkLst>
        </pc:picChg>
      </pc:sldChg>
      <pc:sldChg chg="modSp add mod">
        <pc:chgData name="陈 文迪" userId="265a449a37120100" providerId="LiveId" clId="{B21D43E1-CC7F-490B-B1C1-F102F998C7A9}" dt="2022-07-02T12:47:28.988" v="1932" actId="1076"/>
        <pc:sldMkLst>
          <pc:docMk/>
          <pc:sldMk cId="1938172647" sldId="347"/>
        </pc:sldMkLst>
        <pc:spChg chg="mod">
          <ac:chgData name="陈 文迪" userId="265a449a37120100" providerId="LiveId" clId="{B21D43E1-CC7F-490B-B1C1-F102F998C7A9}" dt="2022-07-02T12:47:28.988" v="1932" actId="1076"/>
          <ac:spMkLst>
            <pc:docMk/>
            <pc:sldMk cId="1938172647" sldId="347"/>
            <ac:spMk id="20" creationId="{09883E79-1D8D-4EA2-BDE1-9441D1B7C073}"/>
          </ac:spMkLst>
        </pc:spChg>
        <pc:spChg chg="mod">
          <ac:chgData name="陈 文迪" userId="265a449a37120100" providerId="LiveId" clId="{B21D43E1-CC7F-490B-B1C1-F102F998C7A9}" dt="2022-07-02T12:41:52.222" v="1780" actId="207"/>
          <ac:spMkLst>
            <pc:docMk/>
            <pc:sldMk cId="1938172647" sldId="347"/>
            <ac:spMk id="36" creationId="{7FD35183-5514-4BC0-9B14-4488CCF0FCAE}"/>
          </ac:spMkLst>
        </pc:spChg>
      </pc:sldChg>
      <pc:sldChg chg="modSp add mod">
        <pc:chgData name="陈 文迪" userId="265a449a37120100" providerId="LiveId" clId="{B21D43E1-CC7F-490B-B1C1-F102F998C7A9}" dt="2022-07-02T12:49:04.763" v="1953" actId="207"/>
        <pc:sldMkLst>
          <pc:docMk/>
          <pc:sldMk cId="3631986968" sldId="348"/>
        </pc:sldMkLst>
        <pc:spChg chg="mod">
          <ac:chgData name="陈 文迪" userId="265a449a37120100" providerId="LiveId" clId="{B21D43E1-CC7F-490B-B1C1-F102F998C7A9}" dt="2022-07-02T12:45:38.717" v="1882" actId="20577"/>
          <ac:spMkLst>
            <pc:docMk/>
            <pc:sldMk cId="3631986968" sldId="348"/>
            <ac:spMk id="20" creationId="{09883E79-1D8D-4EA2-BDE1-9441D1B7C073}"/>
          </ac:spMkLst>
        </pc:spChg>
        <pc:spChg chg="mod">
          <ac:chgData name="陈 文迪" userId="265a449a37120100" providerId="LiveId" clId="{B21D43E1-CC7F-490B-B1C1-F102F998C7A9}" dt="2022-07-02T12:49:04.763" v="1953" actId="207"/>
          <ac:spMkLst>
            <pc:docMk/>
            <pc:sldMk cId="3631986968" sldId="348"/>
            <ac:spMk id="36" creationId="{7FD35183-5514-4BC0-9B14-4488CCF0FCAE}"/>
          </ac:spMkLst>
        </pc:spChg>
        <pc:graphicFrameChg chg="mod modGraphic">
          <ac:chgData name="陈 文迪" userId="265a449a37120100" providerId="LiveId" clId="{B21D43E1-CC7F-490B-B1C1-F102F998C7A9}" dt="2022-07-02T12:43:03.788" v="1818" actId="1076"/>
          <ac:graphicFrameMkLst>
            <pc:docMk/>
            <pc:sldMk cId="3631986968" sldId="348"/>
            <ac:graphicFrameMk id="7" creationId="{BE087589-8F43-47A9-913A-31317E195FFA}"/>
          </ac:graphicFrameMkLst>
        </pc:graphicFrameChg>
      </pc:sldChg>
      <pc:sldChg chg="modSp add mod">
        <pc:chgData name="陈 文迪" userId="265a449a37120100" providerId="LiveId" clId="{B21D43E1-CC7F-490B-B1C1-F102F998C7A9}" dt="2022-07-02T12:49:06.798" v="1954" actId="207"/>
        <pc:sldMkLst>
          <pc:docMk/>
          <pc:sldMk cId="4006578585" sldId="349"/>
        </pc:sldMkLst>
        <pc:spChg chg="mod">
          <ac:chgData name="陈 文迪" userId="265a449a37120100" providerId="LiveId" clId="{B21D43E1-CC7F-490B-B1C1-F102F998C7A9}" dt="2022-07-02T12:45:34.944" v="1878" actId="20577"/>
          <ac:spMkLst>
            <pc:docMk/>
            <pc:sldMk cId="4006578585" sldId="349"/>
            <ac:spMk id="20" creationId="{09883E79-1D8D-4EA2-BDE1-9441D1B7C073}"/>
          </ac:spMkLst>
        </pc:spChg>
        <pc:spChg chg="mod">
          <ac:chgData name="陈 文迪" userId="265a449a37120100" providerId="LiveId" clId="{B21D43E1-CC7F-490B-B1C1-F102F998C7A9}" dt="2022-07-02T12:49:06.798" v="1954" actId="207"/>
          <ac:spMkLst>
            <pc:docMk/>
            <pc:sldMk cId="4006578585" sldId="349"/>
            <ac:spMk id="36" creationId="{7FD35183-5514-4BC0-9B14-4488CCF0FCAE}"/>
          </ac:spMkLst>
        </pc:spChg>
      </pc:sldChg>
      <pc:sldChg chg="modSp add mod">
        <pc:chgData name="陈 文迪" userId="265a449a37120100" providerId="LiveId" clId="{B21D43E1-CC7F-490B-B1C1-F102F998C7A9}" dt="2022-07-02T12:49:15.734" v="1957" actId="207"/>
        <pc:sldMkLst>
          <pc:docMk/>
          <pc:sldMk cId="1021374760" sldId="350"/>
        </pc:sldMkLst>
        <pc:spChg chg="mod">
          <ac:chgData name="陈 文迪" userId="265a449a37120100" providerId="LiveId" clId="{B21D43E1-CC7F-490B-B1C1-F102F998C7A9}" dt="2022-07-02T12:45:27.751" v="1874" actId="5793"/>
          <ac:spMkLst>
            <pc:docMk/>
            <pc:sldMk cId="1021374760" sldId="350"/>
            <ac:spMk id="20" creationId="{09883E79-1D8D-4EA2-BDE1-9441D1B7C073}"/>
          </ac:spMkLst>
        </pc:spChg>
        <pc:spChg chg="mod">
          <ac:chgData name="陈 文迪" userId="265a449a37120100" providerId="LiveId" clId="{B21D43E1-CC7F-490B-B1C1-F102F998C7A9}" dt="2022-07-02T12:49:15.734" v="1957" actId="207"/>
          <ac:spMkLst>
            <pc:docMk/>
            <pc:sldMk cId="1021374760" sldId="350"/>
            <ac:spMk id="36" creationId="{7FD35183-5514-4BC0-9B14-4488CCF0FCAE}"/>
          </ac:spMkLst>
        </pc:spChg>
        <pc:graphicFrameChg chg="mod modGraphic">
          <ac:chgData name="陈 文迪" userId="265a449a37120100" providerId="LiveId" clId="{B21D43E1-CC7F-490B-B1C1-F102F998C7A9}" dt="2022-07-02T12:39:36.134" v="1742" actId="2711"/>
          <ac:graphicFrameMkLst>
            <pc:docMk/>
            <pc:sldMk cId="1021374760" sldId="350"/>
            <ac:graphicFrameMk id="4" creationId="{2DDEE3AC-96DF-4B01-A500-1B423F809FB2}"/>
          </ac:graphicFrameMkLst>
        </pc:graphicFrameChg>
      </pc:sldChg>
      <pc:sldChg chg="modSp add mod">
        <pc:chgData name="陈 文迪" userId="265a449a37120100" providerId="LiveId" clId="{B21D43E1-CC7F-490B-B1C1-F102F998C7A9}" dt="2022-07-02T12:49:08.745" v="1955" actId="207"/>
        <pc:sldMkLst>
          <pc:docMk/>
          <pc:sldMk cId="1435547031" sldId="351"/>
        </pc:sldMkLst>
        <pc:spChg chg="mod">
          <ac:chgData name="陈 文迪" userId="265a449a37120100" providerId="LiveId" clId="{B21D43E1-CC7F-490B-B1C1-F102F998C7A9}" dt="2022-07-02T12:45:07.124" v="1870" actId="1076"/>
          <ac:spMkLst>
            <pc:docMk/>
            <pc:sldMk cId="1435547031" sldId="351"/>
            <ac:spMk id="20" creationId="{09883E79-1D8D-4EA2-BDE1-9441D1B7C073}"/>
          </ac:spMkLst>
        </pc:spChg>
        <pc:spChg chg="mod">
          <ac:chgData name="陈 文迪" userId="265a449a37120100" providerId="LiveId" clId="{B21D43E1-CC7F-490B-B1C1-F102F998C7A9}" dt="2022-07-02T12:49:08.745" v="1955" actId="207"/>
          <ac:spMkLst>
            <pc:docMk/>
            <pc:sldMk cId="1435547031" sldId="351"/>
            <ac:spMk id="36" creationId="{7FD35183-5514-4BC0-9B14-4488CCF0FCAE}"/>
          </ac:spMkLst>
        </pc:spChg>
      </pc:sldChg>
      <pc:sldChg chg="modSp add mod">
        <pc:chgData name="陈 文迪" userId="265a449a37120100" providerId="LiveId" clId="{B21D43E1-CC7F-490B-B1C1-F102F998C7A9}" dt="2022-07-02T12:49:11.672" v="1956" actId="207"/>
        <pc:sldMkLst>
          <pc:docMk/>
          <pc:sldMk cId="2888178279" sldId="352"/>
        </pc:sldMkLst>
        <pc:spChg chg="mod">
          <ac:chgData name="陈 文迪" userId="265a449a37120100" providerId="LiveId" clId="{B21D43E1-CC7F-490B-B1C1-F102F998C7A9}" dt="2022-07-02T12:44:42.396" v="1848" actId="20577"/>
          <ac:spMkLst>
            <pc:docMk/>
            <pc:sldMk cId="2888178279" sldId="352"/>
            <ac:spMk id="20" creationId="{09883E79-1D8D-4EA2-BDE1-9441D1B7C073}"/>
          </ac:spMkLst>
        </pc:spChg>
        <pc:spChg chg="mod">
          <ac:chgData name="陈 文迪" userId="265a449a37120100" providerId="LiveId" clId="{B21D43E1-CC7F-490B-B1C1-F102F998C7A9}" dt="2022-07-02T12:49:11.672" v="1956" actId="207"/>
          <ac:spMkLst>
            <pc:docMk/>
            <pc:sldMk cId="2888178279" sldId="352"/>
            <ac:spMk id="36" creationId="{7FD35183-5514-4BC0-9B14-4488CCF0FCAE}"/>
          </ac:spMkLst>
        </pc:spChg>
        <pc:picChg chg="mod">
          <ac:chgData name="陈 文迪" userId="265a449a37120100" providerId="LiveId" clId="{B21D43E1-CC7F-490B-B1C1-F102F998C7A9}" dt="2022-07-02T12:44:45.072" v="1849" actId="1076"/>
          <ac:picMkLst>
            <pc:docMk/>
            <pc:sldMk cId="2888178279" sldId="352"/>
            <ac:picMk id="2" creationId="{9F80F13E-E84F-4137-83FB-C786FE2AB8BE}"/>
          </ac:picMkLst>
        </pc:picChg>
      </pc:sldChg>
      <pc:sldChg chg="add del">
        <pc:chgData name="陈 文迪" userId="265a449a37120100" providerId="LiveId" clId="{B21D43E1-CC7F-490B-B1C1-F102F998C7A9}" dt="2022-07-02T12:05:27.260" v="811" actId="47"/>
        <pc:sldMkLst>
          <pc:docMk/>
          <pc:sldMk cId="3486486085" sldId="353"/>
        </pc:sldMkLst>
      </pc:sldChg>
      <pc:sldChg chg="add del">
        <pc:chgData name="陈 文迪" userId="265a449a37120100" providerId="LiveId" clId="{B21D43E1-CC7F-490B-B1C1-F102F998C7A9}" dt="2022-07-02T12:02:17.217" v="728" actId="47"/>
        <pc:sldMkLst>
          <pc:docMk/>
          <pc:sldMk cId="2730695404" sldId="354"/>
        </pc:sldMkLst>
      </pc:sldChg>
      <pc:sldChg chg="addSp delSp modSp add del mod">
        <pc:chgData name="陈 文迪" userId="265a449a37120100" providerId="LiveId" clId="{B21D43E1-CC7F-490B-B1C1-F102F998C7A9}" dt="2022-07-02T11:58:25.623" v="540" actId="47"/>
        <pc:sldMkLst>
          <pc:docMk/>
          <pc:sldMk cId="1078717080" sldId="355"/>
        </pc:sldMkLst>
        <pc:spChg chg="add mod">
          <ac:chgData name="陈 文迪" userId="265a449a37120100" providerId="LiveId" clId="{B21D43E1-CC7F-490B-B1C1-F102F998C7A9}" dt="2022-07-02T11:58:18.560" v="539" actId="478"/>
          <ac:spMkLst>
            <pc:docMk/>
            <pc:sldMk cId="1078717080" sldId="355"/>
            <ac:spMk id="3" creationId="{C5707813-BC85-022E-1091-ADDB2A4CDEB7}"/>
          </ac:spMkLst>
        </pc:spChg>
        <pc:spChg chg="del mod">
          <ac:chgData name="陈 文迪" userId="265a449a37120100" providerId="LiveId" clId="{B21D43E1-CC7F-490B-B1C1-F102F998C7A9}" dt="2022-07-02T11:58:18.560" v="539" actId="478"/>
          <ac:spMkLst>
            <pc:docMk/>
            <pc:sldMk cId="1078717080" sldId="355"/>
            <ac:spMk id="598" creationId="{00000000-0000-0000-0000-000000000000}"/>
          </ac:spMkLst>
        </pc:spChg>
      </pc:sldChg>
      <pc:sldChg chg="delSp modSp add del mod">
        <pc:chgData name="陈 文迪" userId="265a449a37120100" providerId="LiveId" clId="{B21D43E1-CC7F-490B-B1C1-F102F998C7A9}" dt="2022-07-02T12:04:16.870" v="767" actId="47"/>
        <pc:sldMkLst>
          <pc:docMk/>
          <pc:sldMk cId="3156849170" sldId="356"/>
        </pc:sldMkLst>
        <pc:spChg chg="del mod">
          <ac:chgData name="陈 文迪" userId="265a449a37120100" providerId="LiveId" clId="{B21D43E1-CC7F-490B-B1C1-F102F998C7A9}" dt="2022-07-02T12:02:36.592" v="732" actId="21"/>
          <ac:spMkLst>
            <pc:docMk/>
            <pc:sldMk cId="3156849170" sldId="356"/>
            <ac:spMk id="5" creationId="{5A9CDEE0-8B40-47E2-9DF3-90766A20116D}"/>
          </ac:spMkLst>
        </pc:spChg>
        <pc:spChg chg="del mod">
          <ac:chgData name="陈 文迪" userId="265a449a37120100" providerId="LiveId" clId="{B21D43E1-CC7F-490B-B1C1-F102F998C7A9}" dt="2022-07-02T12:02:36.592" v="732" actId="21"/>
          <ac:spMkLst>
            <pc:docMk/>
            <pc:sldMk cId="3156849170" sldId="356"/>
            <ac:spMk id="8" creationId="{3EAA4B64-F2F5-4584-ACE2-A7CF3FF50FB7}"/>
          </ac:spMkLst>
        </pc:spChg>
        <pc:spChg chg="del">
          <ac:chgData name="陈 文迪" userId="265a449a37120100" providerId="LiveId" clId="{B21D43E1-CC7F-490B-B1C1-F102F998C7A9}" dt="2022-07-02T12:02:36.592" v="732" actId="21"/>
          <ac:spMkLst>
            <pc:docMk/>
            <pc:sldMk cId="3156849170" sldId="356"/>
            <ac:spMk id="9" creationId="{E659C794-9FA8-427F-BFEB-865D6D646EAD}"/>
          </ac:spMkLst>
        </pc:spChg>
        <pc:spChg chg="del mod">
          <ac:chgData name="陈 文迪" userId="265a449a37120100" providerId="LiveId" clId="{B21D43E1-CC7F-490B-B1C1-F102F998C7A9}" dt="2022-07-02T12:02:36.592" v="732" actId="21"/>
          <ac:spMkLst>
            <pc:docMk/>
            <pc:sldMk cId="3156849170" sldId="356"/>
            <ac:spMk id="11" creationId="{B04ED647-DFFD-4400-B04B-D254F33B38B7}"/>
          </ac:spMkLst>
        </pc:spChg>
        <pc:spChg chg="del">
          <ac:chgData name="陈 文迪" userId="265a449a37120100" providerId="LiveId" clId="{B21D43E1-CC7F-490B-B1C1-F102F998C7A9}" dt="2022-07-02T12:02:36.592" v="732" actId="21"/>
          <ac:spMkLst>
            <pc:docMk/>
            <pc:sldMk cId="3156849170" sldId="356"/>
            <ac:spMk id="12" creationId="{1055C776-5C03-421A-A7E1-17F0BA1169F0}"/>
          </ac:spMkLst>
        </pc:spChg>
        <pc:picChg chg="del">
          <ac:chgData name="陈 文迪" userId="265a449a37120100" providerId="LiveId" clId="{B21D43E1-CC7F-490B-B1C1-F102F998C7A9}" dt="2022-07-02T12:02:36.592" v="732" actId="21"/>
          <ac:picMkLst>
            <pc:docMk/>
            <pc:sldMk cId="3156849170" sldId="356"/>
            <ac:picMk id="2" creationId="{213C3738-4535-4EF4-BCA0-DB546F874B84}"/>
          </ac:picMkLst>
        </pc:picChg>
        <pc:cxnChg chg="del">
          <ac:chgData name="陈 文迪" userId="265a449a37120100" providerId="LiveId" clId="{B21D43E1-CC7F-490B-B1C1-F102F998C7A9}" dt="2022-07-02T12:02:36.592" v="732" actId="21"/>
          <ac:cxnSpMkLst>
            <pc:docMk/>
            <pc:sldMk cId="3156849170" sldId="356"/>
            <ac:cxnSpMk id="4" creationId="{47D35C58-680B-4C87-B23C-164560B05FFB}"/>
          </ac:cxnSpMkLst>
        </pc:cxnChg>
      </pc:sldChg>
      <pc:sldChg chg="addSp delSp modSp add del mod">
        <pc:chgData name="陈 文迪" userId="265a449a37120100" providerId="LiveId" clId="{B21D43E1-CC7F-490B-B1C1-F102F998C7A9}" dt="2022-07-02T12:05:19.287" v="810" actId="47"/>
        <pc:sldMkLst>
          <pc:docMk/>
          <pc:sldMk cId="2110910870" sldId="357"/>
        </pc:sldMkLst>
        <pc:spChg chg="del">
          <ac:chgData name="陈 文迪" userId="265a449a37120100" providerId="LiveId" clId="{B21D43E1-CC7F-490B-B1C1-F102F998C7A9}" dt="2022-07-02T12:04:54.551" v="801" actId="21"/>
          <ac:spMkLst>
            <pc:docMk/>
            <pc:sldMk cId="2110910870" sldId="357"/>
            <ac:spMk id="3" creationId="{7285ADDF-79E0-44D5-9BE0-F9E6F9F75BA4}"/>
          </ac:spMkLst>
        </pc:spChg>
        <pc:spChg chg="add del mod">
          <ac:chgData name="陈 文迪" userId="265a449a37120100" providerId="LiveId" clId="{B21D43E1-CC7F-490B-B1C1-F102F998C7A9}" dt="2022-07-02T12:04:50.917" v="800" actId="478"/>
          <ac:spMkLst>
            <pc:docMk/>
            <pc:sldMk cId="2110910870" sldId="357"/>
            <ac:spMk id="4" creationId="{56C748A4-36FE-6EA9-E104-685356C244C1}"/>
          </ac:spMkLst>
        </pc:spChg>
        <pc:spChg chg="del">
          <ac:chgData name="陈 文迪" userId="265a449a37120100" providerId="LiveId" clId="{B21D43E1-CC7F-490B-B1C1-F102F998C7A9}" dt="2022-07-02T12:04:54.551" v="801" actId="21"/>
          <ac:spMkLst>
            <pc:docMk/>
            <pc:sldMk cId="2110910870" sldId="357"/>
            <ac:spMk id="5" creationId="{5A9CDEE0-8B40-47E2-9DF3-90766A20116D}"/>
          </ac:spMkLst>
        </pc:spChg>
        <pc:spChg chg="del">
          <ac:chgData name="陈 文迪" userId="265a449a37120100" providerId="LiveId" clId="{B21D43E1-CC7F-490B-B1C1-F102F998C7A9}" dt="2022-07-02T12:04:54.551" v="801" actId="21"/>
          <ac:spMkLst>
            <pc:docMk/>
            <pc:sldMk cId="2110910870" sldId="357"/>
            <ac:spMk id="13" creationId="{95A2E8AC-AE6E-47B7-A361-F85138C082CF}"/>
          </ac:spMkLst>
        </pc:spChg>
        <pc:spChg chg="del">
          <ac:chgData name="陈 文迪" userId="265a449a37120100" providerId="LiveId" clId="{B21D43E1-CC7F-490B-B1C1-F102F998C7A9}" dt="2022-07-02T12:04:54.551" v="801" actId="21"/>
          <ac:spMkLst>
            <pc:docMk/>
            <pc:sldMk cId="2110910870" sldId="357"/>
            <ac:spMk id="14" creationId="{FE5AD8C4-0A2D-4D3D-978B-C4D22BED7B62}"/>
          </ac:spMkLst>
        </pc:spChg>
        <pc:spChg chg="del">
          <ac:chgData name="陈 文迪" userId="265a449a37120100" providerId="LiveId" clId="{B21D43E1-CC7F-490B-B1C1-F102F998C7A9}" dt="2022-07-02T12:04:54.551" v="801" actId="21"/>
          <ac:spMkLst>
            <pc:docMk/>
            <pc:sldMk cId="2110910870" sldId="357"/>
            <ac:spMk id="23" creationId="{88ADE683-4DEB-4702-B604-0C805A15032F}"/>
          </ac:spMkLst>
        </pc:spChg>
        <pc:spChg chg="del">
          <ac:chgData name="陈 文迪" userId="265a449a37120100" providerId="LiveId" clId="{B21D43E1-CC7F-490B-B1C1-F102F998C7A9}" dt="2022-07-02T12:04:54.551" v="801" actId="21"/>
          <ac:spMkLst>
            <pc:docMk/>
            <pc:sldMk cId="2110910870" sldId="357"/>
            <ac:spMk id="24" creationId="{8F80BC2D-8BD2-4D2D-8A38-441FFCBFD065}"/>
          </ac:spMkLst>
        </pc:spChg>
        <pc:spChg chg="del">
          <ac:chgData name="陈 文迪" userId="265a449a37120100" providerId="LiveId" clId="{B21D43E1-CC7F-490B-B1C1-F102F998C7A9}" dt="2022-07-02T12:04:54.551" v="801" actId="21"/>
          <ac:spMkLst>
            <pc:docMk/>
            <pc:sldMk cId="2110910870" sldId="357"/>
            <ac:spMk id="32" creationId="{5B9F1C75-39EA-456D-9E25-229E13849729}"/>
          </ac:spMkLst>
        </pc:spChg>
        <pc:spChg chg="del">
          <ac:chgData name="陈 文迪" userId="265a449a37120100" providerId="LiveId" clId="{B21D43E1-CC7F-490B-B1C1-F102F998C7A9}" dt="2022-07-02T12:04:54.551" v="801" actId="21"/>
          <ac:spMkLst>
            <pc:docMk/>
            <pc:sldMk cId="2110910870" sldId="357"/>
            <ac:spMk id="37" creationId="{6FDBD4C8-F3A5-4264-A851-12C720FD1169}"/>
          </ac:spMkLst>
        </pc:spChg>
        <pc:spChg chg="del">
          <ac:chgData name="陈 文迪" userId="265a449a37120100" providerId="LiveId" clId="{B21D43E1-CC7F-490B-B1C1-F102F998C7A9}" dt="2022-07-02T12:04:54.551" v="801" actId="21"/>
          <ac:spMkLst>
            <pc:docMk/>
            <pc:sldMk cId="2110910870" sldId="357"/>
            <ac:spMk id="44" creationId="{5ADF0BF1-B29A-4EA6-8B24-EC83BDA446B1}"/>
          </ac:spMkLst>
        </pc:spChg>
        <pc:spChg chg="del">
          <ac:chgData name="陈 文迪" userId="265a449a37120100" providerId="LiveId" clId="{B21D43E1-CC7F-490B-B1C1-F102F998C7A9}" dt="2022-07-02T12:04:54.551" v="801" actId="21"/>
          <ac:spMkLst>
            <pc:docMk/>
            <pc:sldMk cId="2110910870" sldId="357"/>
            <ac:spMk id="45" creationId="{B88512B2-8BA7-4B68-9A00-CB9ABF143C2D}"/>
          </ac:spMkLst>
        </pc:spChg>
        <pc:spChg chg="del">
          <ac:chgData name="陈 文迪" userId="265a449a37120100" providerId="LiveId" clId="{B21D43E1-CC7F-490B-B1C1-F102F998C7A9}" dt="2022-07-02T12:04:54.551" v="801" actId="21"/>
          <ac:spMkLst>
            <pc:docMk/>
            <pc:sldMk cId="2110910870" sldId="357"/>
            <ac:spMk id="52" creationId="{D229497F-6B60-4D7E-A293-C2A4FAD9D321}"/>
          </ac:spMkLst>
        </pc:spChg>
        <pc:spChg chg="del">
          <ac:chgData name="陈 文迪" userId="265a449a37120100" providerId="LiveId" clId="{B21D43E1-CC7F-490B-B1C1-F102F998C7A9}" dt="2022-07-02T12:04:54.551" v="801" actId="21"/>
          <ac:spMkLst>
            <pc:docMk/>
            <pc:sldMk cId="2110910870" sldId="357"/>
            <ac:spMk id="65" creationId="{C3FD8077-384B-47AE-9533-D4100972D1FD}"/>
          </ac:spMkLst>
        </pc:spChg>
        <pc:spChg chg="del">
          <ac:chgData name="陈 文迪" userId="265a449a37120100" providerId="LiveId" clId="{B21D43E1-CC7F-490B-B1C1-F102F998C7A9}" dt="2022-07-02T12:04:54.551" v="801" actId="21"/>
          <ac:spMkLst>
            <pc:docMk/>
            <pc:sldMk cId="2110910870" sldId="357"/>
            <ac:spMk id="66" creationId="{5A3FA036-EAF4-4CAB-86F5-FD197A997A4A}"/>
          </ac:spMkLst>
        </pc:spChg>
        <pc:spChg chg="del">
          <ac:chgData name="陈 文迪" userId="265a449a37120100" providerId="LiveId" clId="{B21D43E1-CC7F-490B-B1C1-F102F998C7A9}" dt="2022-07-02T12:04:49.337" v="799" actId="478"/>
          <ac:spMkLst>
            <pc:docMk/>
            <pc:sldMk cId="2110910870" sldId="357"/>
            <ac:spMk id="598" creationId="{00000000-0000-0000-0000-000000000000}"/>
          </ac:spMkLst>
        </pc:spChg>
        <pc:cxnChg chg="del mod">
          <ac:chgData name="陈 文迪" userId="265a449a37120100" providerId="LiveId" clId="{B21D43E1-CC7F-490B-B1C1-F102F998C7A9}" dt="2022-07-02T12:04:54.551" v="801" actId="21"/>
          <ac:cxnSpMkLst>
            <pc:docMk/>
            <pc:sldMk cId="2110910870" sldId="357"/>
            <ac:cxnSpMk id="7" creationId="{C3C39A52-F64F-4F7C-83C3-B1FA9AF40007}"/>
          </ac:cxnSpMkLst>
        </pc:cxnChg>
        <pc:cxnChg chg="del">
          <ac:chgData name="陈 文迪" userId="265a449a37120100" providerId="LiveId" clId="{B21D43E1-CC7F-490B-B1C1-F102F998C7A9}" dt="2022-07-02T12:04:54.551" v="801" actId="21"/>
          <ac:cxnSpMkLst>
            <pc:docMk/>
            <pc:sldMk cId="2110910870" sldId="357"/>
            <ac:cxnSpMk id="15" creationId="{490C77F1-17D3-4225-8B46-5A492BF41432}"/>
          </ac:cxnSpMkLst>
        </pc:cxnChg>
        <pc:cxnChg chg="del mod">
          <ac:chgData name="陈 文迪" userId="265a449a37120100" providerId="LiveId" clId="{B21D43E1-CC7F-490B-B1C1-F102F998C7A9}" dt="2022-07-02T12:04:54.551" v="801" actId="21"/>
          <ac:cxnSpMkLst>
            <pc:docMk/>
            <pc:sldMk cId="2110910870" sldId="357"/>
            <ac:cxnSpMk id="20" creationId="{2366B90C-9304-4707-962B-52EA47F88F6B}"/>
          </ac:cxnSpMkLst>
        </pc:cxnChg>
        <pc:cxnChg chg="del">
          <ac:chgData name="陈 文迪" userId="265a449a37120100" providerId="LiveId" clId="{B21D43E1-CC7F-490B-B1C1-F102F998C7A9}" dt="2022-07-02T12:04:54.551" v="801" actId="21"/>
          <ac:cxnSpMkLst>
            <pc:docMk/>
            <pc:sldMk cId="2110910870" sldId="357"/>
            <ac:cxnSpMk id="22" creationId="{3C64E61A-B8DE-4C5B-9203-678980AF3662}"/>
          </ac:cxnSpMkLst>
        </pc:cxnChg>
        <pc:cxnChg chg="del">
          <ac:chgData name="陈 文迪" userId="265a449a37120100" providerId="LiveId" clId="{B21D43E1-CC7F-490B-B1C1-F102F998C7A9}" dt="2022-07-02T12:04:54.551" v="801" actId="21"/>
          <ac:cxnSpMkLst>
            <pc:docMk/>
            <pc:sldMk cId="2110910870" sldId="357"/>
            <ac:cxnSpMk id="26" creationId="{5C562BCE-97FD-4FB3-AF7C-22CFB7DE7AA8}"/>
          </ac:cxnSpMkLst>
        </pc:cxnChg>
        <pc:cxnChg chg="del">
          <ac:chgData name="陈 文迪" userId="265a449a37120100" providerId="LiveId" clId="{B21D43E1-CC7F-490B-B1C1-F102F998C7A9}" dt="2022-07-02T12:04:54.551" v="801" actId="21"/>
          <ac:cxnSpMkLst>
            <pc:docMk/>
            <pc:sldMk cId="2110910870" sldId="357"/>
            <ac:cxnSpMk id="27" creationId="{69076AF0-5C63-4829-BBF8-A0842D67AB65}"/>
          </ac:cxnSpMkLst>
        </pc:cxnChg>
        <pc:cxnChg chg="del">
          <ac:chgData name="陈 文迪" userId="265a449a37120100" providerId="LiveId" clId="{B21D43E1-CC7F-490B-B1C1-F102F998C7A9}" dt="2022-07-02T12:04:54.551" v="801" actId="21"/>
          <ac:cxnSpMkLst>
            <pc:docMk/>
            <pc:sldMk cId="2110910870" sldId="357"/>
            <ac:cxnSpMk id="30" creationId="{5649CEDD-AF47-4C26-BF94-1A584CC191F1}"/>
          </ac:cxnSpMkLst>
        </pc:cxnChg>
        <pc:cxnChg chg="del">
          <ac:chgData name="陈 文迪" userId="265a449a37120100" providerId="LiveId" clId="{B21D43E1-CC7F-490B-B1C1-F102F998C7A9}" dt="2022-07-02T12:04:54.551" v="801" actId="21"/>
          <ac:cxnSpMkLst>
            <pc:docMk/>
            <pc:sldMk cId="2110910870" sldId="357"/>
            <ac:cxnSpMk id="31" creationId="{EC2D5736-3B33-439D-8E11-DE8C65B01FA2}"/>
          </ac:cxnSpMkLst>
        </pc:cxnChg>
        <pc:cxnChg chg="del mod">
          <ac:chgData name="陈 文迪" userId="265a449a37120100" providerId="LiveId" clId="{B21D43E1-CC7F-490B-B1C1-F102F998C7A9}" dt="2022-07-02T12:04:54.551" v="801" actId="21"/>
          <ac:cxnSpMkLst>
            <pc:docMk/>
            <pc:sldMk cId="2110910870" sldId="357"/>
            <ac:cxnSpMk id="35" creationId="{FB268997-FC94-4B98-A552-0314CB9F7BFC}"/>
          </ac:cxnSpMkLst>
        </pc:cxnChg>
        <pc:cxnChg chg="del mod">
          <ac:chgData name="陈 文迪" userId="265a449a37120100" providerId="LiveId" clId="{B21D43E1-CC7F-490B-B1C1-F102F998C7A9}" dt="2022-07-02T12:04:54.551" v="801" actId="21"/>
          <ac:cxnSpMkLst>
            <pc:docMk/>
            <pc:sldMk cId="2110910870" sldId="357"/>
            <ac:cxnSpMk id="39" creationId="{1C7F0011-0D00-4219-B9F6-8D2D262A2DDD}"/>
          </ac:cxnSpMkLst>
        </pc:cxnChg>
        <pc:cxnChg chg="del">
          <ac:chgData name="陈 文迪" userId="265a449a37120100" providerId="LiveId" clId="{B21D43E1-CC7F-490B-B1C1-F102F998C7A9}" dt="2022-07-02T12:04:54.551" v="801" actId="21"/>
          <ac:cxnSpMkLst>
            <pc:docMk/>
            <pc:sldMk cId="2110910870" sldId="357"/>
            <ac:cxnSpMk id="53" creationId="{C042387C-6DEC-448E-A02E-6FD521B16001}"/>
          </ac:cxnSpMkLst>
        </pc:cxnChg>
        <pc:cxnChg chg="del">
          <ac:chgData name="陈 文迪" userId="265a449a37120100" providerId="LiveId" clId="{B21D43E1-CC7F-490B-B1C1-F102F998C7A9}" dt="2022-07-02T12:04:54.551" v="801" actId="21"/>
          <ac:cxnSpMkLst>
            <pc:docMk/>
            <pc:sldMk cId="2110910870" sldId="357"/>
            <ac:cxnSpMk id="54" creationId="{E0E39CBB-84F0-411A-8805-D725310FBEF7}"/>
          </ac:cxnSpMkLst>
        </pc:cxnChg>
        <pc:cxnChg chg="del">
          <ac:chgData name="陈 文迪" userId="265a449a37120100" providerId="LiveId" clId="{B21D43E1-CC7F-490B-B1C1-F102F998C7A9}" dt="2022-07-02T12:04:54.551" v="801" actId="21"/>
          <ac:cxnSpMkLst>
            <pc:docMk/>
            <pc:sldMk cId="2110910870" sldId="357"/>
            <ac:cxnSpMk id="58" creationId="{172F0E25-FE63-4EE3-8052-12F6558E1D05}"/>
          </ac:cxnSpMkLst>
        </pc:cxnChg>
        <pc:cxnChg chg="del">
          <ac:chgData name="陈 文迪" userId="265a449a37120100" providerId="LiveId" clId="{B21D43E1-CC7F-490B-B1C1-F102F998C7A9}" dt="2022-07-02T12:04:54.551" v="801" actId="21"/>
          <ac:cxnSpMkLst>
            <pc:docMk/>
            <pc:sldMk cId="2110910870" sldId="357"/>
            <ac:cxnSpMk id="59" creationId="{9986C6FC-8BF2-40AB-998C-88FA02C3AD85}"/>
          </ac:cxnSpMkLst>
        </pc:cxnChg>
        <pc:cxnChg chg="del mod">
          <ac:chgData name="陈 文迪" userId="265a449a37120100" providerId="LiveId" clId="{B21D43E1-CC7F-490B-B1C1-F102F998C7A9}" dt="2022-07-02T12:04:54.551" v="801" actId="21"/>
          <ac:cxnSpMkLst>
            <pc:docMk/>
            <pc:sldMk cId="2110910870" sldId="357"/>
            <ac:cxnSpMk id="60" creationId="{3FE5E2CF-D27B-47CE-8496-580AFE0BC176}"/>
          </ac:cxnSpMkLst>
        </pc:cxnChg>
        <pc:cxnChg chg="del mod">
          <ac:chgData name="陈 文迪" userId="265a449a37120100" providerId="LiveId" clId="{B21D43E1-CC7F-490B-B1C1-F102F998C7A9}" dt="2022-07-02T12:04:54.551" v="801" actId="21"/>
          <ac:cxnSpMkLst>
            <pc:docMk/>
            <pc:sldMk cId="2110910870" sldId="357"/>
            <ac:cxnSpMk id="67" creationId="{C82FA556-2BF1-4688-99BD-A2297CA0B397}"/>
          </ac:cxnSpMkLst>
        </pc:cxnChg>
        <pc:cxnChg chg="del mod">
          <ac:chgData name="陈 文迪" userId="265a449a37120100" providerId="LiveId" clId="{B21D43E1-CC7F-490B-B1C1-F102F998C7A9}" dt="2022-07-02T12:04:54.551" v="801" actId="21"/>
          <ac:cxnSpMkLst>
            <pc:docMk/>
            <pc:sldMk cId="2110910870" sldId="357"/>
            <ac:cxnSpMk id="69" creationId="{09C4B5E2-1365-4FE2-AD35-00ED9806484B}"/>
          </ac:cxnSpMkLst>
        </pc:cxnChg>
      </pc:sldChg>
      <pc:sldChg chg="add del">
        <pc:chgData name="陈 文迪" userId="265a449a37120100" providerId="LiveId" clId="{B21D43E1-CC7F-490B-B1C1-F102F998C7A9}" dt="2022-07-02T12:06:21.571" v="832" actId="47"/>
        <pc:sldMkLst>
          <pc:docMk/>
          <pc:sldMk cId="2235398446" sldId="358"/>
        </pc:sldMkLst>
      </pc:sldChg>
      <pc:sldChg chg="modSp mod">
        <pc:chgData name="陈 文迪" userId="265a449a37120100" providerId="LiveId" clId="{B21D43E1-CC7F-490B-B1C1-F102F998C7A9}" dt="2022-07-02T11:55:38.627" v="384" actId="20577"/>
        <pc:sldMkLst>
          <pc:docMk/>
          <pc:sldMk cId="800962904" sldId="3825"/>
        </pc:sldMkLst>
        <pc:spChg chg="mod">
          <ac:chgData name="陈 文迪" userId="265a449a37120100" providerId="LiveId" clId="{B21D43E1-CC7F-490B-B1C1-F102F998C7A9}" dt="2022-07-02T11:55:38.627" v="384" actId="20577"/>
          <ac:spMkLst>
            <pc:docMk/>
            <pc:sldMk cId="800962904" sldId="3825"/>
            <ac:spMk id="2" creationId="{28B08836-40C5-46C2-81BA-21AA27176925}"/>
          </ac:spMkLst>
        </pc:spChg>
        <pc:spChg chg="mod">
          <ac:chgData name="陈 文迪" userId="265a449a37120100" providerId="LiveId" clId="{B21D43E1-CC7F-490B-B1C1-F102F998C7A9}" dt="2022-07-02T11:52:24.759" v="8" actId="27636"/>
          <ac:spMkLst>
            <pc:docMk/>
            <pc:sldMk cId="800962904" sldId="3825"/>
            <ac:spMk id="3" creationId="{72CC4EC4-809C-4FD2-AA20-009F08590DA6}"/>
          </ac:spMkLst>
        </pc:spChg>
      </pc:sldChg>
      <pc:sldChg chg="delSp modSp mod">
        <pc:chgData name="陈 文迪" userId="265a449a37120100" providerId="LiveId" clId="{B21D43E1-CC7F-490B-B1C1-F102F998C7A9}" dt="2022-07-02T12:34:37.264" v="1658" actId="207"/>
        <pc:sldMkLst>
          <pc:docMk/>
          <pc:sldMk cId="926281754" sldId="3858"/>
        </pc:sldMkLst>
        <pc:spChg chg="mod">
          <ac:chgData name="陈 文迪" userId="265a449a37120100" providerId="LiveId" clId="{B21D43E1-CC7F-490B-B1C1-F102F998C7A9}" dt="2022-07-02T11:54:53.630" v="301" actId="20577"/>
          <ac:spMkLst>
            <pc:docMk/>
            <pc:sldMk cId="926281754" sldId="3858"/>
            <ac:spMk id="2" creationId="{635ED350-CA08-40D5-857F-5F39ED2D74D2}"/>
          </ac:spMkLst>
        </pc:spChg>
        <pc:spChg chg="del">
          <ac:chgData name="陈 文迪" userId="265a449a37120100" providerId="LiveId" clId="{B21D43E1-CC7F-490B-B1C1-F102F998C7A9}" dt="2022-07-02T11:54:34.610" v="287" actId="478"/>
          <ac:spMkLst>
            <pc:docMk/>
            <pc:sldMk cId="926281754" sldId="3858"/>
            <ac:spMk id="11" creationId="{B27E5846-A0BA-4115-A671-614B8480B137}"/>
          </ac:spMkLst>
        </pc:spChg>
        <pc:spChg chg="mod">
          <ac:chgData name="陈 文迪" userId="265a449a37120100" providerId="LiveId" clId="{B21D43E1-CC7F-490B-B1C1-F102F998C7A9}" dt="2022-07-02T12:34:37.264" v="1658" actId="207"/>
          <ac:spMkLst>
            <pc:docMk/>
            <pc:sldMk cId="926281754" sldId="3858"/>
            <ac:spMk id="14" creationId="{3B161CD2-8CD9-4C68-8265-115DF813E670}"/>
          </ac:spMkLst>
        </pc:spChg>
        <pc:picChg chg="del">
          <ac:chgData name="陈 文迪" userId="265a449a37120100" providerId="LiveId" clId="{B21D43E1-CC7F-490B-B1C1-F102F998C7A9}" dt="2022-07-02T11:53:15.717" v="70" actId="478"/>
          <ac:picMkLst>
            <pc:docMk/>
            <pc:sldMk cId="926281754" sldId="3858"/>
            <ac:picMk id="5" creationId="{F1423979-45F7-0B6C-3FE7-24FD0109C74A}"/>
          </ac:picMkLst>
        </pc:picChg>
      </pc:sldChg>
      <pc:sldChg chg="del">
        <pc:chgData name="陈 文迪" userId="265a449a37120100" providerId="LiveId" clId="{B21D43E1-CC7F-490B-B1C1-F102F998C7A9}" dt="2022-07-02T11:53:09.454" v="69" actId="47"/>
        <pc:sldMkLst>
          <pc:docMk/>
          <pc:sldMk cId="924064486" sldId="3859"/>
        </pc:sldMkLst>
      </pc:sldChg>
      <pc:sldChg chg="delSp modSp add mod">
        <pc:chgData name="陈 文迪" userId="265a449a37120100" providerId="LiveId" clId="{B21D43E1-CC7F-490B-B1C1-F102F998C7A9}" dt="2022-07-02T11:57:52.583" v="536" actId="403"/>
        <pc:sldMkLst>
          <pc:docMk/>
          <pc:sldMk cId="1362034004" sldId="3859"/>
        </pc:sldMkLst>
        <pc:spChg chg="mod">
          <ac:chgData name="陈 文迪" userId="265a449a37120100" providerId="LiveId" clId="{B21D43E1-CC7F-490B-B1C1-F102F998C7A9}" dt="2022-07-02T11:57:52.583" v="536" actId="403"/>
          <ac:spMkLst>
            <pc:docMk/>
            <pc:sldMk cId="1362034004" sldId="3859"/>
            <ac:spMk id="2" creationId="{635ED350-CA08-40D5-857F-5F39ED2D74D2}"/>
          </ac:spMkLst>
        </pc:spChg>
        <pc:spChg chg="del">
          <ac:chgData name="陈 文迪" userId="265a449a37120100" providerId="LiveId" clId="{B21D43E1-CC7F-490B-B1C1-F102F998C7A9}" dt="2022-07-02T11:57:37.526" v="510" actId="478"/>
          <ac:spMkLst>
            <pc:docMk/>
            <pc:sldMk cId="1362034004" sldId="3859"/>
            <ac:spMk id="14" creationId="{3B161CD2-8CD9-4C68-8265-115DF813E670}"/>
          </ac:spMkLst>
        </pc:spChg>
      </pc:sldChg>
      <pc:sldChg chg="del">
        <pc:chgData name="陈 文迪" userId="265a449a37120100" providerId="LiveId" clId="{B21D43E1-CC7F-490B-B1C1-F102F998C7A9}" dt="2022-07-02T11:53:09.454" v="69" actId="47"/>
        <pc:sldMkLst>
          <pc:docMk/>
          <pc:sldMk cId="139308024" sldId="3860"/>
        </pc:sldMkLst>
      </pc:sldChg>
      <pc:sldChg chg="addSp modSp add mod">
        <pc:chgData name="陈 文迪" userId="265a449a37120100" providerId="LiveId" clId="{B21D43E1-CC7F-490B-B1C1-F102F998C7A9}" dt="2022-07-02T12:00:52.656" v="710" actId="20577"/>
        <pc:sldMkLst>
          <pc:docMk/>
          <pc:sldMk cId="2201534508" sldId="3860"/>
        </pc:sldMkLst>
        <pc:spChg chg="mod">
          <ac:chgData name="陈 文迪" userId="265a449a37120100" providerId="LiveId" clId="{B21D43E1-CC7F-490B-B1C1-F102F998C7A9}" dt="2022-07-02T11:59:04.993" v="562" actId="20577"/>
          <ac:spMkLst>
            <pc:docMk/>
            <pc:sldMk cId="2201534508" sldId="3860"/>
            <ac:spMk id="2" creationId="{635ED350-CA08-40D5-857F-5F39ED2D74D2}"/>
          </ac:spMkLst>
        </pc:spChg>
        <pc:spChg chg="mod">
          <ac:chgData name="陈 文迪" userId="265a449a37120100" providerId="LiveId" clId="{B21D43E1-CC7F-490B-B1C1-F102F998C7A9}" dt="2022-07-02T12:00:52.656" v="710" actId="20577"/>
          <ac:spMkLst>
            <pc:docMk/>
            <pc:sldMk cId="2201534508" sldId="3860"/>
            <ac:spMk id="14" creationId="{3B161CD2-8CD9-4C68-8265-115DF813E670}"/>
          </ac:spMkLst>
        </pc:spChg>
        <pc:picChg chg="add mod">
          <ac:chgData name="陈 文迪" userId="265a449a37120100" providerId="LiveId" clId="{B21D43E1-CC7F-490B-B1C1-F102F998C7A9}" dt="2022-07-02T12:00:47.808" v="708" actId="1076"/>
          <ac:picMkLst>
            <pc:docMk/>
            <pc:sldMk cId="2201534508" sldId="3860"/>
            <ac:picMk id="5" creationId="{356BEE7B-F5D5-B134-87C1-404731124E7A}"/>
          </ac:picMkLst>
        </pc:picChg>
      </pc:sldChg>
      <pc:sldChg chg="addSp delSp modSp add mod">
        <pc:chgData name="陈 文迪" userId="265a449a37120100" providerId="LiveId" clId="{B21D43E1-CC7F-490B-B1C1-F102F998C7A9}" dt="2022-07-02T12:02:10.358" v="727" actId="1076"/>
        <pc:sldMkLst>
          <pc:docMk/>
          <pc:sldMk cId="1362848129" sldId="3861"/>
        </pc:sldMkLst>
        <pc:spChg chg="mod">
          <ac:chgData name="陈 文迪" userId="265a449a37120100" providerId="LiveId" clId="{B21D43E1-CC7F-490B-B1C1-F102F998C7A9}" dt="2022-07-02T12:01:05.744" v="717" actId="20577"/>
          <ac:spMkLst>
            <pc:docMk/>
            <pc:sldMk cId="1362848129" sldId="3861"/>
            <ac:spMk id="2" creationId="{635ED350-CA08-40D5-857F-5F39ED2D74D2}"/>
          </ac:spMkLst>
        </pc:spChg>
        <pc:spChg chg="add mod">
          <ac:chgData name="陈 文迪" userId="265a449a37120100" providerId="LiveId" clId="{B21D43E1-CC7F-490B-B1C1-F102F998C7A9}" dt="2022-07-02T12:02:10.358" v="727" actId="1076"/>
          <ac:spMkLst>
            <pc:docMk/>
            <pc:sldMk cId="1362848129" sldId="3861"/>
            <ac:spMk id="6" creationId="{1556ED78-E650-58D8-EF8C-1FC9433AE89C}"/>
          </ac:spMkLst>
        </pc:spChg>
        <pc:spChg chg="add mod">
          <ac:chgData name="陈 文迪" userId="265a449a37120100" providerId="LiveId" clId="{B21D43E1-CC7F-490B-B1C1-F102F998C7A9}" dt="2022-07-02T12:01:57.777" v="726" actId="1076"/>
          <ac:spMkLst>
            <pc:docMk/>
            <pc:sldMk cId="1362848129" sldId="3861"/>
            <ac:spMk id="7" creationId="{F9C153AA-C677-8B57-712C-F69E60976665}"/>
          </ac:spMkLst>
        </pc:spChg>
        <pc:spChg chg="del">
          <ac:chgData name="陈 文迪" userId="265a449a37120100" providerId="LiveId" clId="{B21D43E1-CC7F-490B-B1C1-F102F998C7A9}" dt="2022-07-02T12:01:15.979" v="718" actId="478"/>
          <ac:spMkLst>
            <pc:docMk/>
            <pc:sldMk cId="1362848129" sldId="3861"/>
            <ac:spMk id="14" creationId="{3B161CD2-8CD9-4C68-8265-115DF813E670}"/>
          </ac:spMkLst>
        </pc:spChg>
        <pc:picChg chg="del">
          <ac:chgData name="陈 文迪" userId="265a449a37120100" providerId="LiveId" clId="{B21D43E1-CC7F-490B-B1C1-F102F998C7A9}" dt="2022-07-02T12:01:15.979" v="718" actId="478"/>
          <ac:picMkLst>
            <pc:docMk/>
            <pc:sldMk cId="1362848129" sldId="3861"/>
            <ac:picMk id="5" creationId="{356BEE7B-F5D5-B134-87C1-404731124E7A}"/>
          </ac:picMkLst>
        </pc:picChg>
      </pc:sldChg>
      <pc:sldChg chg="del">
        <pc:chgData name="陈 文迪" userId="265a449a37120100" providerId="LiveId" clId="{B21D43E1-CC7F-490B-B1C1-F102F998C7A9}" dt="2022-07-02T11:53:09.454" v="69" actId="47"/>
        <pc:sldMkLst>
          <pc:docMk/>
          <pc:sldMk cId="1946755105" sldId="3861"/>
        </pc:sldMkLst>
      </pc:sldChg>
      <pc:sldChg chg="del">
        <pc:chgData name="陈 文迪" userId="265a449a37120100" providerId="LiveId" clId="{B21D43E1-CC7F-490B-B1C1-F102F998C7A9}" dt="2022-07-02T11:53:09.454" v="69" actId="47"/>
        <pc:sldMkLst>
          <pc:docMk/>
          <pc:sldMk cId="2021851886" sldId="3862"/>
        </pc:sldMkLst>
      </pc:sldChg>
      <pc:sldChg chg="addSp delSp modSp new mod">
        <pc:chgData name="陈 文迪" userId="265a449a37120100" providerId="LiveId" clId="{B21D43E1-CC7F-490B-B1C1-F102F998C7A9}" dt="2022-07-02T12:04:21.190" v="768" actId="207"/>
        <pc:sldMkLst>
          <pc:docMk/>
          <pc:sldMk cId="4201266653" sldId="3862"/>
        </pc:sldMkLst>
        <pc:spChg chg="del">
          <ac:chgData name="陈 文迪" userId="265a449a37120100" providerId="LiveId" clId="{B21D43E1-CC7F-490B-B1C1-F102F998C7A9}" dt="2022-07-02T12:02:51.418" v="736" actId="478"/>
          <ac:spMkLst>
            <pc:docMk/>
            <pc:sldMk cId="4201266653" sldId="3862"/>
            <ac:spMk id="2" creationId="{8DE7E6E1-4426-3E23-8B23-99A75A22CA0E}"/>
          </ac:spMkLst>
        </pc:spChg>
        <pc:spChg chg="del">
          <ac:chgData name="陈 文迪" userId="265a449a37120100" providerId="LiveId" clId="{B21D43E1-CC7F-490B-B1C1-F102F998C7A9}" dt="2022-07-02T12:02:43.800" v="734" actId="478"/>
          <ac:spMkLst>
            <pc:docMk/>
            <pc:sldMk cId="4201266653" sldId="3862"/>
            <ac:spMk id="3" creationId="{4C142526-E3FE-1FA5-DEA9-7133A4C2E2F3}"/>
          </ac:spMkLst>
        </pc:spChg>
        <pc:spChg chg="del">
          <ac:chgData name="陈 文迪" userId="265a449a37120100" providerId="LiveId" clId="{B21D43E1-CC7F-490B-B1C1-F102F998C7A9}" dt="2022-07-02T12:02:43.800" v="734" actId="478"/>
          <ac:spMkLst>
            <pc:docMk/>
            <pc:sldMk cId="4201266653" sldId="3862"/>
            <ac:spMk id="4" creationId="{A8A7D485-F151-38FB-FA8C-56D4C7C930A5}"/>
          </ac:spMkLst>
        </pc:spChg>
        <pc:spChg chg="del">
          <ac:chgData name="陈 文迪" userId="265a449a37120100" providerId="LiveId" clId="{B21D43E1-CC7F-490B-B1C1-F102F998C7A9}" dt="2022-07-02T12:02:43.800" v="734" actId="478"/>
          <ac:spMkLst>
            <pc:docMk/>
            <pc:sldMk cId="4201266653" sldId="3862"/>
            <ac:spMk id="5" creationId="{F6F2758C-D32C-50EB-6DB7-F7489F478F30}"/>
          </ac:spMkLst>
        </pc:spChg>
        <pc:spChg chg="del">
          <ac:chgData name="陈 文迪" userId="265a449a37120100" providerId="LiveId" clId="{B21D43E1-CC7F-490B-B1C1-F102F998C7A9}" dt="2022-07-02T12:02:43.800" v="734" actId="478"/>
          <ac:spMkLst>
            <pc:docMk/>
            <pc:sldMk cId="4201266653" sldId="3862"/>
            <ac:spMk id="6" creationId="{34CC5896-A5D4-6210-7209-44E268715CA5}"/>
          </ac:spMkLst>
        </pc:spChg>
        <pc:spChg chg="del">
          <ac:chgData name="陈 文迪" userId="265a449a37120100" providerId="LiveId" clId="{B21D43E1-CC7F-490B-B1C1-F102F998C7A9}" dt="2022-07-02T12:03:06.281" v="755" actId="478"/>
          <ac:spMkLst>
            <pc:docMk/>
            <pc:sldMk cId="4201266653" sldId="3862"/>
            <ac:spMk id="7" creationId="{D066D58B-2F1A-6536-9B8A-569418B301C2}"/>
          </ac:spMkLst>
        </pc:spChg>
        <pc:spChg chg="del">
          <ac:chgData name="陈 文迪" userId="265a449a37120100" providerId="LiveId" clId="{B21D43E1-CC7F-490B-B1C1-F102F998C7A9}" dt="2022-07-02T12:03:05.310" v="754" actId="478"/>
          <ac:spMkLst>
            <pc:docMk/>
            <pc:sldMk cId="4201266653" sldId="3862"/>
            <ac:spMk id="8" creationId="{362D5B11-5A40-EDAB-3400-AA6DD1DE8E6A}"/>
          </ac:spMkLst>
        </pc:spChg>
        <pc:spChg chg="mod">
          <ac:chgData name="陈 文迪" userId="265a449a37120100" providerId="LiveId" clId="{B21D43E1-CC7F-490B-B1C1-F102F998C7A9}" dt="2022-07-02T12:03:50.614" v="759" actId="1076"/>
          <ac:spMkLst>
            <pc:docMk/>
            <pc:sldMk cId="4201266653" sldId="3862"/>
            <ac:spMk id="9" creationId="{A7F20B33-9B24-53B6-4754-A03C57204F99}"/>
          </ac:spMkLst>
        </pc:spChg>
        <pc:spChg chg="add mod">
          <ac:chgData name="陈 文迪" userId="265a449a37120100" providerId="LiveId" clId="{B21D43E1-CC7F-490B-B1C1-F102F998C7A9}" dt="2022-07-02T12:03:31.635" v="756" actId="164"/>
          <ac:spMkLst>
            <pc:docMk/>
            <pc:sldMk cId="4201266653" sldId="3862"/>
            <ac:spMk id="11" creationId="{EE61C0A3-D34F-1B10-5775-BAD907B0C168}"/>
          </ac:spMkLst>
        </pc:spChg>
        <pc:spChg chg="add mod">
          <ac:chgData name="陈 文迪" userId="265a449a37120100" providerId="LiveId" clId="{B21D43E1-CC7F-490B-B1C1-F102F998C7A9}" dt="2022-07-02T12:03:31.635" v="756" actId="164"/>
          <ac:spMkLst>
            <pc:docMk/>
            <pc:sldMk cId="4201266653" sldId="3862"/>
            <ac:spMk id="13" creationId="{9FD9C8F8-1E3C-7604-34B6-A02AECE1A8B2}"/>
          </ac:spMkLst>
        </pc:spChg>
        <pc:spChg chg="add mod">
          <ac:chgData name="陈 文迪" userId="265a449a37120100" providerId="LiveId" clId="{B21D43E1-CC7F-490B-B1C1-F102F998C7A9}" dt="2022-07-02T12:03:31.635" v="756" actId="164"/>
          <ac:spMkLst>
            <pc:docMk/>
            <pc:sldMk cId="4201266653" sldId="3862"/>
            <ac:spMk id="14" creationId="{CD99F40A-AF93-237F-F05A-494166C3282A}"/>
          </ac:spMkLst>
        </pc:spChg>
        <pc:spChg chg="add mod">
          <ac:chgData name="陈 文迪" userId="265a449a37120100" providerId="LiveId" clId="{B21D43E1-CC7F-490B-B1C1-F102F998C7A9}" dt="2022-07-02T12:03:31.635" v="756" actId="164"/>
          <ac:spMkLst>
            <pc:docMk/>
            <pc:sldMk cId="4201266653" sldId="3862"/>
            <ac:spMk id="15" creationId="{B46654F5-223F-9DDA-C2E8-8F41438556F6}"/>
          </ac:spMkLst>
        </pc:spChg>
        <pc:spChg chg="add mod">
          <ac:chgData name="陈 文迪" userId="265a449a37120100" providerId="LiveId" clId="{B21D43E1-CC7F-490B-B1C1-F102F998C7A9}" dt="2022-07-02T12:03:31.635" v="756" actId="164"/>
          <ac:spMkLst>
            <pc:docMk/>
            <pc:sldMk cId="4201266653" sldId="3862"/>
            <ac:spMk id="16" creationId="{9945B41A-9B2A-F7F8-8582-E590C428DE24}"/>
          </ac:spMkLst>
        </pc:spChg>
        <pc:spChg chg="add mod">
          <ac:chgData name="陈 文迪" userId="265a449a37120100" providerId="LiveId" clId="{B21D43E1-CC7F-490B-B1C1-F102F998C7A9}" dt="2022-07-02T12:04:21.190" v="768" actId="207"/>
          <ac:spMkLst>
            <pc:docMk/>
            <pc:sldMk cId="4201266653" sldId="3862"/>
            <ac:spMk id="17" creationId="{0BA19B82-61E0-40CD-8D8B-FCB9093717EB}"/>
          </ac:spMkLst>
        </pc:spChg>
        <pc:grpChg chg="add mod">
          <ac:chgData name="陈 文迪" userId="265a449a37120100" providerId="LiveId" clId="{B21D43E1-CC7F-490B-B1C1-F102F998C7A9}" dt="2022-07-02T12:04:10.897" v="766" actId="1036"/>
          <ac:grpSpMkLst>
            <pc:docMk/>
            <pc:sldMk cId="4201266653" sldId="3862"/>
            <ac:grpSpMk id="18" creationId="{7394A0A3-4327-A2F7-F7F0-A22812683271}"/>
          </ac:grpSpMkLst>
        </pc:grpChg>
        <pc:picChg chg="add mod">
          <ac:chgData name="陈 文迪" userId="265a449a37120100" providerId="LiveId" clId="{B21D43E1-CC7F-490B-B1C1-F102F998C7A9}" dt="2022-07-02T12:04:06.437" v="762" actId="1035"/>
          <ac:picMkLst>
            <pc:docMk/>
            <pc:sldMk cId="4201266653" sldId="3862"/>
            <ac:picMk id="10" creationId="{7FBB1E65-D011-1AF6-2259-B388E3881E8E}"/>
          </ac:picMkLst>
        </pc:picChg>
        <pc:cxnChg chg="add mod">
          <ac:chgData name="陈 文迪" userId="265a449a37120100" providerId="LiveId" clId="{B21D43E1-CC7F-490B-B1C1-F102F998C7A9}" dt="2022-07-02T12:03:31.635" v="756" actId="164"/>
          <ac:cxnSpMkLst>
            <pc:docMk/>
            <pc:sldMk cId="4201266653" sldId="3862"/>
            <ac:cxnSpMk id="12" creationId="{23813DFF-D027-9385-9C74-F2D7A089AE31}"/>
          </ac:cxnSpMkLst>
        </pc:cxnChg>
      </pc:sldChg>
      <pc:sldChg chg="addSp delSp modSp add mod">
        <pc:chgData name="陈 文迪" userId="265a449a37120100" providerId="LiveId" clId="{B21D43E1-CC7F-490B-B1C1-F102F998C7A9}" dt="2022-07-02T12:10:32.908" v="840" actId="1076"/>
        <pc:sldMkLst>
          <pc:docMk/>
          <pc:sldMk cId="490324896" sldId="3863"/>
        </pc:sldMkLst>
        <pc:spChg chg="mod">
          <ac:chgData name="陈 文迪" userId="265a449a37120100" providerId="LiveId" clId="{B21D43E1-CC7F-490B-B1C1-F102F998C7A9}" dt="2022-07-02T12:04:45.889" v="798" actId="207"/>
          <ac:spMkLst>
            <pc:docMk/>
            <pc:sldMk cId="490324896" sldId="3863"/>
            <ac:spMk id="17" creationId="{0BA19B82-61E0-40CD-8D8B-FCB9093717EB}"/>
          </ac:spMkLst>
        </pc:spChg>
        <pc:spChg chg="add mod">
          <ac:chgData name="陈 文迪" userId="265a449a37120100" providerId="LiveId" clId="{B21D43E1-CC7F-490B-B1C1-F102F998C7A9}" dt="2022-07-02T12:10:32.908" v="840" actId="1076"/>
          <ac:spMkLst>
            <pc:docMk/>
            <pc:sldMk cId="490324896" sldId="3863"/>
            <ac:spMk id="19" creationId="{6CA1D5BE-272A-1B9C-CFE5-B537E539D075}"/>
          </ac:spMkLst>
        </pc:spChg>
        <pc:spChg chg="add mod">
          <ac:chgData name="陈 文迪" userId="265a449a37120100" providerId="LiveId" clId="{B21D43E1-CC7F-490B-B1C1-F102F998C7A9}" dt="2022-07-02T12:04:55.708" v="802"/>
          <ac:spMkLst>
            <pc:docMk/>
            <pc:sldMk cId="490324896" sldId="3863"/>
            <ac:spMk id="20" creationId="{D4870442-74CB-AF0D-A266-202A0F1B8560}"/>
          </ac:spMkLst>
        </pc:spChg>
        <pc:spChg chg="add mod">
          <ac:chgData name="陈 文迪" userId="265a449a37120100" providerId="LiveId" clId="{B21D43E1-CC7F-490B-B1C1-F102F998C7A9}" dt="2022-07-02T12:04:55.708" v="802"/>
          <ac:spMkLst>
            <pc:docMk/>
            <pc:sldMk cId="490324896" sldId="3863"/>
            <ac:spMk id="21" creationId="{B89AEE4B-7A2E-1F15-64F4-C72247E97DFE}"/>
          </ac:spMkLst>
        </pc:spChg>
        <pc:spChg chg="add mod">
          <ac:chgData name="陈 文迪" userId="265a449a37120100" providerId="LiveId" clId="{B21D43E1-CC7F-490B-B1C1-F102F998C7A9}" dt="2022-07-02T12:04:55.708" v="802"/>
          <ac:spMkLst>
            <pc:docMk/>
            <pc:sldMk cId="490324896" sldId="3863"/>
            <ac:spMk id="22" creationId="{AF26A0AC-5915-3D1A-63C7-EC0CE75A1240}"/>
          </ac:spMkLst>
        </pc:spChg>
        <pc:spChg chg="add mod">
          <ac:chgData name="陈 文迪" userId="265a449a37120100" providerId="LiveId" clId="{B21D43E1-CC7F-490B-B1C1-F102F998C7A9}" dt="2022-07-02T12:04:55.708" v="802"/>
          <ac:spMkLst>
            <pc:docMk/>
            <pc:sldMk cId="490324896" sldId="3863"/>
            <ac:spMk id="27" creationId="{8B4CBB47-F41C-87B8-3C55-9FE98EB9EBB3}"/>
          </ac:spMkLst>
        </pc:spChg>
        <pc:spChg chg="add mod">
          <ac:chgData name="陈 文迪" userId="265a449a37120100" providerId="LiveId" clId="{B21D43E1-CC7F-490B-B1C1-F102F998C7A9}" dt="2022-07-02T12:04:55.708" v="802"/>
          <ac:spMkLst>
            <pc:docMk/>
            <pc:sldMk cId="490324896" sldId="3863"/>
            <ac:spMk id="28" creationId="{D8AFD6D4-AF6D-BC70-342F-0902DC1650E0}"/>
          </ac:spMkLst>
        </pc:spChg>
        <pc:spChg chg="add mod">
          <ac:chgData name="陈 文迪" userId="265a449a37120100" providerId="LiveId" clId="{B21D43E1-CC7F-490B-B1C1-F102F998C7A9}" dt="2022-07-02T12:04:55.708" v="802"/>
          <ac:spMkLst>
            <pc:docMk/>
            <pc:sldMk cId="490324896" sldId="3863"/>
            <ac:spMk id="33" creationId="{024C3F12-775C-33D9-FA38-69C773AE75A9}"/>
          </ac:spMkLst>
        </pc:spChg>
        <pc:spChg chg="add mod">
          <ac:chgData name="陈 文迪" userId="265a449a37120100" providerId="LiveId" clId="{B21D43E1-CC7F-490B-B1C1-F102F998C7A9}" dt="2022-07-02T12:04:55.708" v="802"/>
          <ac:spMkLst>
            <pc:docMk/>
            <pc:sldMk cId="490324896" sldId="3863"/>
            <ac:spMk id="35" creationId="{72114723-5393-1E06-CD48-33C9C05027DB}"/>
          </ac:spMkLst>
        </pc:spChg>
        <pc:spChg chg="add mod">
          <ac:chgData name="陈 文迪" userId="265a449a37120100" providerId="LiveId" clId="{B21D43E1-CC7F-490B-B1C1-F102F998C7A9}" dt="2022-07-02T12:04:55.708" v="802"/>
          <ac:spMkLst>
            <pc:docMk/>
            <pc:sldMk cId="490324896" sldId="3863"/>
            <ac:spMk id="37" creationId="{15E7AEA3-0C60-773A-0F7D-F6ED9984AA1A}"/>
          </ac:spMkLst>
        </pc:spChg>
        <pc:spChg chg="add mod">
          <ac:chgData name="陈 文迪" userId="265a449a37120100" providerId="LiveId" clId="{B21D43E1-CC7F-490B-B1C1-F102F998C7A9}" dt="2022-07-02T12:04:55.708" v="802"/>
          <ac:spMkLst>
            <pc:docMk/>
            <pc:sldMk cId="490324896" sldId="3863"/>
            <ac:spMk id="38" creationId="{38983C66-2184-4051-3386-8AE1757CEBBC}"/>
          </ac:spMkLst>
        </pc:spChg>
        <pc:spChg chg="add mod">
          <ac:chgData name="陈 文迪" userId="265a449a37120100" providerId="LiveId" clId="{B21D43E1-CC7F-490B-B1C1-F102F998C7A9}" dt="2022-07-02T12:04:55.708" v="802"/>
          <ac:spMkLst>
            <pc:docMk/>
            <pc:sldMk cId="490324896" sldId="3863"/>
            <ac:spMk id="39" creationId="{F4A6AA39-5ABE-6BD9-AB9E-DFA1C5E57E0D}"/>
          </ac:spMkLst>
        </pc:spChg>
        <pc:spChg chg="add mod">
          <ac:chgData name="陈 文迪" userId="265a449a37120100" providerId="LiveId" clId="{B21D43E1-CC7F-490B-B1C1-F102F998C7A9}" dt="2022-07-02T12:04:55.708" v="802"/>
          <ac:spMkLst>
            <pc:docMk/>
            <pc:sldMk cId="490324896" sldId="3863"/>
            <ac:spMk id="45" creationId="{84E6EAC5-2D19-CCC8-CEE8-D0A56378F255}"/>
          </ac:spMkLst>
        </pc:spChg>
        <pc:spChg chg="add mod">
          <ac:chgData name="陈 文迪" userId="265a449a37120100" providerId="LiveId" clId="{B21D43E1-CC7F-490B-B1C1-F102F998C7A9}" dt="2022-07-02T12:04:55.708" v="802"/>
          <ac:spMkLst>
            <pc:docMk/>
            <pc:sldMk cId="490324896" sldId="3863"/>
            <ac:spMk id="46" creationId="{FAD82141-637F-DCE0-CF9F-CF643A608EB8}"/>
          </ac:spMkLst>
        </pc:spChg>
        <pc:grpChg chg="del">
          <ac:chgData name="陈 文迪" userId="265a449a37120100" providerId="LiveId" clId="{B21D43E1-CC7F-490B-B1C1-F102F998C7A9}" dt="2022-07-02T12:04:32.151" v="770" actId="478"/>
          <ac:grpSpMkLst>
            <pc:docMk/>
            <pc:sldMk cId="490324896" sldId="3863"/>
            <ac:grpSpMk id="18" creationId="{7394A0A3-4327-A2F7-F7F0-A22812683271}"/>
          </ac:grpSpMkLst>
        </pc:grpChg>
        <pc:cxnChg chg="add mod">
          <ac:chgData name="陈 文迪" userId="265a449a37120100" providerId="LiveId" clId="{B21D43E1-CC7F-490B-B1C1-F102F998C7A9}" dt="2022-07-02T12:04:55.708" v="802"/>
          <ac:cxnSpMkLst>
            <pc:docMk/>
            <pc:sldMk cId="490324896" sldId="3863"/>
            <ac:cxnSpMk id="23" creationId="{9CA5167D-04FD-A0DB-3A29-E2A7FE91F579}"/>
          </ac:cxnSpMkLst>
        </pc:cxnChg>
        <pc:cxnChg chg="add mod">
          <ac:chgData name="陈 文迪" userId="265a449a37120100" providerId="LiveId" clId="{B21D43E1-CC7F-490B-B1C1-F102F998C7A9}" dt="2022-07-02T12:04:55.708" v="802"/>
          <ac:cxnSpMkLst>
            <pc:docMk/>
            <pc:sldMk cId="490324896" sldId="3863"/>
            <ac:cxnSpMk id="24" creationId="{FDB6CBAA-8958-B05E-4195-BD3A5F7C66BB}"/>
          </ac:cxnSpMkLst>
        </pc:cxnChg>
        <pc:cxnChg chg="add mod">
          <ac:chgData name="陈 文迪" userId="265a449a37120100" providerId="LiveId" clId="{B21D43E1-CC7F-490B-B1C1-F102F998C7A9}" dt="2022-07-02T12:04:55.708" v="802"/>
          <ac:cxnSpMkLst>
            <pc:docMk/>
            <pc:sldMk cId="490324896" sldId="3863"/>
            <ac:cxnSpMk id="25" creationId="{84502AC3-018E-2634-4C97-32A8BA507E86}"/>
          </ac:cxnSpMkLst>
        </pc:cxnChg>
        <pc:cxnChg chg="add mod">
          <ac:chgData name="陈 文迪" userId="265a449a37120100" providerId="LiveId" clId="{B21D43E1-CC7F-490B-B1C1-F102F998C7A9}" dt="2022-07-02T12:04:55.708" v="802"/>
          <ac:cxnSpMkLst>
            <pc:docMk/>
            <pc:sldMk cId="490324896" sldId="3863"/>
            <ac:cxnSpMk id="26" creationId="{3F9A04DB-240A-DB22-D20D-FCC8462ABC5C}"/>
          </ac:cxnSpMkLst>
        </pc:cxnChg>
        <pc:cxnChg chg="add mod">
          <ac:chgData name="陈 文迪" userId="265a449a37120100" providerId="LiveId" clId="{B21D43E1-CC7F-490B-B1C1-F102F998C7A9}" dt="2022-07-02T12:04:55.708" v="802"/>
          <ac:cxnSpMkLst>
            <pc:docMk/>
            <pc:sldMk cId="490324896" sldId="3863"/>
            <ac:cxnSpMk id="29" creationId="{9E113712-DEF4-374E-DBA6-DA0301829F6F}"/>
          </ac:cxnSpMkLst>
        </pc:cxnChg>
        <pc:cxnChg chg="add mod">
          <ac:chgData name="陈 文迪" userId="265a449a37120100" providerId="LiveId" clId="{B21D43E1-CC7F-490B-B1C1-F102F998C7A9}" dt="2022-07-02T12:04:55.708" v="802"/>
          <ac:cxnSpMkLst>
            <pc:docMk/>
            <pc:sldMk cId="490324896" sldId="3863"/>
            <ac:cxnSpMk id="30" creationId="{F774C6B8-DC2B-BBF6-BEE5-184CD10210E8}"/>
          </ac:cxnSpMkLst>
        </pc:cxnChg>
        <pc:cxnChg chg="add mod">
          <ac:chgData name="陈 文迪" userId="265a449a37120100" providerId="LiveId" clId="{B21D43E1-CC7F-490B-B1C1-F102F998C7A9}" dt="2022-07-02T12:04:55.708" v="802"/>
          <ac:cxnSpMkLst>
            <pc:docMk/>
            <pc:sldMk cId="490324896" sldId="3863"/>
            <ac:cxnSpMk id="31" creationId="{273EE869-5721-428B-8B62-368A133E2C0A}"/>
          </ac:cxnSpMkLst>
        </pc:cxnChg>
        <pc:cxnChg chg="add mod">
          <ac:chgData name="陈 文迪" userId="265a449a37120100" providerId="LiveId" clId="{B21D43E1-CC7F-490B-B1C1-F102F998C7A9}" dt="2022-07-02T12:04:55.708" v="802"/>
          <ac:cxnSpMkLst>
            <pc:docMk/>
            <pc:sldMk cId="490324896" sldId="3863"/>
            <ac:cxnSpMk id="32" creationId="{32D2663C-C356-7927-C21F-F7AF98A06B8B}"/>
          </ac:cxnSpMkLst>
        </pc:cxnChg>
        <pc:cxnChg chg="add mod">
          <ac:chgData name="陈 文迪" userId="265a449a37120100" providerId="LiveId" clId="{B21D43E1-CC7F-490B-B1C1-F102F998C7A9}" dt="2022-07-02T12:04:55.708" v="802"/>
          <ac:cxnSpMkLst>
            <pc:docMk/>
            <pc:sldMk cId="490324896" sldId="3863"/>
            <ac:cxnSpMk id="34" creationId="{1F542D1C-C15B-617E-00A1-BC7545420474}"/>
          </ac:cxnSpMkLst>
        </pc:cxnChg>
        <pc:cxnChg chg="add mod">
          <ac:chgData name="陈 文迪" userId="265a449a37120100" providerId="LiveId" clId="{B21D43E1-CC7F-490B-B1C1-F102F998C7A9}" dt="2022-07-02T12:04:55.708" v="802"/>
          <ac:cxnSpMkLst>
            <pc:docMk/>
            <pc:sldMk cId="490324896" sldId="3863"/>
            <ac:cxnSpMk id="36" creationId="{24D50D8F-7ACE-95EE-506E-FE2D57223714}"/>
          </ac:cxnSpMkLst>
        </pc:cxnChg>
        <pc:cxnChg chg="add mod">
          <ac:chgData name="陈 文迪" userId="265a449a37120100" providerId="LiveId" clId="{B21D43E1-CC7F-490B-B1C1-F102F998C7A9}" dt="2022-07-02T12:04:55.708" v="802"/>
          <ac:cxnSpMkLst>
            <pc:docMk/>
            <pc:sldMk cId="490324896" sldId="3863"/>
            <ac:cxnSpMk id="40" creationId="{AF4B8778-481A-DF15-517C-160ADB1AF00F}"/>
          </ac:cxnSpMkLst>
        </pc:cxnChg>
        <pc:cxnChg chg="add mod">
          <ac:chgData name="陈 文迪" userId="265a449a37120100" providerId="LiveId" clId="{B21D43E1-CC7F-490B-B1C1-F102F998C7A9}" dt="2022-07-02T12:04:55.708" v="802"/>
          <ac:cxnSpMkLst>
            <pc:docMk/>
            <pc:sldMk cId="490324896" sldId="3863"/>
            <ac:cxnSpMk id="41" creationId="{413B4EFC-0834-A0A3-2A09-782C79B1D2AD}"/>
          </ac:cxnSpMkLst>
        </pc:cxnChg>
        <pc:cxnChg chg="add mod">
          <ac:chgData name="陈 文迪" userId="265a449a37120100" providerId="LiveId" clId="{B21D43E1-CC7F-490B-B1C1-F102F998C7A9}" dt="2022-07-02T12:04:55.708" v="802"/>
          <ac:cxnSpMkLst>
            <pc:docMk/>
            <pc:sldMk cId="490324896" sldId="3863"/>
            <ac:cxnSpMk id="42" creationId="{3AA03EF0-70C6-D772-91E6-88F8C9D7C9A7}"/>
          </ac:cxnSpMkLst>
        </pc:cxnChg>
        <pc:cxnChg chg="add mod">
          <ac:chgData name="陈 文迪" userId="265a449a37120100" providerId="LiveId" clId="{B21D43E1-CC7F-490B-B1C1-F102F998C7A9}" dt="2022-07-02T12:04:55.708" v="802"/>
          <ac:cxnSpMkLst>
            <pc:docMk/>
            <pc:sldMk cId="490324896" sldId="3863"/>
            <ac:cxnSpMk id="43" creationId="{CDD54257-B921-F6F1-57CD-71E026117B9A}"/>
          </ac:cxnSpMkLst>
        </pc:cxnChg>
        <pc:cxnChg chg="add mod">
          <ac:chgData name="陈 文迪" userId="265a449a37120100" providerId="LiveId" clId="{B21D43E1-CC7F-490B-B1C1-F102F998C7A9}" dt="2022-07-02T12:04:55.708" v="802"/>
          <ac:cxnSpMkLst>
            <pc:docMk/>
            <pc:sldMk cId="490324896" sldId="3863"/>
            <ac:cxnSpMk id="44" creationId="{7CBF4D5D-3EFA-A3FE-8944-2B8AC33CCB5B}"/>
          </ac:cxnSpMkLst>
        </pc:cxnChg>
        <pc:cxnChg chg="add mod">
          <ac:chgData name="陈 文迪" userId="265a449a37120100" providerId="LiveId" clId="{B21D43E1-CC7F-490B-B1C1-F102F998C7A9}" dt="2022-07-02T12:04:55.708" v="802"/>
          <ac:cxnSpMkLst>
            <pc:docMk/>
            <pc:sldMk cId="490324896" sldId="3863"/>
            <ac:cxnSpMk id="47" creationId="{1FDABD4A-3472-C07A-E680-C86550DDEDF1}"/>
          </ac:cxnSpMkLst>
        </pc:cxnChg>
        <pc:cxnChg chg="add mod">
          <ac:chgData name="陈 文迪" userId="265a449a37120100" providerId="LiveId" clId="{B21D43E1-CC7F-490B-B1C1-F102F998C7A9}" dt="2022-07-02T12:04:55.708" v="802"/>
          <ac:cxnSpMkLst>
            <pc:docMk/>
            <pc:sldMk cId="490324896" sldId="3863"/>
            <ac:cxnSpMk id="48" creationId="{0303741A-9CBB-872C-27E0-760C9D7404C7}"/>
          </ac:cxnSpMkLst>
        </pc:cxnChg>
      </pc:sldChg>
      <pc:sldChg chg="addSp delSp modSp add mod">
        <pc:chgData name="陈 文迪" userId="265a449a37120100" providerId="LiveId" clId="{B21D43E1-CC7F-490B-B1C1-F102F998C7A9}" dt="2022-07-02T12:47:59.572" v="1951" actId="403"/>
        <pc:sldMkLst>
          <pc:docMk/>
          <pc:sldMk cId="799103260" sldId="3864"/>
        </pc:sldMkLst>
        <pc:spChg chg="mod">
          <ac:chgData name="陈 文迪" userId="265a449a37120100" providerId="LiveId" clId="{B21D43E1-CC7F-490B-B1C1-F102F998C7A9}" dt="2022-07-02T12:06:29.004" v="833" actId="207"/>
          <ac:spMkLst>
            <pc:docMk/>
            <pc:sldMk cId="799103260" sldId="3864"/>
            <ac:spMk id="17" creationId="{0BA19B82-61E0-40CD-8D8B-FCB9093717EB}"/>
          </ac:spMkLst>
        </pc:spChg>
        <pc:spChg chg="del">
          <ac:chgData name="陈 文迪" userId="265a449a37120100" providerId="LiveId" clId="{B21D43E1-CC7F-490B-B1C1-F102F998C7A9}" dt="2022-07-02T12:05:49.377" v="813" actId="478"/>
          <ac:spMkLst>
            <pc:docMk/>
            <pc:sldMk cId="799103260" sldId="3864"/>
            <ac:spMk id="19" creationId="{6CA1D5BE-272A-1B9C-CFE5-B537E539D075}"/>
          </ac:spMkLst>
        </pc:spChg>
        <pc:spChg chg="del">
          <ac:chgData name="陈 文迪" userId="265a449a37120100" providerId="LiveId" clId="{B21D43E1-CC7F-490B-B1C1-F102F998C7A9}" dt="2022-07-02T12:06:00.073" v="814" actId="478"/>
          <ac:spMkLst>
            <pc:docMk/>
            <pc:sldMk cId="799103260" sldId="3864"/>
            <ac:spMk id="20" creationId="{D4870442-74CB-AF0D-A266-202A0F1B8560}"/>
          </ac:spMkLst>
        </pc:spChg>
        <pc:spChg chg="del">
          <ac:chgData name="陈 文迪" userId="265a449a37120100" providerId="LiveId" clId="{B21D43E1-CC7F-490B-B1C1-F102F998C7A9}" dt="2022-07-02T12:06:00.073" v="814" actId="478"/>
          <ac:spMkLst>
            <pc:docMk/>
            <pc:sldMk cId="799103260" sldId="3864"/>
            <ac:spMk id="21" creationId="{B89AEE4B-7A2E-1F15-64F4-C72247E97DFE}"/>
          </ac:spMkLst>
        </pc:spChg>
        <pc:spChg chg="del">
          <ac:chgData name="陈 文迪" userId="265a449a37120100" providerId="LiveId" clId="{B21D43E1-CC7F-490B-B1C1-F102F998C7A9}" dt="2022-07-02T12:06:00.073" v="814" actId="478"/>
          <ac:spMkLst>
            <pc:docMk/>
            <pc:sldMk cId="799103260" sldId="3864"/>
            <ac:spMk id="22" creationId="{AF26A0AC-5915-3D1A-63C7-EC0CE75A1240}"/>
          </ac:spMkLst>
        </pc:spChg>
        <pc:spChg chg="del">
          <ac:chgData name="陈 文迪" userId="265a449a37120100" providerId="LiveId" clId="{B21D43E1-CC7F-490B-B1C1-F102F998C7A9}" dt="2022-07-02T12:06:00.073" v="814" actId="478"/>
          <ac:spMkLst>
            <pc:docMk/>
            <pc:sldMk cId="799103260" sldId="3864"/>
            <ac:spMk id="27" creationId="{8B4CBB47-F41C-87B8-3C55-9FE98EB9EBB3}"/>
          </ac:spMkLst>
        </pc:spChg>
        <pc:spChg chg="del">
          <ac:chgData name="陈 文迪" userId="265a449a37120100" providerId="LiveId" clId="{B21D43E1-CC7F-490B-B1C1-F102F998C7A9}" dt="2022-07-02T12:06:00.073" v="814" actId="478"/>
          <ac:spMkLst>
            <pc:docMk/>
            <pc:sldMk cId="799103260" sldId="3864"/>
            <ac:spMk id="28" creationId="{D8AFD6D4-AF6D-BC70-342F-0902DC1650E0}"/>
          </ac:spMkLst>
        </pc:spChg>
        <pc:spChg chg="del">
          <ac:chgData name="陈 文迪" userId="265a449a37120100" providerId="LiveId" clId="{B21D43E1-CC7F-490B-B1C1-F102F998C7A9}" dt="2022-07-02T12:06:00.073" v="814" actId="478"/>
          <ac:spMkLst>
            <pc:docMk/>
            <pc:sldMk cId="799103260" sldId="3864"/>
            <ac:spMk id="33" creationId="{024C3F12-775C-33D9-FA38-69C773AE75A9}"/>
          </ac:spMkLst>
        </pc:spChg>
        <pc:spChg chg="del">
          <ac:chgData name="陈 文迪" userId="265a449a37120100" providerId="LiveId" clId="{B21D43E1-CC7F-490B-B1C1-F102F998C7A9}" dt="2022-07-02T12:06:00.073" v="814" actId="478"/>
          <ac:spMkLst>
            <pc:docMk/>
            <pc:sldMk cId="799103260" sldId="3864"/>
            <ac:spMk id="35" creationId="{72114723-5393-1E06-CD48-33C9C05027DB}"/>
          </ac:spMkLst>
        </pc:spChg>
        <pc:spChg chg="del">
          <ac:chgData name="陈 文迪" userId="265a449a37120100" providerId="LiveId" clId="{B21D43E1-CC7F-490B-B1C1-F102F998C7A9}" dt="2022-07-02T12:06:00.073" v="814" actId="478"/>
          <ac:spMkLst>
            <pc:docMk/>
            <pc:sldMk cId="799103260" sldId="3864"/>
            <ac:spMk id="37" creationId="{15E7AEA3-0C60-773A-0F7D-F6ED9984AA1A}"/>
          </ac:spMkLst>
        </pc:spChg>
        <pc:spChg chg="del">
          <ac:chgData name="陈 文迪" userId="265a449a37120100" providerId="LiveId" clId="{B21D43E1-CC7F-490B-B1C1-F102F998C7A9}" dt="2022-07-02T12:06:00.073" v="814" actId="478"/>
          <ac:spMkLst>
            <pc:docMk/>
            <pc:sldMk cId="799103260" sldId="3864"/>
            <ac:spMk id="38" creationId="{38983C66-2184-4051-3386-8AE1757CEBBC}"/>
          </ac:spMkLst>
        </pc:spChg>
        <pc:spChg chg="del">
          <ac:chgData name="陈 文迪" userId="265a449a37120100" providerId="LiveId" clId="{B21D43E1-CC7F-490B-B1C1-F102F998C7A9}" dt="2022-07-02T12:06:00.073" v="814" actId="478"/>
          <ac:spMkLst>
            <pc:docMk/>
            <pc:sldMk cId="799103260" sldId="3864"/>
            <ac:spMk id="39" creationId="{F4A6AA39-5ABE-6BD9-AB9E-DFA1C5E57E0D}"/>
          </ac:spMkLst>
        </pc:spChg>
        <pc:spChg chg="del">
          <ac:chgData name="陈 文迪" userId="265a449a37120100" providerId="LiveId" clId="{B21D43E1-CC7F-490B-B1C1-F102F998C7A9}" dt="2022-07-02T12:06:00.073" v="814" actId="478"/>
          <ac:spMkLst>
            <pc:docMk/>
            <pc:sldMk cId="799103260" sldId="3864"/>
            <ac:spMk id="45" creationId="{84E6EAC5-2D19-CCC8-CEE8-D0A56378F255}"/>
          </ac:spMkLst>
        </pc:spChg>
        <pc:spChg chg="del">
          <ac:chgData name="陈 文迪" userId="265a449a37120100" providerId="LiveId" clId="{B21D43E1-CC7F-490B-B1C1-F102F998C7A9}" dt="2022-07-02T12:06:00.073" v="814" actId="478"/>
          <ac:spMkLst>
            <pc:docMk/>
            <pc:sldMk cId="799103260" sldId="3864"/>
            <ac:spMk id="46" creationId="{FAD82141-637F-DCE0-CF9F-CF643A608EB8}"/>
          </ac:spMkLst>
        </pc:spChg>
        <pc:spChg chg="add mod">
          <ac:chgData name="陈 文迪" userId="265a449a37120100" providerId="LiveId" clId="{B21D43E1-CC7F-490B-B1C1-F102F998C7A9}" dt="2022-07-02T12:47:59.572" v="1951" actId="403"/>
          <ac:spMkLst>
            <pc:docMk/>
            <pc:sldMk cId="799103260" sldId="3864"/>
            <ac:spMk id="49" creationId="{4170B04A-DC90-9BB0-C5C4-B33AFE762EB9}"/>
          </ac:spMkLst>
        </pc:spChg>
        <pc:cxnChg chg="del mod">
          <ac:chgData name="陈 文迪" userId="265a449a37120100" providerId="LiveId" clId="{B21D43E1-CC7F-490B-B1C1-F102F998C7A9}" dt="2022-07-02T12:06:00.073" v="814" actId="478"/>
          <ac:cxnSpMkLst>
            <pc:docMk/>
            <pc:sldMk cId="799103260" sldId="3864"/>
            <ac:cxnSpMk id="23" creationId="{9CA5167D-04FD-A0DB-3A29-E2A7FE91F579}"/>
          </ac:cxnSpMkLst>
        </pc:cxnChg>
        <pc:cxnChg chg="del">
          <ac:chgData name="陈 文迪" userId="265a449a37120100" providerId="LiveId" clId="{B21D43E1-CC7F-490B-B1C1-F102F998C7A9}" dt="2022-07-02T12:06:00.073" v="814" actId="478"/>
          <ac:cxnSpMkLst>
            <pc:docMk/>
            <pc:sldMk cId="799103260" sldId="3864"/>
            <ac:cxnSpMk id="24" creationId="{FDB6CBAA-8958-B05E-4195-BD3A5F7C66BB}"/>
          </ac:cxnSpMkLst>
        </pc:cxnChg>
        <pc:cxnChg chg="del mod">
          <ac:chgData name="陈 文迪" userId="265a449a37120100" providerId="LiveId" clId="{B21D43E1-CC7F-490B-B1C1-F102F998C7A9}" dt="2022-07-02T12:06:00.073" v="814" actId="478"/>
          <ac:cxnSpMkLst>
            <pc:docMk/>
            <pc:sldMk cId="799103260" sldId="3864"/>
            <ac:cxnSpMk id="25" creationId="{84502AC3-018E-2634-4C97-32A8BA507E86}"/>
          </ac:cxnSpMkLst>
        </pc:cxnChg>
        <pc:cxnChg chg="del">
          <ac:chgData name="陈 文迪" userId="265a449a37120100" providerId="LiveId" clId="{B21D43E1-CC7F-490B-B1C1-F102F998C7A9}" dt="2022-07-02T12:06:00.073" v="814" actId="478"/>
          <ac:cxnSpMkLst>
            <pc:docMk/>
            <pc:sldMk cId="799103260" sldId="3864"/>
            <ac:cxnSpMk id="26" creationId="{3F9A04DB-240A-DB22-D20D-FCC8462ABC5C}"/>
          </ac:cxnSpMkLst>
        </pc:cxnChg>
        <pc:cxnChg chg="del">
          <ac:chgData name="陈 文迪" userId="265a449a37120100" providerId="LiveId" clId="{B21D43E1-CC7F-490B-B1C1-F102F998C7A9}" dt="2022-07-02T12:06:00.073" v="814" actId="478"/>
          <ac:cxnSpMkLst>
            <pc:docMk/>
            <pc:sldMk cId="799103260" sldId="3864"/>
            <ac:cxnSpMk id="29" creationId="{9E113712-DEF4-374E-DBA6-DA0301829F6F}"/>
          </ac:cxnSpMkLst>
        </pc:cxnChg>
        <pc:cxnChg chg="del">
          <ac:chgData name="陈 文迪" userId="265a449a37120100" providerId="LiveId" clId="{B21D43E1-CC7F-490B-B1C1-F102F998C7A9}" dt="2022-07-02T12:06:00.073" v="814" actId="478"/>
          <ac:cxnSpMkLst>
            <pc:docMk/>
            <pc:sldMk cId="799103260" sldId="3864"/>
            <ac:cxnSpMk id="30" creationId="{F774C6B8-DC2B-BBF6-BEE5-184CD10210E8}"/>
          </ac:cxnSpMkLst>
        </pc:cxnChg>
        <pc:cxnChg chg="del">
          <ac:chgData name="陈 文迪" userId="265a449a37120100" providerId="LiveId" clId="{B21D43E1-CC7F-490B-B1C1-F102F998C7A9}" dt="2022-07-02T12:06:00.073" v="814" actId="478"/>
          <ac:cxnSpMkLst>
            <pc:docMk/>
            <pc:sldMk cId="799103260" sldId="3864"/>
            <ac:cxnSpMk id="31" creationId="{273EE869-5721-428B-8B62-368A133E2C0A}"/>
          </ac:cxnSpMkLst>
        </pc:cxnChg>
        <pc:cxnChg chg="del">
          <ac:chgData name="陈 文迪" userId="265a449a37120100" providerId="LiveId" clId="{B21D43E1-CC7F-490B-B1C1-F102F998C7A9}" dt="2022-07-02T12:06:00.073" v="814" actId="478"/>
          <ac:cxnSpMkLst>
            <pc:docMk/>
            <pc:sldMk cId="799103260" sldId="3864"/>
            <ac:cxnSpMk id="32" creationId="{32D2663C-C356-7927-C21F-F7AF98A06B8B}"/>
          </ac:cxnSpMkLst>
        </pc:cxnChg>
        <pc:cxnChg chg="del mod">
          <ac:chgData name="陈 文迪" userId="265a449a37120100" providerId="LiveId" clId="{B21D43E1-CC7F-490B-B1C1-F102F998C7A9}" dt="2022-07-02T12:06:00.073" v="814" actId="478"/>
          <ac:cxnSpMkLst>
            <pc:docMk/>
            <pc:sldMk cId="799103260" sldId="3864"/>
            <ac:cxnSpMk id="34" creationId="{1F542D1C-C15B-617E-00A1-BC7545420474}"/>
          </ac:cxnSpMkLst>
        </pc:cxnChg>
        <pc:cxnChg chg="del mod">
          <ac:chgData name="陈 文迪" userId="265a449a37120100" providerId="LiveId" clId="{B21D43E1-CC7F-490B-B1C1-F102F998C7A9}" dt="2022-07-02T12:06:00.073" v="814" actId="478"/>
          <ac:cxnSpMkLst>
            <pc:docMk/>
            <pc:sldMk cId="799103260" sldId="3864"/>
            <ac:cxnSpMk id="36" creationId="{24D50D8F-7ACE-95EE-506E-FE2D57223714}"/>
          </ac:cxnSpMkLst>
        </pc:cxnChg>
        <pc:cxnChg chg="del">
          <ac:chgData name="陈 文迪" userId="265a449a37120100" providerId="LiveId" clId="{B21D43E1-CC7F-490B-B1C1-F102F998C7A9}" dt="2022-07-02T12:06:00.073" v="814" actId="478"/>
          <ac:cxnSpMkLst>
            <pc:docMk/>
            <pc:sldMk cId="799103260" sldId="3864"/>
            <ac:cxnSpMk id="40" creationId="{AF4B8778-481A-DF15-517C-160ADB1AF00F}"/>
          </ac:cxnSpMkLst>
        </pc:cxnChg>
        <pc:cxnChg chg="del">
          <ac:chgData name="陈 文迪" userId="265a449a37120100" providerId="LiveId" clId="{B21D43E1-CC7F-490B-B1C1-F102F998C7A9}" dt="2022-07-02T12:06:00.073" v="814" actId="478"/>
          <ac:cxnSpMkLst>
            <pc:docMk/>
            <pc:sldMk cId="799103260" sldId="3864"/>
            <ac:cxnSpMk id="41" creationId="{413B4EFC-0834-A0A3-2A09-782C79B1D2AD}"/>
          </ac:cxnSpMkLst>
        </pc:cxnChg>
        <pc:cxnChg chg="del">
          <ac:chgData name="陈 文迪" userId="265a449a37120100" providerId="LiveId" clId="{B21D43E1-CC7F-490B-B1C1-F102F998C7A9}" dt="2022-07-02T12:06:00.073" v="814" actId="478"/>
          <ac:cxnSpMkLst>
            <pc:docMk/>
            <pc:sldMk cId="799103260" sldId="3864"/>
            <ac:cxnSpMk id="42" creationId="{3AA03EF0-70C6-D772-91E6-88F8C9D7C9A7}"/>
          </ac:cxnSpMkLst>
        </pc:cxnChg>
        <pc:cxnChg chg="del">
          <ac:chgData name="陈 文迪" userId="265a449a37120100" providerId="LiveId" clId="{B21D43E1-CC7F-490B-B1C1-F102F998C7A9}" dt="2022-07-02T12:06:00.073" v="814" actId="478"/>
          <ac:cxnSpMkLst>
            <pc:docMk/>
            <pc:sldMk cId="799103260" sldId="3864"/>
            <ac:cxnSpMk id="43" creationId="{CDD54257-B921-F6F1-57CD-71E026117B9A}"/>
          </ac:cxnSpMkLst>
        </pc:cxnChg>
        <pc:cxnChg chg="del mod">
          <ac:chgData name="陈 文迪" userId="265a449a37120100" providerId="LiveId" clId="{B21D43E1-CC7F-490B-B1C1-F102F998C7A9}" dt="2022-07-02T12:06:00.073" v="814" actId="478"/>
          <ac:cxnSpMkLst>
            <pc:docMk/>
            <pc:sldMk cId="799103260" sldId="3864"/>
            <ac:cxnSpMk id="44" creationId="{7CBF4D5D-3EFA-A3FE-8944-2B8AC33CCB5B}"/>
          </ac:cxnSpMkLst>
        </pc:cxnChg>
        <pc:cxnChg chg="del mod">
          <ac:chgData name="陈 文迪" userId="265a449a37120100" providerId="LiveId" clId="{B21D43E1-CC7F-490B-B1C1-F102F998C7A9}" dt="2022-07-02T12:06:00.073" v="814" actId="478"/>
          <ac:cxnSpMkLst>
            <pc:docMk/>
            <pc:sldMk cId="799103260" sldId="3864"/>
            <ac:cxnSpMk id="47" creationId="{1FDABD4A-3472-C07A-E680-C86550DDEDF1}"/>
          </ac:cxnSpMkLst>
        </pc:cxnChg>
        <pc:cxnChg chg="del mod">
          <ac:chgData name="陈 文迪" userId="265a449a37120100" providerId="LiveId" clId="{B21D43E1-CC7F-490B-B1C1-F102F998C7A9}" dt="2022-07-02T12:06:00.073" v="814" actId="478"/>
          <ac:cxnSpMkLst>
            <pc:docMk/>
            <pc:sldMk cId="799103260" sldId="3864"/>
            <ac:cxnSpMk id="48" creationId="{0303741A-9CBB-872C-27E0-760C9D7404C7}"/>
          </ac:cxnSpMkLst>
        </pc:cxnChg>
      </pc:sldChg>
      <pc:sldChg chg="modSp add mod">
        <pc:chgData name="陈 文迪" userId="265a449a37120100" providerId="LiveId" clId="{B21D43E1-CC7F-490B-B1C1-F102F998C7A9}" dt="2022-07-02T12:08:40.881" v="838" actId="6549"/>
        <pc:sldMkLst>
          <pc:docMk/>
          <pc:sldMk cId="2493071221" sldId="3865"/>
        </pc:sldMkLst>
        <pc:spChg chg="mod">
          <ac:chgData name="陈 文迪" userId="265a449a37120100" providerId="LiveId" clId="{B21D43E1-CC7F-490B-B1C1-F102F998C7A9}" dt="2022-07-02T12:08:40.881" v="838" actId="6549"/>
          <ac:spMkLst>
            <pc:docMk/>
            <pc:sldMk cId="2493071221" sldId="3865"/>
            <ac:spMk id="2" creationId="{635ED350-CA08-40D5-857F-5F39ED2D74D2}"/>
          </ac:spMkLst>
        </pc:spChg>
      </pc:sldChg>
      <pc:sldChg chg="addSp delSp modSp add mod">
        <pc:chgData name="陈 文迪" userId="265a449a37120100" providerId="LiveId" clId="{B21D43E1-CC7F-490B-B1C1-F102F998C7A9}" dt="2022-07-02T12:18:38.687" v="1313" actId="478"/>
        <pc:sldMkLst>
          <pc:docMk/>
          <pc:sldMk cId="1666909644" sldId="3866"/>
        </pc:sldMkLst>
        <pc:spChg chg="mod">
          <ac:chgData name="陈 文迪" userId="265a449a37120100" providerId="LiveId" clId="{B21D43E1-CC7F-490B-B1C1-F102F998C7A9}" dt="2022-07-02T12:15:24.361" v="847" actId="20577"/>
          <ac:spMkLst>
            <pc:docMk/>
            <pc:sldMk cId="1666909644" sldId="3866"/>
            <ac:spMk id="17" creationId="{0BA19B82-61E0-40CD-8D8B-FCB9093717EB}"/>
          </ac:spMkLst>
        </pc:spChg>
        <pc:spChg chg="add del mod">
          <ac:chgData name="陈 文迪" userId="265a449a37120100" providerId="LiveId" clId="{B21D43E1-CC7F-490B-B1C1-F102F998C7A9}" dt="2022-07-02T12:18:30.081" v="1310" actId="207"/>
          <ac:spMkLst>
            <pc:docMk/>
            <pc:sldMk cId="1666909644" sldId="3866"/>
            <ac:spMk id="49" creationId="{4170B04A-DC90-9BB0-C5C4-B33AFE762EB9}"/>
          </ac:spMkLst>
        </pc:spChg>
        <pc:picChg chg="add mod">
          <ac:chgData name="陈 文迪" userId="265a449a37120100" providerId="LiveId" clId="{B21D43E1-CC7F-490B-B1C1-F102F998C7A9}" dt="2022-07-02T12:18:33.219" v="1311" actId="1076"/>
          <ac:picMkLst>
            <pc:docMk/>
            <pc:sldMk cId="1666909644" sldId="3866"/>
            <ac:picMk id="3" creationId="{E92BF6E4-2AB6-21D5-5C4D-B7BAEF32E84B}"/>
          </ac:picMkLst>
        </pc:picChg>
        <pc:picChg chg="add del">
          <ac:chgData name="陈 文迪" userId="265a449a37120100" providerId="LiveId" clId="{B21D43E1-CC7F-490B-B1C1-F102F998C7A9}" dt="2022-07-02T12:18:38.687" v="1313" actId="478"/>
          <ac:picMkLst>
            <pc:docMk/>
            <pc:sldMk cId="1666909644" sldId="3866"/>
            <ac:picMk id="5" creationId="{AC72830B-D2B3-7F35-00F6-0C3E07A6597D}"/>
          </ac:picMkLst>
        </pc:picChg>
      </pc:sldChg>
      <pc:sldChg chg="addSp delSp modSp add del mod">
        <pc:chgData name="陈 文迪" userId="265a449a37120100" providerId="LiveId" clId="{B21D43E1-CC7F-490B-B1C1-F102F998C7A9}" dt="2022-07-02T12:15:04.981" v="843" actId="47"/>
        <pc:sldMkLst>
          <pc:docMk/>
          <pc:sldMk cId="4148866903" sldId="3866"/>
        </pc:sldMkLst>
        <pc:spChg chg="del">
          <ac:chgData name="陈 文迪" userId="265a449a37120100" providerId="LiveId" clId="{B21D43E1-CC7F-490B-B1C1-F102F998C7A9}" dt="2022-07-02T12:15:02.528" v="842" actId="478"/>
          <ac:spMkLst>
            <pc:docMk/>
            <pc:sldMk cId="4148866903" sldId="3866"/>
            <ac:spMk id="2" creationId="{635ED350-CA08-40D5-857F-5F39ED2D74D2}"/>
          </ac:spMkLst>
        </pc:spChg>
        <pc:spChg chg="add mod">
          <ac:chgData name="陈 文迪" userId="265a449a37120100" providerId="LiveId" clId="{B21D43E1-CC7F-490B-B1C1-F102F998C7A9}" dt="2022-07-02T12:15:02.528" v="842" actId="478"/>
          <ac:spMkLst>
            <pc:docMk/>
            <pc:sldMk cId="4148866903" sldId="3866"/>
            <ac:spMk id="4" creationId="{BFBE58DC-E81F-8513-1FEC-5E62AA0C974E}"/>
          </ac:spMkLst>
        </pc:spChg>
      </pc:sldChg>
      <pc:sldChg chg="addSp delSp modSp add mod">
        <pc:chgData name="陈 文迪" userId="265a449a37120100" providerId="LiveId" clId="{B21D43E1-CC7F-490B-B1C1-F102F998C7A9}" dt="2022-07-02T12:48:55.112" v="1952" actId="207"/>
        <pc:sldMkLst>
          <pc:docMk/>
          <pc:sldMk cId="2607778974" sldId="3867"/>
        </pc:sldMkLst>
        <pc:spChg chg="mod">
          <ac:chgData name="陈 文迪" userId="265a449a37120100" providerId="LiveId" clId="{B21D43E1-CC7F-490B-B1C1-F102F998C7A9}" dt="2022-07-02T12:20:16.963" v="1490" actId="1076"/>
          <ac:spMkLst>
            <pc:docMk/>
            <pc:sldMk cId="2607778974" sldId="3867"/>
            <ac:spMk id="9" creationId="{A7F20B33-9B24-53B6-4754-A03C57204F99}"/>
          </ac:spMkLst>
        </pc:spChg>
        <pc:spChg chg="mod">
          <ac:chgData name="陈 文迪" userId="265a449a37120100" providerId="LiveId" clId="{B21D43E1-CC7F-490B-B1C1-F102F998C7A9}" dt="2022-07-02T12:48:55.112" v="1952" actId="207"/>
          <ac:spMkLst>
            <pc:docMk/>
            <pc:sldMk cId="2607778974" sldId="3867"/>
            <ac:spMk id="17" creationId="{0BA19B82-61E0-40CD-8D8B-FCB9093717EB}"/>
          </ac:spMkLst>
        </pc:spChg>
        <pc:spChg chg="mod">
          <ac:chgData name="陈 文迪" userId="265a449a37120100" providerId="LiveId" clId="{B21D43E1-CC7F-490B-B1C1-F102F998C7A9}" dt="2022-07-02T12:47:41.691" v="1943" actId="14100"/>
          <ac:spMkLst>
            <pc:docMk/>
            <pc:sldMk cId="2607778974" sldId="3867"/>
            <ac:spMk id="49" creationId="{4170B04A-DC90-9BB0-C5C4-B33AFE762EB9}"/>
          </ac:spMkLst>
        </pc:spChg>
        <pc:picChg chg="del">
          <ac:chgData name="陈 文迪" userId="265a449a37120100" providerId="LiveId" clId="{B21D43E1-CC7F-490B-B1C1-F102F998C7A9}" dt="2022-07-02T12:18:52.356" v="1332" actId="478"/>
          <ac:picMkLst>
            <pc:docMk/>
            <pc:sldMk cId="2607778974" sldId="3867"/>
            <ac:picMk id="3" creationId="{E92BF6E4-2AB6-21D5-5C4D-B7BAEF32E84B}"/>
          </ac:picMkLst>
        </pc:picChg>
        <pc:picChg chg="add mod">
          <ac:chgData name="陈 文迪" userId="265a449a37120100" providerId="LiveId" clId="{B21D43E1-CC7F-490B-B1C1-F102F998C7A9}" dt="2022-07-02T12:20:20.780" v="1497" actId="1035"/>
          <ac:picMkLst>
            <pc:docMk/>
            <pc:sldMk cId="2607778974" sldId="3867"/>
            <ac:picMk id="4" creationId="{C543F73C-2CF2-EDFB-8EEE-1EAFB77B5E36}"/>
          </ac:picMkLst>
        </pc:picChg>
        <pc:picChg chg="add mod">
          <ac:chgData name="陈 文迪" userId="265a449a37120100" providerId="LiveId" clId="{B21D43E1-CC7F-490B-B1C1-F102F998C7A9}" dt="2022-07-02T12:20:20.780" v="1497" actId="1035"/>
          <ac:picMkLst>
            <pc:docMk/>
            <pc:sldMk cId="2607778974" sldId="3867"/>
            <ac:picMk id="6" creationId="{939B618F-D83A-5D90-136A-B780F1A62315}"/>
          </ac:picMkLst>
        </pc:picChg>
        <pc:picChg chg="add mod">
          <ac:chgData name="陈 文迪" userId="265a449a37120100" providerId="LiveId" clId="{B21D43E1-CC7F-490B-B1C1-F102F998C7A9}" dt="2022-07-02T12:20:20.780" v="1497" actId="1035"/>
          <ac:picMkLst>
            <pc:docMk/>
            <pc:sldMk cId="2607778974" sldId="3867"/>
            <ac:picMk id="8" creationId="{C74BDCC3-FE68-AB57-7DB3-5B9E764D3BC0}"/>
          </ac:picMkLst>
        </pc:picChg>
      </pc:sldChg>
      <pc:sldChg chg="modSp add mod">
        <pc:chgData name="陈 文迪" userId="265a449a37120100" providerId="LiveId" clId="{B21D43E1-CC7F-490B-B1C1-F102F998C7A9}" dt="2022-07-02T12:22:51.311" v="1514" actId="1076"/>
        <pc:sldMkLst>
          <pc:docMk/>
          <pc:sldMk cId="4100005699" sldId="3868"/>
        </pc:sldMkLst>
        <pc:spChg chg="mod">
          <ac:chgData name="陈 文迪" userId="265a449a37120100" providerId="LiveId" clId="{B21D43E1-CC7F-490B-B1C1-F102F998C7A9}" dt="2022-07-02T12:22:51.311" v="1514" actId="1076"/>
          <ac:spMkLst>
            <pc:docMk/>
            <pc:sldMk cId="4100005699" sldId="3868"/>
            <ac:spMk id="2" creationId="{635ED350-CA08-40D5-857F-5F39ED2D74D2}"/>
          </ac:spMkLst>
        </pc:spChg>
      </pc:sldChg>
      <pc:sldMasterChg chg="delSldLayout modSldLayout">
        <pc:chgData name="陈 文迪" userId="265a449a37120100" providerId="LiveId" clId="{B21D43E1-CC7F-490B-B1C1-F102F998C7A9}" dt="2022-07-02T12:24:48.339" v="1517"/>
        <pc:sldMasterMkLst>
          <pc:docMk/>
          <pc:sldMasterMk cId="3067668650" sldId="2147483768"/>
        </pc:sldMasterMkLst>
        <pc:sldLayoutChg chg="addSp delSp modSp mod">
          <pc:chgData name="陈 文迪" userId="265a449a37120100" providerId="LiveId" clId="{B21D43E1-CC7F-490B-B1C1-F102F998C7A9}" dt="2022-07-02T12:24:48.339" v="1517"/>
          <pc:sldLayoutMkLst>
            <pc:docMk/>
            <pc:sldMasterMk cId="3067668650" sldId="2147483768"/>
            <pc:sldLayoutMk cId="2317228487" sldId="2147483789"/>
          </pc:sldLayoutMkLst>
          <pc:spChg chg="add mod">
            <ac:chgData name="陈 文迪" userId="265a449a37120100" providerId="LiveId" clId="{B21D43E1-CC7F-490B-B1C1-F102F998C7A9}" dt="2022-07-02T12:24:48.339" v="1517"/>
            <ac:spMkLst>
              <pc:docMk/>
              <pc:sldMasterMk cId="3067668650" sldId="2147483768"/>
              <pc:sldLayoutMk cId="2317228487" sldId="2147483789"/>
              <ac:spMk id="4" creationId="{D72C6E36-3EA7-4C75-56E8-B7EC1C723D08}"/>
            </ac:spMkLst>
          </pc:spChg>
          <pc:spChg chg="add mod">
            <ac:chgData name="陈 文迪" userId="265a449a37120100" providerId="LiveId" clId="{B21D43E1-CC7F-490B-B1C1-F102F998C7A9}" dt="2022-07-02T12:24:48.339" v="1517"/>
            <ac:spMkLst>
              <pc:docMk/>
              <pc:sldMasterMk cId="3067668650" sldId="2147483768"/>
              <pc:sldLayoutMk cId="2317228487" sldId="2147483789"/>
              <ac:spMk id="5" creationId="{28E7B3A8-DB9C-7DFD-035F-008FC1D81409}"/>
            </ac:spMkLst>
          </pc:spChg>
          <pc:spChg chg="add mod">
            <ac:chgData name="陈 文迪" userId="265a449a37120100" providerId="LiveId" clId="{B21D43E1-CC7F-490B-B1C1-F102F998C7A9}" dt="2022-07-02T12:24:48.339" v="1517"/>
            <ac:spMkLst>
              <pc:docMk/>
              <pc:sldMasterMk cId="3067668650" sldId="2147483768"/>
              <pc:sldLayoutMk cId="2317228487" sldId="2147483789"/>
              <ac:spMk id="6" creationId="{E914CB46-0683-3A62-0A59-3166008B4513}"/>
            </ac:spMkLst>
          </pc:spChg>
          <pc:spChg chg="add mod">
            <ac:chgData name="陈 文迪" userId="265a449a37120100" providerId="LiveId" clId="{B21D43E1-CC7F-490B-B1C1-F102F998C7A9}" dt="2022-07-02T12:24:48.339" v="1517"/>
            <ac:spMkLst>
              <pc:docMk/>
              <pc:sldMasterMk cId="3067668650" sldId="2147483768"/>
              <pc:sldLayoutMk cId="2317228487" sldId="2147483789"/>
              <ac:spMk id="7" creationId="{C513B4B1-94D6-4447-1130-7A6074AD1741}"/>
            </ac:spMkLst>
          </pc:spChg>
          <pc:spChg chg="add mod">
            <ac:chgData name="陈 文迪" userId="265a449a37120100" providerId="LiveId" clId="{B21D43E1-CC7F-490B-B1C1-F102F998C7A9}" dt="2022-07-02T12:24:48.339" v="1517"/>
            <ac:spMkLst>
              <pc:docMk/>
              <pc:sldMasterMk cId="3067668650" sldId="2147483768"/>
              <pc:sldLayoutMk cId="2317228487" sldId="2147483789"/>
              <ac:spMk id="8" creationId="{7122C40F-2654-1D10-254E-98BC1D94325D}"/>
            </ac:spMkLst>
          </pc:spChg>
          <pc:spChg chg="add mod">
            <ac:chgData name="陈 文迪" userId="265a449a37120100" providerId="LiveId" clId="{B21D43E1-CC7F-490B-B1C1-F102F998C7A9}" dt="2022-07-02T12:24:48.339" v="1517"/>
            <ac:spMkLst>
              <pc:docMk/>
              <pc:sldMasterMk cId="3067668650" sldId="2147483768"/>
              <pc:sldLayoutMk cId="2317228487" sldId="2147483789"/>
              <ac:spMk id="9" creationId="{3488C5D2-5CD2-4B49-97E8-F9D812E24506}"/>
            </ac:spMkLst>
          </pc:spChg>
          <pc:spChg chg="add mod">
            <ac:chgData name="陈 文迪" userId="265a449a37120100" providerId="LiveId" clId="{B21D43E1-CC7F-490B-B1C1-F102F998C7A9}" dt="2022-07-02T12:24:48.339" v="1517"/>
            <ac:spMkLst>
              <pc:docMk/>
              <pc:sldMasterMk cId="3067668650" sldId="2147483768"/>
              <pc:sldLayoutMk cId="2317228487" sldId="2147483789"/>
              <ac:spMk id="10" creationId="{40F39112-E8D2-AB36-4080-65177D219E13}"/>
            </ac:spMkLst>
          </pc:spChg>
          <pc:spChg chg="add mod">
            <ac:chgData name="陈 文迪" userId="265a449a37120100" providerId="LiveId" clId="{B21D43E1-CC7F-490B-B1C1-F102F998C7A9}" dt="2022-07-02T12:24:48.339" v="1517"/>
            <ac:spMkLst>
              <pc:docMk/>
              <pc:sldMasterMk cId="3067668650" sldId="2147483768"/>
              <pc:sldLayoutMk cId="2317228487" sldId="2147483789"/>
              <ac:spMk id="11" creationId="{55A8D808-D077-95DB-8CE3-A8DF405E3901}"/>
            </ac:spMkLst>
          </pc:spChg>
          <pc:spChg chg="del">
            <ac:chgData name="陈 文迪" userId="265a449a37120100" providerId="LiveId" clId="{B21D43E1-CC7F-490B-B1C1-F102F998C7A9}" dt="2022-07-02T12:24:47.803" v="1516" actId="478"/>
            <ac:spMkLst>
              <pc:docMk/>
              <pc:sldMasterMk cId="3067668650" sldId="2147483768"/>
              <pc:sldLayoutMk cId="2317228487" sldId="2147483789"/>
              <ac:spMk id="34" creationId="{00000000-0000-0000-0000-000000000000}"/>
            </ac:spMkLst>
          </pc:spChg>
          <pc:spChg chg="del">
            <ac:chgData name="陈 文迪" userId="265a449a37120100" providerId="LiveId" clId="{B21D43E1-CC7F-490B-B1C1-F102F998C7A9}" dt="2022-07-02T12:24:47.803" v="1516" actId="478"/>
            <ac:spMkLst>
              <pc:docMk/>
              <pc:sldMasterMk cId="3067668650" sldId="2147483768"/>
              <pc:sldLayoutMk cId="2317228487" sldId="2147483789"/>
              <ac:spMk id="35" creationId="{00000000-0000-0000-0000-000000000000}"/>
            </ac:spMkLst>
          </pc:spChg>
        </pc:sldLayoutChg>
        <pc:sldLayoutChg chg="del">
          <pc:chgData name="陈 文迪" userId="265a449a37120100" providerId="LiveId" clId="{B21D43E1-CC7F-490B-B1C1-F102F998C7A9}" dt="2022-07-02T12:06:21.571" v="832" actId="47"/>
          <pc:sldLayoutMkLst>
            <pc:docMk/>
            <pc:sldMasterMk cId="3067668650" sldId="2147483768"/>
            <pc:sldLayoutMk cId="3917104095" sldId="2147483789"/>
          </pc:sldLayoutMkLst>
        </pc:sldLayoutChg>
      </pc:sldMasterChg>
    </pc:docChg>
  </pc:docChgLst>
  <pc:docChgLst>
    <pc:chgData name="陈 文迪" userId="265a449a37120100" providerId="LiveId" clId="{E5F7436B-AD31-420E-95A1-BCA84FE47429}"/>
    <pc:docChg chg="undo custSel addSld modSld sldOrd">
      <pc:chgData name="陈 文迪" userId="265a449a37120100" providerId="LiveId" clId="{E5F7436B-AD31-420E-95A1-BCA84FE47429}" dt="2022-03-07T06:37:58.408" v="875" actId="207"/>
      <pc:docMkLst>
        <pc:docMk/>
      </pc:docMkLst>
      <pc:sldChg chg="addSp delSp modSp mod">
        <pc:chgData name="陈 文迪" userId="265a449a37120100" providerId="LiveId" clId="{E5F7436B-AD31-420E-95A1-BCA84FE47429}" dt="2022-03-07T03:13:46.134" v="65" actId="21"/>
        <pc:sldMkLst>
          <pc:docMk/>
          <pc:sldMk cId="926281754" sldId="3858"/>
        </pc:sldMkLst>
        <pc:spChg chg="add del">
          <ac:chgData name="陈 文迪" userId="265a449a37120100" providerId="LiveId" clId="{E5F7436B-AD31-420E-95A1-BCA84FE47429}" dt="2022-03-07T03:09:03.736" v="10"/>
          <ac:spMkLst>
            <pc:docMk/>
            <pc:sldMk cId="926281754" sldId="3858"/>
            <ac:spMk id="3" creationId="{69411D7E-3640-4257-BE82-80843FD1A822}"/>
          </ac:spMkLst>
        </pc:spChg>
        <pc:spChg chg="mod">
          <ac:chgData name="陈 文迪" userId="265a449a37120100" providerId="LiveId" clId="{E5F7436B-AD31-420E-95A1-BCA84FE47429}" dt="2022-03-07T03:13:46.134" v="65" actId="21"/>
          <ac:spMkLst>
            <pc:docMk/>
            <pc:sldMk cId="926281754" sldId="3858"/>
            <ac:spMk id="14" creationId="{3B161CD2-8CD9-4C68-8265-115DF813E670}"/>
          </ac:spMkLst>
        </pc:spChg>
      </pc:sldChg>
      <pc:sldChg chg="modSp mod">
        <pc:chgData name="陈 文迪" userId="265a449a37120100" providerId="LiveId" clId="{E5F7436B-AD31-420E-95A1-BCA84FE47429}" dt="2022-03-07T03:16:46.042" v="89" actId="20577"/>
        <pc:sldMkLst>
          <pc:docMk/>
          <pc:sldMk cId="2452863635" sldId="3859"/>
        </pc:sldMkLst>
        <pc:spChg chg="mod">
          <ac:chgData name="陈 文迪" userId="265a449a37120100" providerId="LiveId" clId="{E5F7436B-AD31-420E-95A1-BCA84FE47429}" dt="2022-03-07T03:16:46.042" v="89" actId="20577"/>
          <ac:spMkLst>
            <pc:docMk/>
            <pc:sldMk cId="2452863635" sldId="3859"/>
            <ac:spMk id="14" creationId="{3B161CD2-8CD9-4C68-8265-115DF813E670}"/>
          </ac:spMkLst>
        </pc:spChg>
      </pc:sldChg>
      <pc:sldChg chg="modSp mod">
        <pc:chgData name="陈 文迪" userId="265a449a37120100" providerId="LiveId" clId="{E5F7436B-AD31-420E-95A1-BCA84FE47429}" dt="2022-03-07T05:57:48.869" v="827" actId="20577"/>
        <pc:sldMkLst>
          <pc:docMk/>
          <pc:sldMk cId="167622449" sldId="3862"/>
        </pc:sldMkLst>
        <pc:spChg chg="mod">
          <ac:chgData name="陈 文迪" userId="265a449a37120100" providerId="LiveId" clId="{E5F7436B-AD31-420E-95A1-BCA84FE47429}" dt="2022-03-07T05:57:48.869" v="827" actId="20577"/>
          <ac:spMkLst>
            <pc:docMk/>
            <pc:sldMk cId="167622449" sldId="3862"/>
            <ac:spMk id="14" creationId="{3B161CD2-8CD9-4C68-8265-115DF813E670}"/>
          </ac:spMkLst>
        </pc:spChg>
      </pc:sldChg>
      <pc:sldChg chg="modSp mod ord">
        <pc:chgData name="陈 文迪" userId="265a449a37120100" providerId="LiveId" clId="{E5F7436B-AD31-420E-95A1-BCA84FE47429}" dt="2022-03-07T03:43:59.855" v="240"/>
        <pc:sldMkLst>
          <pc:docMk/>
          <pc:sldMk cId="4057788672" sldId="3863"/>
        </pc:sldMkLst>
        <pc:spChg chg="mod">
          <ac:chgData name="陈 文迪" userId="265a449a37120100" providerId="LiveId" clId="{E5F7436B-AD31-420E-95A1-BCA84FE47429}" dt="2022-03-07T03:43:27.431" v="172" actId="20577"/>
          <ac:spMkLst>
            <pc:docMk/>
            <pc:sldMk cId="4057788672" sldId="3863"/>
            <ac:spMk id="14" creationId="{3B161CD2-8CD9-4C68-8265-115DF813E670}"/>
          </ac:spMkLst>
        </pc:spChg>
      </pc:sldChg>
      <pc:sldChg chg="modSp mod">
        <pc:chgData name="陈 文迪" userId="265a449a37120100" providerId="LiveId" clId="{E5F7436B-AD31-420E-95A1-BCA84FE47429}" dt="2022-03-07T06:37:58.408" v="875" actId="207"/>
        <pc:sldMkLst>
          <pc:docMk/>
          <pc:sldMk cId="2555498088" sldId="3864"/>
        </pc:sldMkLst>
        <pc:spChg chg="mod">
          <ac:chgData name="陈 文迪" userId="265a449a37120100" providerId="LiveId" clId="{E5F7436B-AD31-420E-95A1-BCA84FE47429}" dt="2022-03-07T06:37:58.408" v="875" actId="207"/>
          <ac:spMkLst>
            <pc:docMk/>
            <pc:sldMk cId="2555498088" sldId="3864"/>
            <ac:spMk id="14" creationId="{3B161CD2-8CD9-4C68-8265-115DF813E670}"/>
          </ac:spMkLst>
        </pc:spChg>
      </pc:sldChg>
      <pc:sldChg chg="delSp modSp mod">
        <pc:chgData name="陈 文迪" userId="265a449a37120100" providerId="LiveId" clId="{E5F7436B-AD31-420E-95A1-BCA84FE47429}" dt="2022-03-07T03:58:06.765" v="739" actId="1076"/>
        <pc:sldMkLst>
          <pc:docMk/>
          <pc:sldMk cId="2547972798" sldId="3871"/>
        </pc:sldMkLst>
        <pc:spChg chg="mod">
          <ac:chgData name="陈 文迪" userId="265a449a37120100" providerId="LiveId" clId="{E5F7436B-AD31-420E-95A1-BCA84FE47429}" dt="2022-03-07T03:57:49.617" v="735" actId="5793"/>
          <ac:spMkLst>
            <pc:docMk/>
            <pc:sldMk cId="2547972798" sldId="3871"/>
            <ac:spMk id="8" creationId="{EE7CA531-5F24-4EC3-9E5C-96460A23B5A0}"/>
          </ac:spMkLst>
        </pc:spChg>
        <pc:spChg chg="mod">
          <ac:chgData name="陈 文迪" userId="265a449a37120100" providerId="LiveId" clId="{E5F7436B-AD31-420E-95A1-BCA84FE47429}" dt="2022-03-07T03:58:06.765" v="739" actId="1076"/>
          <ac:spMkLst>
            <pc:docMk/>
            <pc:sldMk cId="2547972798" sldId="3871"/>
            <ac:spMk id="10" creationId="{B12C889B-EDA5-4A8B-ADE0-74C484679FFA}"/>
          </ac:spMkLst>
        </pc:spChg>
        <pc:picChg chg="del">
          <ac:chgData name="陈 文迪" userId="265a449a37120100" providerId="LiveId" clId="{E5F7436B-AD31-420E-95A1-BCA84FE47429}" dt="2022-03-07T03:36:05.928" v="90" actId="478"/>
          <ac:picMkLst>
            <pc:docMk/>
            <pc:sldMk cId="2547972798" sldId="3871"/>
            <ac:picMk id="5" creationId="{366FA828-5CF1-4FC3-809F-07A71837F79B}"/>
          </ac:picMkLst>
        </pc:picChg>
        <pc:picChg chg="mod">
          <ac:chgData name="陈 文迪" userId="265a449a37120100" providerId="LiveId" clId="{E5F7436B-AD31-420E-95A1-BCA84FE47429}" dt="2022-03-07T03:58:04.250" v="738" actId="1076"/>
          <ac:picMkLst>
            <pc:docMk/>
            <pc:sldMk cId="2547972798" sldId="3871"/>
            <ac:picMk id="13" creationId="{7B9B4248-9935-4BFE-9537-2AA158CDB1B3}"/>
          </ac:picMkLst>
        </pc:picChg>
      </pc:sldChg>
      <pc:sldChg chg="modSp mod">
        <pc:chgData name="陈 文迪" userId="265a449a37120100" providerId="LiveId" clId="{E5F7436B-AD31-420E-95A1-BCA84FE47429}" dt="2022-03-07T03:51:33.786" v="682" actId="27636"/>
        <pc:sldMkLst>
          <pc:docMk/>
          <pc:sldMk cId="2776034472" sldId="3872"/>
        </pc:sldMkLst>
        <pc:spChg chg="mod">
          <ac:chgData name="陈 文迪" userId="265a449a37120100" providerId="LiveId" clId="{E5F7436B-AD31-420E-95A1-BCA84FE47429}" dt="2022-03-07T03:51:33.786" v="682" actId="27636"/>
          <ac:spMkLst>
            <pc:docMk/>
            <pc:sldMk cId="2776034472" sldId="3872"/>
            <ac:spMk id="8" creationId="{EE7CA531-5F24-4EC3-9E5C-96460A23B5A0}"/>
          </ac:spMkLst>
        </pc:spChg>
      </pc:sldChg>
      <pc:sldChg chg="addSp modSp mod">
        <pc:chgData name="陈 文迪" userId="265a449a37120100" providerId="LiveId" clId="{E5F7436B-AD31-420E-95A1-BCA84FE47429}" dt="2022-03-07T06:01:32.030" v="872" actId="207"/>
        <pc:sldMkLst>
          <pc:docMk/>
          <pc:sldMk cId="1940865628" sldId="3873"/>
        </pc:sldMkLst>
        <pc:spChg chg="add mod">
          <ac:chgData name="陈 文迪" userId="265a449a37120100" providerId="LiveId" clId="{E5F7436B-AD31-420E-95A1-BCA84FE47429}" dt="2022-03-07T04:19:31.132" v="762" actId="1076"/>
          <ac:spMkLst>
            <pc:docMk/>
            <pc:sldMk cId="1940865628" sldId="3873"/>
            <ac:spMk id="14" creationId="{E1AB3EE5-0A9A-4513-8FA0-6A00065FB38C}"/>
          </ac:spMkLst>
        </pc:spChg>
        <pc:spChg chg="mod">
          <ac:chgData name="陈 文迪" userId="265a449a37120100" providerId="LiveId" clId="{E5F7436B-AD31-420E-95A1-BCA84FE47429}" dt="2022-03-07T06:01:32.030" v="872" actId="207"/>
          <ac:spMkLst>
            <pc:docMk/>
            <pc:sldMk cId="1940865628" sldId="3873"/>
            <ac:spMk id="16" creationId="{5CB32D79-1FBC-4DBC-9C4B-FE8CC8A8ADD0}"/>
          </ac:spMkLst>
        </pc:spChg>
        <pc:picChg chg="mod">
          <ac:chgData name="陈 文迪" userId="265a449a37120100" providerId="LiveId" clId="{E5F7436B-AD31-420E-95A1-BCA84FE47429}" dt="2022-03-07T04:19:28.621" v="761" actId="1076"/>
          <ac:picMkLst>
            <pc:docMk/>
            <pc:sldMk cId="1940865628" sldId="3873"/>
            <ac:picMk id="4" creationId="{16A4BDC7-7FE5-4930-8A14-04840F308702}"/>
          </ac:picMkLst>
        </pc:picChg>
        <pc:cxnChg chg="mod">
          <ac:chgData name="陈 文迪" userId="265a449a37120100" providerId="LiveId" clId="{E5F7436B-AD31-420E-95A1-BCA84FE47429}" dt="2022-03-07T04:18:54.425" v="753" actId="14100"/>
          <ac:cxnSpMkLst>
            <pc:docMk/>
            <pc:sldMk cId="1940865628" sldId="3873"/>
            <ac:cxnSpMk id="7" creationId="{44A5A787-D143-43D7-8D50-7EEE811ABBF5}"/>
          </ac:cxnSpMkLst>
        </pc:cxnChg>
      </pc:sldChg>
      <pc:sldChg chg="modSp add mod ord">
        <pc:chgData name="陈 文迪" userId="265a449a37120100" providerId="LiveId" clId="{E5F7436B-AD31-420E-95A1-BCA84FE47429}" dt="2022-03-07T03:51:49.237" v="683" actId="20577"/>
        <pc:sldMkLst>
          <pc:docMk/>
          <pc:sldMk cId="305148892" sldId="3874"/>
        </pc:sldMkLst>
        <pc:spChg chg="mod">
          <ac:chgData name="陈 文迪" userId="265a449a37120100" providerId="LiveId" clId="{E5F7436B-AD31-420E-95A1-BCA84FE47429}" dt="2022-03-07T03:51:49.237" v="683" actId="20577"/>
          <ac:spMkLst>
            <pc:docMk/>
            <pc:sldMk cId="305148892" sldId="3874"/>
            <ac:spMk id="14" creationId="{3B161CD2-8CD9-4C68-8265-115DF813E670}"/>
          </ac:spMkLst>
        </pc:spChg>
      </pc:sldChg>
      <pc:sldChg chg="modSp add mod">
        <pc:chgData name="陈 文迪" userId="265a449a37120100" providerId="LiveId" clId="{E5F7436B-AD31-420E-95A1-BCA84FE47429}" dt="2022-03-07T03:59:12.810" v="746" actId="20577"/>
        <pc:sldMkLst>
          <pc:docMk/>
          <pc:sldMk cId="2278808476" sldId="3875"/>
        </pc:sldMkLst>
        <pc:spChg chg="mod">
          <ac:chgData name="陈 文迪" userId="265a449a37120100" providerId="LiveId" clId="{E5F7436B-AD31-420E-95A1-BCA84FE47429}" dt="2022-03-07T03:50:55.610" v="628" actId="207"/>
          <ac:spMkLst>
            <pc:docMk/>
            <pc:sldMk cId="2278808476" sldId="3875"/>
            <ac:spMk id="2" creationId="{635ED350-CA08-40D5-857F-5F39ED2D74D2}"/>
          </ac:spMkLst>
        </pc:spChg>
        <pc:spChg chg="mod">
          <ac:chgData name="陈 文迪" userId="265a449a37120100" providerId="LiveId" clId="{E5F7436B-AD31-420E-95A1-BCA84FE47429}" dt="2022-03-07T03:59:12.810" v="746" actId="20577"/>
          <ac:spMkLst>
            <pc:docMk/>
            <pc:sldMk cId="2278808476" sldId="3875"/>
            <ac:spMk id="14" creationId="{3B161CD2-8CD9-4C68-8265-115DF813E670}"/>
          </ac:spMkLst>
        </pc:spChg>
      </pc:sldChg>
    </pc:docChg>
  </pc:docChgLst>
  <pc:docChgLst>
    <pc:chgData name="陈 文迪" userId="265a449a37120100" providerId="LiveId" clId="{0C895F35-97C9-4885-A230-E7C2D3153AB7}"/>
    <pc:docChg chg="undo custSel addSld delSld modSld sldOrd">
      <pc:chgData name="陈 文迪" userId="265a449a37120100" providerId="LiveId" clId="{0C895F35-97C9-4885-A230-E7C2D3153AB7}" dt="2021-11-15T12:45:55.654" v="4427" actId="1076"/>
      <pc:docMkLst>
        <pc:docMk/>
      </pc:docMkLst>
      <pc:sldChg chg="modSp mod">
        <pc:chgData name="陈 文迪" userId="265a449a37120100" providerId="LiveId" clId="{0C895F35-97C9-4885-A230-E7C2D3153AB7}" dt="2021-11-15T11:25:20.228" v="724" actId="20577"/>
        <pc:sldMkLst>
          <pc:docMk/>
          <pc:sldMk cId="800962904" sldId="3825"/>
        </pc:sldMkLst>
        <pc:spChg chg="mod">
          <ac:chgData name="陈 文迪" userId="265a449a37120100" providerId="LiveId" clId="{0C895F35-97C9-4885-A230-E7C2D3153AB7}" dt="2021-11-15T11:25:20.228" v="724" actId="20577"/>
          <ac:spMkLst>
            <pc:docMk/>
            <pc:sldMk cId="800962904" sldId="3825"/>
            <ac:spMk id="2" creationId="{28B08836-40C5-46C2-81BA-21AA27176925}"/>
          </ac:spMkLst>
        </pc:spChg>
        <pc:spChg chg="mod">
          <ac:chgData name="陈 文迪" userId="265a449a37120100" providerId="LiveId" clId="{0C895F35-97C9-4885-A230-E7C2D3153AB7}" dt="2021-11-15T11:09:00.819" v="36" actId="20577"/>
          <ac:spMkLst>
            <pc:docMk/>
            <pc:sldMk cId="800962904" sldId="3825"/>
            <ac:spMk id="3" creationId="{72CC4EC4-809C-4FD2-AA20-009F08590DA6}"/>
          </ac:spMkLst>
        </pc:spChg>
        <pc:spChg chg="mod">
          <ac:chgData name="陈 文迪" userId="265a449a37120100" providerId="LiveId" clId="{0C895F35-97C9-4885-A230-E7C2D3153AB7}" dt="2021-11-15T11:08:54.971" v="32" actId="20577"/>
          <ac:spMkLst>
            <pc:docMk/>
            <pc:sldMk cId="800962904" sldId="3825"/>
            <ac:spMk id="4" creationId="{1B309D49-BC75-4742-8482-71E06030CF69}"/>
          </ac:spMkLst>
        </pc:spChg>
      </pc:sldChg>
      <pc:sldChg chg="add del">
        <pc:chgData name="陈 文迪" userId="265a449a37120100" providerId="LiveId" clId="{0C895F35-97C9-4885-A230-E7C2D3153AB7}" dt="2021-11-15T11:09:46.661" v="41" actId="47"/>
        <pc:sldMkLst>
          <pc:docMk/>
          <pc:sldMk cId="1152190331" sldId="3844"/>
        </pc:sldMkLst>
      </pc:sldChg>
      <pc:sldChg chg="add del">
        <pc:chgData name="陈 文迪" userId="265a449a37120100" providerId="LiveId" clId="{0C895F35-97C9-4885-A230-E7C2D3153AB7}" dt="2021-11-15T11:09:46.661" v="41" actId="47"/>
        <pc:sldMkLst>
          <pc:docMk/>
          <pc:sldMk cId="1209717649" sldId="3845"/>
        </pc:sldMkLst>
      </pc:sldChg>
      <pc:sldChg chg="del">
        <pc:chgData name="陈 文迪" userId="265a449a37120100" providerId="LiveId" clId="{0C895F35-97C9-4885-A230-E7C2D3153AB7}" dt="2021-11-15T11:09:39.135" v="40" actId="47"/>
        <pc:sldMkLst>
          <pc:docMk/>
          <pc:sldMk cId="1255603774" sldId="3847"/>
        </pc:sldMkLst>
      </pc:sldChg>
      <pc:sldChg chg="add del">
        <pc:chgData name="陈 文迪" userId="265a449a37120100" providerId="LiveId" clId="{0C895F35-97C9-4885-A230-E7C2D3153AB7}" dt="2021-11-15T11:09:46.661" v="41" actId="47"/>
        <pc:sldMkLst>
          <pc:docMk/>
          <pc:sldMk cId="4148598918" sldId="3852"/>
        </pc:sldMkLst>
      </pc:sldChg>
      <pc:sldChg chg="add del">
        <pc:chgData name="陈 文迪" userId="265a449a37120100" providerId="LiveId" clId="{0C895F35-97C9-4885-A230-E7C2D3153AB7}" dt="2021-11-15T11:09:46.661" v="41" actId="47"/>
        <pc:sldMkLst>
          <pc:docMk/>
          <pc:sldMk cId="2282227629" sldId="3854"/>
        </pc:sldMkLst>
      </pc:sldChg>
      <pc:sldChg chg="addSp delSp modSp add del mod modAnim">
        <pc:chgData name="陈 文迪" userId="265a449a37120100" providerId="LiveId" clId="{0C895F35-97C9-4885-A230-E7C2D3153AB7}" dt="2021-11-15T11:23:01.226" v="525"/>
        <pc:sldMkLst>
          <pc:docMk/>
          <pc:sldMk cId="926281754" sldId="3858"/>
        </pc:sldMkLst>
        <pc:spChg chg="mod">
          <ac:chgData name="陈 文迪" userId="265a449a37120100" providerId="LiveId" clId="{0C895F35-97C9-4885-A230-E7C2D3153AB7}" dt="2021-11-15T11:17:27.601" v="132" actId="20577"/>
          <ac:spMkLst>
            <pc:docMk/>
            <pc:sldMk cId="926281754" sldId="3858"/>
            <ac:spMk id="2" creationId="{635ED350-CA08-40D5-857F-5F39ED2D74D2}"/>
          </ac:spMkLst>
        </pc:spChg>
        <pc:spChg chg="del">
          <ac:chgData name="陈 文迪" userId="265a449a37120100" providerId="LiveId" clId="{0C895F35-97C9-4885-A230-E7C2D3153AB7}" dt="2021-11-15T11:10:01.308" v="56" actId="478"/>
          <ac:spMkLst>
            <pc:docMk/>
            <pc:sldMk cId="926281754" sldId="3858"/>
            <ac:spMk id="5" creationId="{020FBC40-1507-4CC8-AA22-2C06B38C7ED9}"/>
          </ac:spMkLst>
        </pc:spChg>
        <pc:spChg chg="del">
          <ac:chgData name="陈 文迪" userId="265a449a37120100" providerId="LiveId" clId="{0C895F35-97C9-4885-A230-E7C2D3153AB7}" dt="2021-11-15T11:10:01.308" v="56" actId="478"/>
          <ac:spMkLst>
            <pc:docMk/>
            <pc:sldMk cId="926281754" sldId="3858"/>
            <ac:spMk id="8" creationId="{E484D6A7-DA8E-4F39-B18B-52FFED5DD016}"/>
          </ac:spMkLst>
        </pc:spChg>
        <pc:spChg chg="del">
          <ac:chgData name="陈 文迪" userId="265a449a37120100" providerId="LiveId" clId="{0C895F35-97C9-4885-A230-E7C2D3153AB7}" dt="2021-11-15T11:09:57.817" v="55" actId="478"/>
          <ac:spMkLst>
            <pc:docMk/>
            <pc:sldMk cId="926281754" sldId="3858"/>
            <ac:spMk id="10" creationId="{AB56DC38-A40D-45D7-806B-CDAA6C8F0537}"/>
          </ac:spMkLst>
        </pc:spChg>
        <pc:spChg chg="mod">
          <ac:chgData name="陈 文迪" userId="265a449a37120100" providerId="LiveId" clId="{0C895F35-97C9-4885-A230-E7C2D3153AB7}" dt="2021-11-15T11:13:47.335" v="58" actId="1076"/>
          <ac:spMkLst>
            <pc:docMk/>
            <pc:sldMk cId="926281754" sldId="3858"/>
            <ac:spMk id="11" creationId="{B27E5846-A0BA-4115-A671-614B8480B137}"/>
          </ac:spMkLst>
        </pc:spChg>
        <pc:spChg chg="del">
          <ac:chgData name="陈 文迪" userId="265a449a37120100" providerId="LiveId" clId="{0C895F35-97C9-4885-A230-E7C2D3153AB7}" dt="2021-11-15T11:10:01.308" v="56" actId="478"/>
          <ac:spMkLst>
            <pc:docMk/>
            <pc:sldMk cId="926281754" sldId="3858"/>
            <ac:spMk id="12" creationId="{5C052F70-1104-4AFD-8133-466ED3D5E752}"/>
          </ac:spMkLst>
        </pc:spChg>
        <pc:spChg chg="del">
          <ac:chgData name="陈 文迪" userId="265a449a37120100" providerId="LiveId" clId="{0C895F35-97C9-4885-A230-E7C2D3153AB7}" dt="2021-11-15T11:10:05.244" v="57" actId="478"/>
          <ac:spMkLst>
            <pc:docMk/>
            <pc:sldMk cId="926281754" sldId="3858"/>
            <ac:spMk id="13" creationId="{C6D0D996-21CB-4093-9E63-51CCC107DCEF}"/>
          </ac:spMkLst>
        </pc:spChg>
        <pc:spChg chg="mod">
          <ac:chgData name="陈 文迪" userId="265a449a37120100" providerId="LiveId" clId="{0C895F35-97C9-4885-A230-E7C2D3153AB7}" dt="2021-11-15T11:21:58.702" v="482" actId="207"/>
          <ac:spMkLst>
            <pc:docMk/>
            <pc:sldMk cId="926281754" sldId="3858"/>
            <ac:spMk id="14" creationId="{3B161CD2-8CD9-4C68-8265-115DF813E670}"/>
          </ac:spMkLst>
        </pc:spChg>
        <pc:spChg chg="add mod">
          <ac:chgData name="陈 文迪" userId="265a449a37120100" providerId="LiveId" clId="{0C895F35-97C9-4885-A230-E7C2D3153AB7}" dt="2021-11-15T11:22:18.945" v="499" actId="1076"/>
          <ac:spMkLst>
            <pc:docMk/>
            <pc:sldMk cId="926281754" sldId="3858"/>
            <ac:spMk id="15" creationId="{644128A5-6935-402F-80CB-1E99960F85F2}"/>
          </ac:spMkLst>
        </pc:spChg>
        <pc:spChg chg="add mod">
          <ac:chgData name="陈 文迪" userId="265a449a37120100" providerId="LiveId" clId="{0C895F35-97C9-4885-A230-E7C2D3153AB7}" dt="2021-11-15T11:22:45.789" v="522" actId="403"/>
          <ac:spMkLst>
            <pc:docMk/>
            <pc:sldMk cId="926281754" sldId="3858"/>
            <ac:spMk id="16" creationId="{71E6125D-A460-4227-8EDC-FDD0BB481492}"/>
          </ac:spMkLst>
        </pc:spChg>
      </pc:sldChg>
      <pc:sldChg chg="addSp delSp modSp add mod">
        <pc:chgData name="陈 文迪" userId="265a449a37120100" providerId="LiveId" clId="{0C895F35-97C9-4885-A230-E7C2D3153AB7}" dt="2021-11-15T11:26:26.364" v="740" actId="478"/>
        <pc:sldMkLst>
          <pc:docMk/>
          <pc:sldMk cId="1300040168" sldId="3859"/>
        </pc:sldMkLst>
        <pc:spChg chg="mod">
          <ac:chgData name="陈 文迪" userId="265a449a37120100" providerId="LiveId" clId="{0C895F35-97C9-4885-A230-E7C2D3153AB7}" dt="2021-11-15T11:25:27.975" v="728" actId="20577"/>
          <ac:spMkLst>
            <pc:docMk/>
            <pc:sldMk cId="1300040168" sldId="3859"/>
            <ac:spMk id="2" creationId="{635ED350-CA08-40D5-857F-5F39ED2D74D2}"/>
          </ac:spMkLst>
        </pc:spChg>
        <pc:spChg chg="mod">
          <ac:chgData name="陈 文迪" userId="265a449a37120100" providerId="LiveId" clId="{0C895F35-97C9-4885-A230-E7C2D3153AB7}" dt="2021-11-15T11:25:43.997" v="738" actId="20577"/>
          <ac:spMkLst>
            <pc:docMk/>
            <pc:sldMk cId="1300040168" sldId="3859"/>
            <ac:spMk id="14" creationId="{3B161CD2-8CD9-4C68-8265-115DF813E670}"/>
          </ac:spMkLst>
        </pc:spChg>
        <pc:spChg chg="mod">
          <ac:chgData name="陈 文迪" userId="265a449a37120100" providerId="LiveId" clId="{0C895F35-97C9-4885-A230-E7C2D3153AB7}" dt="2021-11-15T11:25:09.594" v="713" actId="27636"/>
          <ac:spMkLst>
            <pc:docMk/>
            <pc:sldMk cId="1300040168" sldId="3859"/>
            <ac:spMk id="16" creationId="{71E6125D-A460-4227-8EDC-FDD0BB481492}"/>
          </ac:spMkLst>
        </pc:spChg>
        <pc:picChg chg="add del">
          <ac:chgData name="陈 文迪" userId="265a449a37120100" providerId="LiveId" clId="{0C895F35-97C9-4885-A230-E7C2D3153AB7}" dt="2021-11-15T11:26:26.364" v="740" actId="478"/>
          <ac:picMkLst>
            <pc:docMk/>
            <pc:sldMk cId="1300040168" sldId="3859"/>
            <ac:picMk id="4" creationId="{9AED4974-CF79-498D-8378-EDD9C2432BAC}"/>
          </ac:picMkLst>
        </pc:picChg>
      </pc:sldChg>
      <pc:sldChg chg="add del">
        <pc:chgData name="陈 文迪" userId="265a449a37120100" providerId="LiveId" clId="{0C895F35-97C9-4885-A230-E7C2D3153AB7}" dt="2021-11-15T11:09:46.661" v="41" actId="47"/>
        <pc:sldMkLst>
          <pc:docMk/>
          <pc:sldMk cId="2003335005" sldId="3859"/>
        </pc:sldMkLst>
      </pc:sldChg>
      <pc:sldChg chg="addSp delSp modSp new mod modClrScheme chgLayout">
        <pc:chgData name="陈 文迪" userId="265a449a37120100" providerId="LiveId" clId="{0C895F35-97C9-4885-A230-E7C2D3153AB7}" dt="2021-11-15T11:30:02.431" v="1003" actId="1076"/>
        <pc:sldMkLst>
          <pc:docMk/>
          <pc:sldMk cId="1776576660" sldId="3860"/>
        </pc:sldMkLst>
        <pc:spChg chg="del">
          <ac:chgData name="陈 文迪" userId="265a449a37120100" providerId="LiveId" clId="{0C895F35-97C9-4885-A230-E7C2D3153AB7}" dt="2021-11-15T11:24:43.286" v="682" actId="478"/>
          <ac:spMkLst>
            <pc:docMk/>
            <pc:sldMk cId="1776576660" sldId="3860"/>
            <ac:spMk id="2" creationId="{9E602A9C-8850-4746-818E-EC7BEE41EFD8}"/>
          </ac:spMkLst>
        </pc:spChg>
        <pc:spChg chg="del">
          <ac:chgData name="陈 文迪" userId="265a449a37120100" providerId="LiveId" clId="{0C895F35-97C9-4885-A230-E7C2D3153AB7}" dt="2021-11-15T11:24:43.286" v="682" actId="478"/>
          <ac:spMkLst>
            <pc:docMk/>
            <pc:sldMk cId="1776576660" sldId="3860"/>
            <ac:spMk id="3" creationId="{9495CC7D-AF65-4070-B53C-FE3C59584F3E}"/>
          </ac:spMkLst>
        </pc:spChg>
        <pc:spChg chg="del">
          <ac:chgData name="陈 文迪" userId="265a449a37120100" providerId="LiveId" clId="{0C895F35-97C9-4885-A230-E7C2D3153AB7}" dt="2021-11-15T11:24:43.286" v="682" actId="478"/>
          <ac:spMkLst>
            <pc:docMk/>
            <pc:sldMk cId="1776576660" sldId="3860"/>
            <ac:spMk id="4" creationId="{B0386EDE-B961-43EF-A1CF-DFF708202919}"/>
          </ac:spMkLst>
        </pc:spChg>
        <pc:spChg chg="del">
          <ac:chgData name="陈 文迪" userId="265a449a37120100" providerId="LiveId" clId="{0C895F35-97C9-4885-A230-E7C2D3153AB7}" dt="2021-11-15T11:24:43.286" v="682" actId="478"/>
          <ac:spMkLst>
            <pc:docMk/>
            <pc:sldMk cId="1776576660" sldId="3860"/>
            <ac:spMk id="5" creationId="{551C7375-0848-438F-AA5F-97EF4F91DEA8}"/>
          </ac:spMkLst>
        </pc:spChg>
        <pc:spChg chg="del">
          <ac:chgData name="陈 文迪" userId="265a449a37120100" providerId="LiveId" clId="{0C895F35-97C9-4885-A230-E7C2D3153AB7}" dt="2021-11-15T11:24:43.286" v="682" actId="478"/>
          <ac:spMkLst>
            <pc:docMk/>
            <pc:sldMk cId="1776576660" sldId="3860"/>
            <ac:spMk id="6" creationId="{1F28679D-35B6-49A9-8BB6-F018783B7F78}"/>
          </ac:spMkLst>
        </pc:spChg>
        <pc:spChg chg="del">
          <ac:chgData name="陈 文迪" userId="265a449a37120100" providerId="LiveId" clId="{0C895F35-97C9-4885-A230-E7C2D3153AB7}" dt="2021-11-15T11:24:43.286" v="682" actId="478"/>
          <ac:spMkLst>
            <pc:docMk/>
            <pc:sldMk cId="1776576660" sldId="3860"/>
            <ac:spMk id="7" creationId="{0BFD9FEB-B5BE-4C3A-882C-1816BA1351F2}"/>
          </ac:spMkLst>
        </pc:spChg>
        <pc:spChg chg="del">
          <ac:chgData name="陈 文迪" userId="265a449a37120100" providerId="LiveId" clId="{0C895F35-97C9-4885-A230-E7C2D3153AB7}" dt="2021-11-15T11:24:43.286" v="682" actId="478"/>
          <ac:spMkLst>
            <pc:docMk/>
            <pc:sldMk cId="1776576660" sldId="3860"/>
            <ac:spMk id="8" creationId="{28BE09B1-6D08-4114-AB91-50460FF059FF}"/>
          </ac:spMkLst>
        </pc:spChg>
        <pc:spChg chg="del">
          <ac:chgData name="陈 文迪" userId="265a449a37120100" providerId="LiveId" clId="{0C895F35-97C9-4885-A230-E7C2D3153AB7}" dt="2021-11-15T11:24:43.286" v="682" actId="478"/>
          <ac:spMkLst>
            <pc:docMk/>
            <pc:sldMk cId="1776576660" sldId="3860"/>
            <ac:spMk id="9" creationId="{0FDAF29A-3A98-44AB-B4A9-3D7F545AAC19}"/>
          </ac:spMkLst>
        </pc:spChg>
        <pc:spChg chg="add del mod">
          <ac:chgData name="陈 文迪" userId="265a449a37120100" providerId="LiveId" clId="{0C895F35-97C9-4885-A230-E7C2D3153AB7}" dt="2021-11-15T11:24:50.920" v="686" actId="478"/>
          <ac:spMkLst>
            <pc:docMk/>
            <pc:sldMk cId="1776576660" sldId="3860"/>
            <ac:spMk id="16" creationId="{31551637-5EE2-47EB-9882-467E6455BC0C}"/>
          </ac:spMkLst>
        </pc:spChg>
        <pc:spChg chg="add del mod">
          <ac:chgData name="陈 文迪" userId="265a449a37120100" providerId="LiveId" clId="{0C895F35-97C9-4885-A230-E7C2D3153AB7}" dt="2021-11-15T11:24:57.720" v="690" actId="478"/>
          <ac:spMkLst>
            <pc:docMk/>
            <pc:sldMk cId="1776576660" sldId="3860"/>
            <ac:spMk id="18" creationId="{D235E1B7-3C53-4F53-A10D-81A7A2774A2D}"/>
          </ac:spMkLst>
        </pc:spChg>
        <pc:spChg chg="add del mod">
          <ac:chgData name="陈 文迪" userId="265a449a37120100" providerId="LiveId" clId="{0C895F35-97C9-4885-A230-E7C2D3153AB7}" dt="2021-11-15T11:24:55.499" v="689" actId="478"/>
          <ac:spMkLst>
            <pc:docMk/>
            <pc:sldMk cId="1776576660" sldId="3860"/>
            <ac:spMk id="20" creationId="{AFA06394-AEFA-4699-BF1B-473073080868}"/>
          </ac:spMkLst>
        </pc:spChg>
        <pc:spChg chg="add mod">
          <ac:chgData name="陈 文迪" userId="265a449a37120100" providerId="LiveId" clId="{0C895F35-97C9-4885-A230-E7C2D3153AB7}" dt="2021-11-15T11:24:46.102" v="685" actId="26606"/>
          <ac:spMkLst>
            <pc:docMk/>
            <pc:sldMk cId="1776576660" sldId="3860"/>
            <ac:spMk id="22" creationId="{DA841159-2339-4AD5-93F9-05F47124B954}"/>
          </ac:spMkLst>
        </pc:spChg>
        <pc:picChg chg="add del mod">
          <ac:chgData name="陈 文迪" userId="265a449a37120100" providerId="LiveId" clId="{0C895F35-97C9-4885-A230-E7C2D3153AB7}" dt="2021-11-15T11:29:54.124" v="999" actId="478"/>
          <ac:picMkLst>
            <pc:docMk/>
            <pc:sldMk cId="1776576660" sldId="3860"/>
            <ac:picMk id="11" creationId="{AF728457-A95F-4EE6-B8EC-A96E061B6A4B}"/>
          </ac:picMkLst>
        </pc:picChg>
        <pc:picChg chg="add mod">
          <ac:chgData name="陈 文迪" userId="265a449a37120100" providerId="LiveId" clId="{0C895F35-97C9-4885-A230-E7C2D3153AB7}" dt="2021-11-15T11:30:02.431" v="1003" actId="1076"/>
          <ac:picMkLst>
            <pc:docMk/>
            <pc:sldMk cId="1776576660" sldId="3860"/>
            <ac:picMk id="13" creationId="{7271852A-1795-4B29-B783-4DE39C355058}"/>
          </ac:picMkLst>
        </pc:picChg>
      </pc:sldChg>
      <pc:sldChg chg="add del">
        <pc:chgData name="陈 文迪" userId="265a449a37120100" providerId="LiveId" clId="{0C895F35-97C9-4885-A230-E7C2D3153AB7}" dt="2021-11-15T11:09:46.661" v="41" actId="47"/>
        <pc:sldMkLst>
          <pc:docMk/>
          <pc:sldMk cId="2186502209" sldId="3860"/>
        </pc:sldMkLst>
      </pc:sldChg>
      <pc:sldChg chg="add del">
        <pc:chgData name="陈 文迪" userId="265a449a37120100" providerId="LiveId" clId="{0C895F35-97C9-4885-A230-E7C2D3153AB7}" dt="2021-11-15T11:09:46.661" v="41" actId="47"/>
        <pc:sldMkLst>
          <pc:docMk/>
          <pc:sldMk cId="2986722926" sldId="3861"/>
        </pc:sldMkLst>
      </pc:sldChg>
      <pc:sldChg chg="addSp delSp modSp add mod delAnim">
        <pc:chgData name="陈 文迪" userId="265a449a37120100" providerId="LiveId" clId="{0C895F35-97C9-4885-A230-E7C2D3153AB7}" dt="2021-11-15T12:36:55.764" v="4213" actId="20577"/>
        <pc:sldMkLst>
          <pc:docMk/>
          <pc:sldMk cId="4012800213" sldId="3861"/>
        </pc:sldMkLst>
        <pc:spChg chg="mod">
          <ac:chgData name="陈 文迪" userId="265a449a37120100" providerId="LiveId" clId="{0C895F35-97C9-4885-A230-E7C2D3153AB7}" dt="2021-11-15T11:26:32.874" v="754" actId="20577"/>
          <ac:spMkLst>
            <pc:docMk/>
            <pc:sldMk cId="4012800213" sldId="3861"/>
            <ac:spMk id="2" creationId="{635ED350-CA08-40D5-857F-5F39ED2D74D2}"/>
          </ac:spMkLst>
        </pc:spChg>
        <pc:spChg chg="add mod">
          <ac:chgData name="陈 文迪" userId="265a449a37120100" providerId="LiveId" clId="{0C895F35-97C9-4885-A230-E7C2D3153AB7}" dt="2021-11-15T12:36:55.764" v="4213" actId="20577"/>
          <ac:spMkLst>
            <pc:docMk/>
            <pc:sldMk cId="4012800213" sldId="3861"/>
            <ac:spMk id="8" creationId="{57249804-2488-471F-8E49-9A4E87C5D44F}"/>
          </ac:spMkLst>
        </pc:spChg>
        <pc:spChg chg="mod">
          <ac:chgData name="陈 文迪" userId="265a449a37120100" providerId="LiveId" clId="{0C895F35-97C9-4885-A230-E7C2D3153AB7}" dt="2021-11-15T11:28:42.094" v="927" actId="1076"/>
          <ac:spMkLst>
            <pc:docMk/>
            <pc:sldMk cId="4012800213" sldId="3861"/>
            <ac:spMk id="11" creationId="{B27E5846-A0BA-4115-A671-614B8480B137}"/>
          </ac:spMkLst>
        </pc:spChg>
        <pc:spChg chg="mod">
          <ac:chgData name="陈 文迪" userId="265a449a37120100" providerId="LiveId" clId="{0C895F35-97C9-4885-A230-E7C2D3153AB7}" dt="2021-11-15T11:27:56.367" v="774" actId="20577"/>
          <ac:spMkLst>
            <pc:docMk/>
            <pc:sldMk cId="4012800213" sldId="3861"/>
            <ac:spMk id="14" creationId="{3B161CD2-8CD9-4C68-8265-115DF813E670}"/>
          </ac:spMkLst>
        </pc:spChg>
        <pc:spChg chg="del">
          <ac:chgData name="陈 文迪" userId="265a449a37120100" providerId="LiveId" clId="{0C895F35-97C9-4885-A230-E7C2D3153AB7}" dt="2021-11-15T11:30:41.209" v="1067" actId="478"/>
          <ac:spMkLst>
            <pc:docMk/>
            <pc:sldMk cId="4012800213" sldId="3861"/>
            <ac:spMk id="15" creationId="{644128A5-6935-402F-80CB-1E99960F85F2}"/>
          </ac:spMkLst>
        </pc:spChg>
        <pc:spChg chg="del">
          <ac:chgData name="陈 文迪" userId="265a449a37120100" providerId="LiveId" clId="{0C895F35-97C9-4885-A230-E7C2D3153AB7}" dt="2021-11-15T11:27:33.245" v="755" actId="478"/>
          <ac:spMkLst>
            <pc:docMk/>
            <pc:sldMk cId="4012800213" sldId="3861"/>
            <ac:spMk id="16" creationId="{71E6125D-A460-4227-8EDC-FDD0BB481492}"/>
          </ac:spMkLst>
        </pc:spChg>
      </pc:sldChg>
      <pc:sldChg chg="add del">
        <pc:chgData name="陈 文迪" userId="265a449a37120100" providerId="LiveId" clId="{0C895F35-97C9-4885-A230-E7C2D3153AB7}" dt="2021-11-15T11:09:46.661" v="41" actId="47"/>
        <pc:sldMkLst>
          <pc:docMk/>
          <pc:sldMk cId="1790782644" sldId="3862"/>
        </pc:sldMkLst>
      </pc:sldChg>
      <pc:sldChg chg="addSp modSp add mod">
        <pc:chgData name="陈 文迪" userId="265a449a37120100" providerId="LiveId" clId="{0C895F35-97C9-4885-A230-E7C2D3153AB7}" dt="2021-11-15T12:00:22.941" v="2837" actId="20577"/>
        <pc:sldMkLst>
          <pc:docMk/>
          <pc:sldMk cId="2598022646" sldId="3862"/>
        </pc:sldMkLst>
        <pc:spChg chg="mod">
          <ac:chgData name="陈 文迪" userId="265a449a37120100" providerId="LiveId" clId="{0C895F35-97C9-4885-A230-E7C2D3153AB7}" dt="2021-11-15T12:00:22.941" v="2837" actId="20577"/>
          <ac:spMkLst>
            <pc:docMk/>
            <pc:sldMk cId="2598022646" sldId="3862"/>
            <ac:spMk id="2" creationId="{635ED350-CA08-40D5-857F-5F39ED2D74D2}"/>
          </ac:spMkLst>
        </pc:spChg>
        <pc:spChg chg="mod">
          <ac:chgData name="陈 文迪" userId="265a449a37120100" providerId="LiveId" clId="{0C895F35-97C9-4885-A230-E7C2D3153AB7}" dt="2021-11-15T11:41:24.614" v="1943" actId="27636"/>
          <ac:spMkLst>
            <pc:docMk/>
            <pc:sldMk cId="2598022646" sldId="3862"/>
            <ac:spMk id="8" creationId="{57249804-2488-471F-8E49-9A4E87C5D44F}"/>
          </ac:spMkLst>
        </pc:spChg>
        <pc:picChg chg="add mod">
          <ac:chgData name="陈 文迪" userId="265a449a37120100" providerId="LiveId" clId="{0C895F35-97C9-4885-A230-E7C2D3153AB7}" dt="2021-11-15T11:38:14.478" v="1747" actId="1076"/>
          <ac:picMkLst>
            <pc:docMk/>
            <pc:sldMk cId="2598022646" sldId="3862"/>
            <ac:picMk id="4" creationId="{04D460DD-0706-46DB-9A18-B908D2F2BBE7}"/>
          </ac:picMkLst>
        </pc:picChg>
      </pc:sldChg>
      <pc:sldChg chg="addSp delSp modSp add mod">
        <pc:chgData name="陈 文迪" userId="265a449a37120100" providerId="LiveId" clId="{0C895F35-97C9-4885-A230-E7C2D3153AB7}" dt="2021-11-15T11:42:46.072" v="2051" actId="1076"/>
        <pc:sldMkLst>
          <pc:docMk/>
          <pc:sldMk cId="2082749516" sldId="3863"/>
        </pc:sldMkLst>
        <pc:spChg chg="mod">
          <ac:chgData name="陈 文迪" userId="265a449a37120100" providerId="LiveId" clId="{0C895F35-97C9-4885-A230-E7C2D3153AB7}" dt="2021-11-15T11:42:24.429" v="2046" actId="20577"/>
          <ac:spMkLst>
            <pc:docMk/>
            <pc:sldMk cId="2082749516" sldId="3863"/>
            <ac:spMk id="2" creationId="{635ED350-CA08-40D5-857F-5F39ED2D74D2}"/>
          </ac:spMkLst>
        </pc:spChg>
        <pc:spChg chg="del">
          <ac:chgData name="陈 文迪" userId="265a449a37120100" providerId="LiveId" clId="{0C895F35-97C9-4885-A230-E7C2D3153AB7}" dt="2021-11-15T11:40:18.600" v="1796" actId="478"/>
          <ac:spMkLst>
            <pc:docMk/>
            <pc:sldMk cId="2082749516" sldId="3863"/>
            <ac:spMk id="8" creationId="{57249804-2488-471F-8E49-9A4E87C5D44F}"/>
          </ac:spMkLst>
        </pc:spChg>
        <pc:picChg chg="del">
          <ac:chgData name="陈 文迪" userId="265a449a37120100" providerId="LiveId" clId="{0C895F35-97C9-4885-A230-E7C2D3153AB7}" dt="2021-11-15T11:40:18.600" v="1796" actId="478"/>
          <ac:picMkLst>
            <pc:docMk/>
            <pc:sldMk cId="2082749516" sldId="3863"/>
            <ac:picMk id="4" creationId="{04D460DD-0706-46DB-9A18-B908D2F2BBE7}"/>
          </ac:picMkLst>
        </pc:picChg>
        <pc:picChg chg="add mod">
          <ac:chgData name="陈 文迪" userId="265a449a37120100" providerId="LiveId" clId="{0C895F35-97C9-4885-A230-E7C2D3153AB7}" dt="2021-11-15T11:42:46.072" v="2051" actId="1076"/>
          <ac:picMkLst>
            <pc:docMk/>
            <pc:sldMk cId="2082749516" sldId="3863"/>
            <ac:picMk id="5" creationId="{FABC8F55-CB2B-415B-9276-097440BBD050}"/>
          </ac:picMkLst>
        </pc:picChg>
      </pc:sldChg>
      <pc:sldChg chg="add del">
        <pc:chgData name="陈 文迪" userId="265a449a37120100" providerId="LiveId" clId="{0C895F35-97C9-4885-A230-E7C2D3153AB7}" dt="2021-11-15T11:09:46.661" v="41" actId="47"/>
        <pc:sldMkLst>
          <pc:docMk/>
          <pc:sldMk cId="3509427249" sldId="3863"/>
        </pc:sldMkLst>
      </pc:sldChg>
      <pc:sldChg chg="addSp delSp modSp add mod">
        <pc:chgData name="陈 文迪" userId="265a449a37120100" providerId="LiveId" clId="{0C895F35-97C9-4885-A230-E7C2D3153AB7}" dt="2021-11-15T12:00:37.892" v="2846" actId="20577"/>
        <pc:sldMkLst>
          <pc:docMk/>
          <pc:sldMk cId="349068492" sldId="3864"/>
        </pc:sldMkLst>
        <pc:spChg chg="mod">
          <ac:chgData name="陈 文迪" userId="265a449a37120100" providerId="LiveId" clId="{0C895F35-97C9-4885-A230-E7C2D3153AB7}" dt="2021-11-15T12:00:37.892" v="2846" actId="20577"/>
          <ac:spMkLst>
            <pc:docMk/>
            <pc:sldMk cId="349068492" sldId="3864"/>
            <ac:spMk id="2" creationId="{635ED350-CA08-40D5-857F-5F39ED2D74D2}"/>
          </ac:spMkLst>
        </pc:spChg>
        <pc:picChg chg="add mod">
          <ac:chgData name="陈 文迪" userId="265a449a37120100" providerId="LiveId" clId="{0C895F35-97C9-4885-A230-E7C2D3153AB7}" dt="2021-11-15T12:00:35.490" v="2839" actId="1076"/>
          <ac:picMkLst>
            <pc:docMk/>
            <pc:sldMk cId="349068492" sldId="3864"/>
            <ac:picMk id="4" creationId="{FD01DDE4-628A-4E97-9061-E8BBB3805157}"/>
          </ac:picMkLst>
        </pc:picChg>
        <pc:picChg chg="del">
          <ac:chgData name="陈 文迪" userId="265a449a37120100" providerId="LiveId" clId="{0C895F35-97C9-4885-A230-E7C2D3153AB7}" dt="2021-11-15T11:43:45.518" v="2067" actId="478"/>
          <ac:picMkLst>
            <pc:docMk/>
            <pc:sldMk cId="349068492" sldId="3864"/>
            <ac:picMk id="5" creationId="{FABC8F55-CB2B-415B-9276-097440BBD050}"/>
          </ac:picMkLst>
        </pc:picChg>
      </pc:sldChg>
      <pc:sldChg chg="add del">
        <pc:chgData name="陈 文迪" userId="265a449a37120100" providerId="LiveId" clId="{0C895F35-97C9-4885-A230-E7C2D3153AB7}" dt="2021-11-15T11:09:46.661" v="41" actId="47"/>
        <pc:sldMkLst>
          <pc:docMk/>
          <pc:sldMk cId="2785699223" sldId="3864"/>
        </pc:sldMkLst>
      </pc:sldChg>
      <pc:sldChg chg="addSp delSp modSp add mod modAnim">
        <pc:chgData name="陈 文迪" userId="265a449a37120100" providerId="LiveId" clId="{0C895F35-97C9-4885-A230-E7C2D3153AB7}" dt="2021-11-15T11:49:06.679" v="2262" actId="1076"/>
        <pc:sldMkLst>
          <pc:docMk/>
          <pc:sldMk cId="1426646155" sldId="3865"/>
        </pc:sldMkLst>
        <pc:spChg chg="mod">
          <ac:chgData name="陈 文迪" userId="265a449a37120100" providerId="LiveId" clId="{0C895F35-97C9-4885-A230-E7C2D3153AB7}" dt="2021-11-15T11:47:42.849" v="2180" actId="20577"/>
          <ac:spMkLst>
            <pc:docMk/>
            <pc:sldMk cId="1426646155" sldId="3865"/>
            <ac:spMk id="2" creationId="{635ED350-CA08-40D5-857F-5F39ED2D74D2}"/>
          </ac:spMkLst>
        </pc:spChg>
        <pc:spChg chg="add mod">
          <ac:chgData name="陈 文迪" userId="265a449a37120100" providerId="LiveId" clId="{0C895F35-97C9-4885-A230-E7C2D3153AB7}" dt="2021-11-15T11:49:06.679" v="2262" actId="1076"/>
          <ac:spMkLst>
            <pc:docMk/>
            <pc:sldMk cId="1426646155" sldId="3865"/>
            <ac:spMk id="10" creationId="{ACEF019A-E819-4F92-8187-E93E5ED15528}"/>
          </ac:spMkLst>
        </pc:spChg>
        <pc:picChg chg="del">
          <ac:chgData name="陈 文迪" userId="265a449a37120100" providerId="LiveId" clId="{0C895F35-97C9-4885-A230-E7C2D3153AB7}" dt="2021-11-15T11:46:19.450" v="2136" actId="478"/>
          <ac:picMkLst>
            <pc:docMk/>
            <pc:sldMk cId="1426646155" sldId="3865"/>
            <ac:picMk id="4" creationId="{FD01DDE4-628A-4E97-9061-E8BBB3805157}"/>
          </ac:picMkLst>
        </pc:picChg>
        <pc:picChg chg="add mod">
          <ac:chgData name="陈 文迪" userId="265a449a37120100" providerId="LiveId" clId="{0C895F35-97C9-4885-A230-E7C2D3153AB7}" dt="2021-11-15T11:47:10.938" v="2140" actId="1076"/>
          <ac:picMkLst>
            <pc:docMk/>
            <pc:sldMk cId="1426646155" sldId="3865"/>
            <ac:picMk id="5" creationId="{8EF80A51-4E8C-405B-9E39-57690ABB5BDB}"/>
          </ac:picMkLst>
        </pc:picChg>
      </pc:sldChg>
      <pc:sldChg chg="add del">
        <pc:chgData name="陈 文迪" userId="265a449a37120100" providerId="LiveId" clId="{0C895F35-97C9-4885-A230-E7C2D3153AB7}" dt="2021-11-15T11:09:46.661" v="41" actId="47"/>
        <pc:sldMkLst>
          <pc:docMk/>
          <pc:sldMk cId="2010139900" sldId="3865"/>
        </pc:sldMkLst>
      </pc:sldChg>
      <pc:sldChg chg="add del">
        <pc:chgData name="陈 文迪" userId="265a449a37120100" providerId="LiveId" clId="{0C895F35-97C9-4885-A230-E7C2D3153AB7}" dt="2021-11-15T11:09:46.661" v="41" actId="47"/>
        <pc:sldMkLst>
          <pc:docMk/>
          <pc:sldMk cId="46809699" sldId="3866"/>
        </pc:sldMkLst>
      </pc:sldChg>
      <pc:sldChg chg="addSp delSp modSp add mod ord delAnim">
        <pc:chgData name="陈 文迪" userId="265a449a37120100" providerId="LiveId" clId="{0C895F35-97C9-4885-A230-E7C2D3153AB7}" dt="2021-11-15T11:56:33.090" v="2442"/>
        <pc:sldMkLst>
          <pc:docMk/>
          <pc:sldMk cId="3661261841" sldId="3866"/>
        </pc:sldMkLst>
        <pc:spChg chg="del">
          <ac:chgData name="陈 文迪" userId="265a449a37120100" providerId="LiveId" clId="{0C895F35-97C9-4885-A230-E7C2D3153AB7}" dt="2021-11-15T11:49:31.270" v="2266" actId="478"/>
          <ac:spMkLst>
            <pc:docMk/>
            <pc:sldMk cId="3661261841" sldId="3866"/>
            <ac:spMk id="2" creationId="{635ED350-CA08-40D5-857F-5F39ED2D74D2}"/>
          </ac:spMkLst>
        </pc:spChg>
        <pc:spChg chg="add mod">
          <ac:chgData name="陈 文迪" userId="265a449a37120100" providerId="LiveId" clId="{0C895F35-97C9-4885-A230-E7C2D3153AB7}" dt="2021-11-15T11:50:08.401" v="2372" actId="1076"/>
          <ac:spMkLst>
            <pc:docMk/>
            <pc:sldMk cId="3661261841" sldId="3866"/>
            <ac:spMk id="4" creationId="{130FF811-BBF2-420F-8BA0-018E31C416A9}"/>
          </ac:spMkLst>
        </pc:spChg>
        <pc:spChg chg="del">
          <ac:chgData name="陈 文迪" userId="265a449a37120100" providerId="LiveId" clId="{0C895F35-97C9-4885-A230-E7C2D3153AB7}" dt="2021-11-15T11:49:31.270" v="2266" actId="478"/>
          <ac:spMkLst>
            <pc:docMk/>
            <pc:sldMk cId="3661261841" sldId="3866"/>
            <ac:spMk id="9" creationId="{3E7F6082-D12B-45DD-B164-28DD10464959}"/>
          </ac:spMkLst>
        </pc:spChg>
        <pc:spChg chg="del mod">
          <ac:chgData name="陈 文迪" userId="265a449a37120100" providerId="LiveId" clId="{0C895F35-97C9-4885-A230-E7C2D3153AB7}" dt="2021-11-15T11:49:31.270" v="2266" actId="478"/>
          <ac:spMkLst>
            <pc:docMk/>
            <pc:sldMk cId="3661261841" sldId="3866"/>
            <ac:spMk id="10" creationId="{ACEF019A-E819-4F92-8187-E93E5ED15528}"/>
          </ac:spMkLst>
        </pc:spChg>
        <pc:spChg chg="del">
          <ac:chgData name="陈 文迪" userId="265a449a37120100" providerId="LiveId" clId="{0C895F35-97C9-4885-A230-E7C2D3153AB7}" dt="2021-11-15T11:49:31.270" v="2266" actId="478"/>
          <ac:spMkLst>
            <pc:docMk/>
            <pc:sldMk cId="3661261841" sldId="3866"/>
            <ac:spMk id="11" creationId="{B27E5846-A0BA-4115-A671-614B8480B137}"/>
          </ac:spMkLst>
        </pc:spChg>
        <pc:spChg chg="del">
          <ac:chgData name="陈 文迪" userId="265a449a37120100" providerId="LiveId" clId="{0C895F35-97C9-4885-A230-E7C2D3153AB7}" dt="2021-11-15T11:49:31.270" v="2266" actId="478"/>
          <ac:spMkLst>
            <pc:docMk/>
            <pc:sldMk cId="3661261841" sldId="3866"/>
            <ac:spMk id="14" creationId="{3B161CD2-8CD9-4C68-8265-115DF813E670}"/>
          </ac:spMkLst>
        </pc:spChg>
        <pc:picChg chg="del">
          <ac:chgData name="陈 文迪" userId="265a449a37120100" providerId="LiveId" clId="{0C895F35-97C9-4885-A230-E7C2D3153AB7}" dt="2021-11-15T11:49:26.773" v="2264" actId="478"/>
          <ac:picMkLst>
            <pc:docMk/>
            <pc:sldMk cId="3661261841" sldId="3866"/>
            <ac:picMk id="5" creationId="{8EF80A51-4E8C-405B-9E39-57690ABB5BDB}"/>
          </ac:picMkLst>
        </pc:picChg>
      </pc:sldChg>
      <pc:sldChg chg="add del">
        <pc:chgData name="陈 文迪" userId="265a449a37120100" providerId="LiveId" clId="{0C895F35-97C9-4885-A230-E7C2D3153AB7}" dt="2021-11-15T11:09:46.661" v="41" actId="47"/>
        <pc:sldMkLst>
          <pc:docMk/>
          <pc:sldMk cId="2351364031" sldId="3867"/>
        </pc:sldMkLst>
      </pc:sldChg>
      <pc:sldChg chg="addSp delSp modSp add mod delAnim">
        <pc:chgData name="陈 文迪" userId="265a449a37120100" providerId="LiveId" clId="{0C895F35-97C9-4885-A230-E7C2D3153AB7}" dt="2021-11-15T11:56:16.821" v="2440" actId="1076"/>
        <pc:sldMkLst>
          <pc:docMk/>
          <pc:sldMk cId="2496087246" sldId="3867"/>
        </pc:sldMkLst>
        <pc:spChg chg="mod">
          <ac:chgData name="陈 文迪" userId="265a449a37120100" providerId="LiveId" clId="{0C895F35-97C9-4885-A230-E7C2D3153AB7}" dt="2021-11-15T11:55:30.470" v="2435" actId="20577"/>
          <ac:spMkLst>
            <pc:docMk/>
            <pc:sldMk cId="2496087246" sldId="3867"/>
            <ac:spMk id="2" creationId="{635ED350-CA08-40D5-857F-5F39ED2D74D2}"/>
          </ac:spMkLst>
        </pc:spChg>
        <pc:spChg chg="del">
          <ac:chgData name="陈 文迪" userId="265a449a37120100" providerId="LiveId" clId="{0C895F35-97C9-4885-A230-E7C2D3153AB7}" dt="2021-11-15T11:55:34.541" v="2437" actId="478"/>
          <ac:spMkLst>
            <pc:docMk/>
            <pc:sldMk cId="2496087246" sldId="3867"/>
            <ac:spMk id="10" creationId="{ACEF019A-E819-4F92-8187-E93E5ED15528}"/>
          </ac:spMkLst>
        </pc:spChg>
        <pc:picChg chg="add mod">
          <ac:chgData name="陈 文迪" userId="265a449a37120100" providerId="LiveId" clId="{0C895F35-97C9-4885-A230-E7C2D3153AB7}" dt="2021-11-15T11:56:16.821" v="2440" actId="1076"/>
          <ac:picMkLst>
            <pc:docMk/>
            <pc:sldMk cId="2496087246" sldId="3867"/>
            <ac:picMk id="4" creationId="{06DCBE2B-40B4-41E0-B588-3128438E60CA}"/>
          </ac:picMkLst>
        </pc:picChg>
        <pc:picChg chg="del">
          <ac:chgData name="陈 文迪" userId="265a449a37120100" providerId="LiveId" clId="{0C895F35-97C9-4885-A230-E7C2D3153AB7}" dt="2021-11-15T11:55:31.966" v="2436" actId="478"/>
          <ac:picMkLst>
            <pc:docMk/>
            <pc:sldMk cId="2496087246" sldId="3867"/>
            <ac:picMk id="5" creationId="{8EF80A51-4E8C-405B-9E39-57690ABB5BDB}"/>
          </ac:picMkLst>
        </pc:picChg>
      </pc:sldChg>
      <pc:sldChg chg="addSp delSp modSp add mod">
        <pc:chgData name="陈 文迪" userId="265a449a37120100" providerId="LiveId" clId="{0C895F35-97C9-4885-A230-E7C2D3153AB7}" dt="2021-11-15T12:30:48.710" v="4012" actId="20577"/>
        <pc:sldMkLst>
          <pc:docMk/>
          <pc:sldMk cId="1270725547" sldId="3868"/>
        </pc:sldMkLst>
        <pc:spChg chg="mod">
          <ac:chgData name="陈 文迪" userId="265a449a37120100" providerId="LiveId" clId="{0C895F35-97C9-4885-A230-E7C2D3153AB7}" dt="2021-11-15T12:28:33.597" v="3988" actId="207"/>
          <ac:spMkLst>
            <pc:docMk/>
            <pc:sldMk cId="1270725547" sldId="3868"/>
            <ac:spMk id="2" creationId="{635ED350-CA08-40D5-857F-5F39ED2D74D2}"/>
          </ac:spMkLst>
        </pc:spChg>
        <pc:spChg chg="add mod">
          <ac:chgData name="陈 文迪" userId="265a449a37120100" providerId="LiveId" clId="{0C895F35-97C9-4885-A230-E7C2D3153AB7}" dt="2021-11-15T11:59:12.745" v="2696" actId="14100"/>
          <ac:spMkLst>
            <pc:docMk/>
            <pc:sldMk cId="1270725547" sldId="3868"/>
            <ac:spMk id="7" creationId="{AEFAF5CC-C07F-4ADA-9413-CD5B05037791}"/>
          </ac:spMkLst>
        </pc:spChg>
        <pc:spChg chg="add mod">
          <ac:chgData name="陈 文迪" userId="265a449a37120100" providerId="LiveId" clId="{0C895F35-97C9-4885-A230-E7C2D3153AB7}" dt="2021-11-15T12:30:48.710" v="4012" actId="20577"/>
          <ac:spMkLst>
            <pc:docMk/>
            <pc:sldMk cId="1270725547" sldId="3868"/>
            <ac:spMk id="8" creationId="{D835A965-C412-4BC0-82AD-B88F09D1CB5B}"/>
          </ac:spMkLst>
        </pc:spChg>
        <pc:picChg chg="del">
          <ac:chgData name="陈 文迪" userId="265a449a37120100" providerId="LiveId" clId="{0C895F35-97C9-4885-A230-E7C2D3153AB7}" dt="2021-11-15T11:57:13.495" v="2494" actId="478"/>
          <ac:picMkLst>
            <pc:docMk/>
            <pc:sldMk cId="1270725547" sldId="3868"/>
            <ac:picMk id="4" creationId="{06DCBE2B-40B4-41E0-B588-3128438E60CA}"/>
          </ac:picMkLst>
        </pc:picChg>
      </pc:sldChg>
      <pc:sldChg chg="add del">
        <pc:chgData name="陈 文迪" userId="265a449a37120100" providerId="LiveId" clId="{0C895F35-97C9-4885-A230-E7C2D3153AB7}" dt="2021-11-15T11:09:46.661" v="41" actId="47"/>
        <pc:sldMkLst>
          <pc:docMk/>
          <pc:sldMk cId="2309753977" sldId="3868"/>
        </pc:sldMkLst>
      </pc:sldChg>
      <pc:sldChg chg="add del">
        <pc:chgData name="陈 文迪" userId="265a449a37120100" providerId="LiveId" clId="{0C895F35-97C9-4885-A230-E7C2D3153AB7}" dt="2021-11-15T11:57:36.589" v="2496" actId="47"/>
        <pc:sldMkLst>
          <pc:docMk/>
          <pc:sldMk cId="1370341019" sldId="3869"/>
        </pc:sldMkLst>
      </pc:sldChg>
      <pc:sldChg chg="addSp delSp modSp add mod modAnim">
        <pc:chgData name="陈 文迪" userId="265a449a37120100" providerId="LiveId" clId="{0C895F35-97C9-4885-A230-E7C2D3153AB7}" dt="2021-11-15T12:13:11.026" v="3163"/>
        <pc:sldMkLst>
          <pc:docMk/>
          <pc:sldMk cId="3672322718" sldId="3869"/>
        </pc:sldMkLst>
        <pc:spChg chg="mod">
          <ac:chgData name="陈 文迪" userId="265a449a37120100" providerId="LiveId" clId="{0C895F35-97C9-4885-A230-E7C2D3153AB7}" dt="2021-11-15T12:09:11.090" v="3012" actId="14100"/>
          <ac:spMkLst>
            <pc:docMk/>
            <pc:sldMk cId="3672322718" sldId="3869"/>
            <ac:spMk id="2" creationId="{635ED350-CA08-40D5-857F-5F39ED2D74D2}"/>
          </ac:spMkLst>
        </pc:spChg>
        <pc:spChg chg="del">
          <ac:chgData name="陈 文迪" userId="265a449a37120100" providerId="LiveId" clId="{0C895F35-97C9-4885-A230-E7C2D3153AB7}" dt="2021-11-15T12:04:45.308" v="2848" actId="478"/>
          <ac:spMkLst>
            <pc:docMk/>
            <pc:sldMk cId="3672322718" sldId="3869"/>
            <ac:spMk id="7" creationId="{AEFAF5CC-C07F-4ADA-9413-CD5B05037791}"/>
          </ac:spMkLst>
        </pc:spChg>
        <pc:spChg chg="del">
          <ac:chgData name="陈 文迪" userId="265a449a37120100" providerId="LiveId" clId="{0C895F35-97C9-4885-A230-E7C2D3153AB7}" dt="2021-11-15T12:04:45.308" v="2848" actId="478"/>
          <ac:spMkLst>
            <pc:docMk/>
            <pc:sldMk cId="3672322718" sldId="3869"/>
            <ac:spMk id="8" creationId="{D835A965-C412-4BC0-82AD-B88F09D1CB5B}"/>
          </ac:spMkLst>
        </pc:spChg>
        <pc:spChg chg="add mod">
          <ac:chgData name="陈 文迪" userId="265a449a37120100" providerId="LiveId" clId="{0C895F35-97C9-4885-A230-E7C2D3153AB7}" dt="2021-11-15T12:11:44.184" v="3158" actId="1076"/>
          <ac:spMkLst>
            <pc:docMk/>
            <pc:sldMk cId="3672322718" sldId="3869"/>
            <ac:spMk id="10" creationId="{D8A42F54-0C7E-4E14-AD20-0B93D7615F9C}"/>
          </ac:spMkLst>
        </pc:spChg>
        <pc:picChg chg="add mod">
          <ac:chgData name="陈 文迪" userId="265a449a37120100" providerId="LiveId" clId="{0C895F35-97C9-4885-A230-E7C2D3153AB7}" dt="2021-11-15T12:13:01.412" v="3162" actId="1076"/>
          <ac:picMkLst>
            <pc:docMk/>
            <pc:sldMk cId="3672322718" sldId="3869"/>
            <ac:picMk id="4" creationId="{7B5138D8-16FF-43BD-AEC6-31630C1B1036}"/>
          </ac:picMkLst>
        </pc:picChg>
      </pc:sldChg>
      <pc:sldChg chg="add del">
        <pc:chgData name="陈 文迪" userId="265a449a37120100" providerId="LiveId" clId="{0C895F35-97C9-4885-A230-E7C2D3153AB7}" dt="2021-11-15T11:09:46.661" v="41" actId="47"/>
        <pc:sldMkLst>
          <pc:docMk/>
          <pc:sldMk cId="3842953191" sldId="3869"/>
        </pc:sldMkLst>
      </pc:sldChg>
      <pc:sldChg chg="addSp delSp modSp add mod delAnim modAnim">
        <pc:chgData name="陈 文迪" userId="265a449a37120100" providerId="LiveId" clId="{0C895F35-97C9-4885-A230-E7C2D3153AB7}" dt="2021-11-15T12:22:21.578" v="3782" actId="20577"/>
        <pc:sldMkLst>
          <pc:docMk/>
          <pc:sldMk cId="503090552" sldId="3870"/>
        </pc:sldMkLst>
        <pc:spChg chg="mod">
          <ac:chgData name="陈 文迪" userId="265a449a37120100" providerId="LiveId" clId="{0C895F35-97C9-4885-A230-E7C2D3153AB7}" dt="2021-11-15T12:15:31.094" v="3474" actId="20577"/>
          <ac:spMkLst>
            <pc:docMk/>
            <pc:sldMk cId="503090552" sldId="3870"/>
            <ac:spMk id="2" creationId="{635ED350-CA08-40D5-857F-5F39ED2D74D2}"/>
          </ac:spMkLst>
        </pc:spChg>
        <pc:spChg chg="mod">
          <ac:chgData name="陈 文迪" userId="265a449a37120100" providerId="LiveId" clId="{0C895F35-97C9-4885-A230-E7C2D3153AB7}" dt="2021-11-15T12:22:21.578" v="3782" actId="20577"/>
          <ac:spMkLst>
            <pc:docMk/>
            <pc:sldMk cId="503090552" sldId="3870"/>
            <ac:spMk id="10" creationId="{D8A42F54-0C7E-4E14-AD20-0B93D7615F9C}"/>
          </ac:spMkLst>
        </pc:spChg>
        <pc:picChg chg="del mod">
          <ac:chgData name="陈 文迪" userId="265a449a37120100" providerId="LiveId" clId="{0C895F35-97C9-4885-A230-E7C2D3153AB7}" dt="2021-11-15T12:17:07.213" v="3542" actId="478"/>
          <ac:picMkLst>
            <pc:docMk/>
            <pc:sldMk cId="503090552" sldId="3870"/>
            <ac:picMk id="4" creationId="{7B5138D8-16FF-43BD-AEC6-31630C1B1036}"/>
          </ac:picMkLst>
        </pc:picChg>
        <pc:picChg chg="add mod">
          <ac:chgData name="陈 文迪" userId="265a449a37120100" providerId="LiveId" clId="{0C895F35-97C9-4885-A230-E7C2D3153AB7}" dt="2021-11-15T12:17:22.160" v="3549" actId="1076"/>
          <ac:picMkLst>
            <pc:docMk/>
            <pc:sldMk cId="503090552" sldId="3870"/>
            <ac:picMk id="5" creationId="{184732C6-C27E-4049-A187-173F486ABA6A}"/>
          </ac:picMkLst>
        </pc:picChg>
      </pc:sldChg>
      <pc:sldChg chg="add del">
        <pc:chgData name="陈 文迪" userId="265a449a37120100" providerId="LiveId" clId="{0C895F35-97C9-4885-A230-E7C2D3153AB7}" dt="2021-11-15T11:09:46.661" v="41" actId="47"/>
        <pc:sldMkLst>
          <pc:docMk/>
          <pc:sldMk cId="3077273453" sldId="3870"/>
        </pc:sldMkLst>
      </pc:sldChg>
      <pc:sldChg chg="addSp delSp modSp add mod modAnim">
        <pc:chgData name="陈 文迪" userId="265a449a37120100" providerId="LiveId" clId="{0C895F35-97C9-4885-A230-E7C2D3153AB7}" dt="2021-11-15T12:18:36.903" v="3583" actId="1076"/>
        <pc:sldMkLst>
          <pc:docMk/>
          <pc:sldMk cId="2021023860" sldId="3871"/>
        </pc:sldMkLst>
        <pc:spChg chg="mod">
          <ac:chgData name="陈 文迪" userId="265a449a37120100" providerId="LiveId" clId="{0C895F35-97C9-4885-A230-E7C2D3153AB7}" dt="2021-11-15T12:18:13.619" v="3570" actId="20577"/>
          <ac:spMkLst>
            <pc:docMk/>
            <pc:sldMk cId="2021023860" sldId="3871"/>
            <ac:spMk id="2" creationId="{635ED350-CA08-40D5-857F-5F39ED2D74D2}"/>
          </ac:spMkLst>
        </pc:spChg>
        <pc:spChg chg="del">
          <ac:chgData name="陈 文迪" userId="265a449a37120100" providerId="LiveId" clId="{0C895F35-97C9-4885-A230-E7C2D3153AB7}" dt="2021-11-15T12:18:15.788" v="3571" actId="478"/>
          <ac:spMkLst>
            <pc:docMk/>
            <pc:sldMk cId="2021023860" sldId="3871"/>
            <ac:spMk id="10" creationId="{D8A42F54-0C7E-4E14-AD20-0B93D7615F9C}"/>
          </ac:spMkLst>
        </pc:spChg>
        <pc:spChg chg="add mod">
          <ac:chgData name="陈 文迪" userId="265a449a37120100" providerId="LiveId" clId="{0C895F35-97C9-4885-A230-E7C2D3153AB7}" dt="2021-11-15T12:18:36.903" v="3583" actId="1076"/>
          <ac:spMkLst>
            <pc:docMk/>
            <pc:sldMk cId="2021023860" sldId="3871"/>
            <ac:spMk id="12" creationId="{63C014CF-3B4D-4A26-A194-5247D623F6F3}"/>
          </ac:spMkLst>
        </pc:spChg>
        <pc:picChg chg="add mod">
          <ac:chgData name="陈 文迪" userId="265a449a37120100" providerId="LiveId" clId="{0C895F35-97C9-4885-A230-E7C2D3153AB7}" dt="2021-11-15T12:18:25.250" v="3574" actId="1076"/>
          <ac:picMkLst>
            <pc:docMk/>
            <pc:sldMk cId="2021023860" sldId="3871"/>
            <ac:picMk id="4" creationId="{1B4B0324-4481-43E1-AE85-91C147FFB935}"/>
          </ac:picMkLst>
        </pc:picChg>
        <pc:picChg chg="del">
          <ac:chgData name="陈 文迪" userId="265a449a37120100" providerId="LiveId" clId="{0C895F35-97C9-4885-A230-E7C2D3153AB7}" dt="2021-11-15T12:18:17.702" v="3572" actId="478"/>
          <ac:picMkLst>
            <pc:docMk/>
            <pc:sldMk cId="2021023860" sldId="3871"/>
            <ac:picMk id="5" creationId="{184732C6-C27E-4049-A187-173F486ABA6A}"/>
          </ac:picMkLst>
        </pc:picChg>
      </pc:sldChg>
      <pc:sldChg chg="add del">
        <pc:chgData name="陈 文迪" userId="265a449a37120100" providerId="LiveId" clId="{0C895F35-97C9-4885-A230-E7C2D3153AB7}" dt="2021-11-15T11:09:46.661" v="41" actId="47"/>
        <pc:sldMkLst>
          <pc:docMk/>
          <pc:sldMk cId="3460612104" sldId="3871"/>
        </pc:sldMkLst>
      </pc:sldChg>
      <pc:sldChg chg="addSp delSp modSp add mod delAnim">
        <pc:chgData name="陈 文迪" userId="265a449a37120100" providerId="LiveId" clId="{0C895F35-97C9-4885-A230-E7C2D3153AB7}" dt="2021-11-15T12:19:56.269" v="3611" actId="1076"/>
        <pc:sldMkLst>
          <pc:docMk/>
          <pc:sldMk cId="2512408968" sldId="3872"/>
        </pc:sldMkLst>
        <pc:spChg chg="mod">
          <ac:chgData name="陈 文迪" userId="265a449a37120100" providerId="LiveId" clId="{0C895F35-97C9-4885-A230-E7C2D3153AB7}" dt="2021-11-15T12:19:45.724" v="3607" actId="20577"/>
          <ac:spMkLst>
            <pc:docMk/>
            <pc:sldMk cId="2512408968" sldId="3872"/>
            <ac:spMk id="2" creationId="{635ED350-CA08-40D5-857F-5F39ED2D74D2}"/>
          </ac:spMkLst>
        </pc:spChg>
        <pc:spChg chg="del">
          <ac:chgData name="陈 文迪" userId="265a449a37120100" providerId="LiveId" clId="{0C895F35-97C9-4885-A230-E7C2D3153AB7}" dt="2021-11-15T12:19:48.041" v="3608" actId="478"/>
          <ac:spMkLst>
            <pc:docMk/>
            <pc:sldMk cId="2512408968" sldId="3872"/>
            <ac:spMk id="12" creationId="{63C014CF-3B4D-4A26-A194-5247D623F6F3}"/>
          </ac:spMkLst>
        </pc:spChg>
        <pc:picChg chg="del">
          <ac:chgData name="陈 文迪" userId="265a449a37120100" providerId="LiveId" clId="{0C895F35-97C9-4885-A230-E7C2D3153AB7}" dt="2021-11-15T12:19:49.715" v="3609" actId="478"/>
          <ac:picMkLst>
            <pc:docMk/>
            <pc:sldMk cId="2512408968" sldId="3872"/>
            <ac:picMk id="4" creationId="{1B4B0324-4481-43E1-AE85-91C147FFB935}"/>
          </ac:picMkLst>
        </pc:picChg>
        <pc:picChg chg="add mod">
          <ac:chgData name="陈 文迪" userId="265a449a37120100" providerId="LiveId" clId="{0C895F35-97C9-4885-A230-E7C2D3153AB7}" dt="2021-11-15T12:19:56.269" v="3611" actId="1076"/>
          <ac:picMkLst>
            <pc:docMk/>
            <pc:sldMk cId="2512408968" sldId="3872"/>
            <ac:picMk id="5" creationId="{3AF4E96A-A9A7-45FB-999D-61CF6D52276F}"/>
          </ac:picMkLst>
        </pc:picChg>
      </pc:sldChg>
      <pc:sldChg chg="addSp delSp modSp add mod delAnim modAnim">
        <pc:chgData name="陈 文迪" userId="265a449a37120100" providerId="LiveId" clId="{0C895F35-97C9-4885-A230-E7C2D3153AB7}" dt="2021-11-15T12:22:45.080" v="3807" actId="1076"/>
        <pc:sldMkLst>
          <pc:docMk/>
          <pc:sldMk cId="791421580" sldId="3873"/>
        </pc:sldMkLst>
        <pc:spChg chg="del mod">
          <ac:chgData name="陈 文迪" userId="265a449a37120100" providerId="LiveId" clId="{0C895F35-97C9-4885-A230-E7C2D3153AB7}" dt="2021-11-15T12:21:08.615" v="3706" actId="478"/>
          <ac:spMkLst>
            <pc:docMk/>
            <pc:sldMk cId="791421580" sldId="3873"/>
            <ac:spMk id="2" creationId="{635ED350-CA08-40D5-857F-5F39ED2D74D2}"/>
          </ac:spMkLst>
        </pc:spChg>
        <pc:spChg chg="add mod">
          <ac:chgData name="陈 文迪" userId="265a449a37120100" providerId="LiveId" clId="{0C895F35-97C9-4885-A230-E7C2D3153AB7}" dt="2021-11-15T12:22:08.132" v="3760" actId="1035"/>
          <ac:spMkLst>
            <pc:docMk/>
            <pc:sldMk cId="791421580" sldId="3873"/>
            <ac:spMk id="8" creationId="{F73022AF-CDD7-490F-BEEA-F26B19B465D9}"/>
          </ac:spMkLst>
        </pc:spChg>
        <pc:spChg chg="del">
          <ac:chgData name="陈 文迪" userId="265a449a37120100" providerId="LiveId" clId="{0C895F35-97C9-4885-A230-E7C2D3153AB7}" dt="2021-11-15T12:21:02.303" v="3703" actId="478"/>
          <ac:spMkLst>
            <pc:docMk/>
            <pc:sldMk cId="791421580" sldId="3873"/>
            <ac:spMk id="10" creationId="{D8A42F54-0C7E-4E14-AD20-0B93D7615F9C}"/>
          </ac:spMkLst>
        </pc:spChg>
        <pc:spChg chg="add mod">
          <ac:chgData name="陈 文迪" userId="265a449a37120100" providerId="LiveId" clId="{0C895F35-97C9-4885-A230-E7C2D3153AB7}" dt="2021-11-15T12:22:45.080" v="3807" actId="1076"/>
          <ac:spMkLst>
            <pc:docMk/>
            <pc:sldMk cId="791421580" sldId="3873"/>
            <ac:spMk id="13" creationId="{41662755-DC81-47F5-BAF6-3F98F6A27271}"/>
          </ac:spMkLst>
        </pc:spChg>
        <pc:spChg chg="del">
          <ac:chgData name="陈 文迪" userId="265a449a37120100" providerId="LiveId" clId="{0C895F35-97C9-4885-A230-E7C2D3153AB7}" dt="2021-11-15T12:21:05.937" v="3705" actId="478"/>
          <ac:spMkLst>
            <pc:docMk/>
            <pc:sldMk cId="791421580" sldId="3873"/>
            <ac:spMk id="14" creationId="{3B161CD2-8CD9-4C68-8265-115DF813E670}"/>
          </ac:spMkLst>
        </pc:spChg>
        <pc:picChg chg="del">
          <ac:chgData name="陈 文迪" userId="265a449a37120100" providerId="LiveId" clId="{0C895F35-97C9-4885-A230-E7C2D3153AB7}" dt="2021-11-15T12:21:03.954" v="3704" actId="478"/>
          <ac:picMkLst>
            <pc:docMk/>
            <pc:sldMk cId="791421580" sldId="3873"/>
            <ac:picMk id="4" creationId="{7B5138D8-16FF-43BD-AEC6-31630C1B1036}"/>
          </ac:picMkLst>
        </pc:picChg>
        <pc:picChg chg="add mod">
          <ac:chgData name="陈 文迪" userId="265a449a37120100" providerId="LiveId" clId="{0C895F35-97C9-4885-A230-E7C2D3153AB7}" dt="2021-11-15T12:22:30.855" v="3783" actId="1076"/>
          <ac:picMkLst>
            <pc:docMk/>
            <pc:sldMk cId="791421580" sldId="3873"/>
            <ac:picMk id="12" creationId="{14C4911A-1103-4614-B1F5-209817A8B3CF}"/>
          </ac:picMkLst>
        </pc:picChg>
      </pc:sldChg>
      <pc:sldChg chg="add del">
        <pc:chgData name="陈 文迪" userId="265a449a37120100" providerId="LiveId" clId="{0C895F35-97C9-4885-A230-E7C2D3153AB7}" dt="2021-11-15T11:09:46.661" v="41" actId="47"/>
        <pc:sldMkLst>
          <pc:docMk/>
          <pc:sldMk cId="1326644213" sldId="3873"/>
        </pc:sldMkLst>
      </pc:sldChg>
      <pc:sldChg chg="delSp modSp add mod">
        <pc:chgData name="陈 文迪" userId="265a449a37120100" providerId="LiveId" clId="{0C895F35-97C9-4885-A230-E7C2D3153AB7}" dt="2021-11-15T12:32:33.997" v="4061" actId="20577"/>
        <pc:sldMkLst>
          <pc:docMk/>
          <pc:sldMk cId="528928979" sldId="3874"/>
        </pc:sldMkLst>
        <pc:spChg chg="mod">
          <ac:chgData name="陈 文迪" userId="265a449a37120100" providerId="LiveId" clId="{0C895F35-97C9-4885-A230-E7C2D3153AB7}" dt="2021-11-15T12:28:38.608" v="3989" actId="207"/>
          <ac:spMkLst>
            <pc:docMk/>
            <pc:sldMk cId="528928979" sldId="3874"/>
            <ac:spMk id="2" creationId="{635ED350-CA08-40D5-857F-5F39ED2D74D2}"/>
          </ac:spMkLst>
        </pc:spChg>
        <pc:spChg chg="mod">
          <ac:chgData name="陈 文迪" userId="265a449a37120100" providerId="LiveId" clId="{0C895F35-97C9-4885-A230-E7C2D3153AB7}" dt="2021-11-15T12:32:33.997" v="4061" actId="20577"/>
          <ac:spMkLst>
            <pc:docMk/>
            <pc:sldMk cId="528928979" sldId="3874"/>
            <ac:spMk id="7" creationId="{AEFAF5CC-C07F-4ADA-9413-CD5B05037791}"/>
          </ac:spMkLst>
        </pc:spChg>
        <pc:spChg chg="del">
          <ac:chgData name="陈 文迪" userId="265a449a37120100" providerId="LiveId" clId="{0C895F35-97C9-4885-A230-E7C2D3153AB7}" dt="2021-11-15T12:26:23.002" v="3867" actId="478"/>
          <ac:spMkLst>
            <pc:docMk/>
            <pc:sldMk cId="528928979" sldId="3874"/>
            <ac:spMk id="8" creationId="{D835A965-C412-4BC0-82AD-B88F09D1CB5B}"/>
          </ac:spMkLst>
        </pc:spChg>
      </pc:sldChg>
      <pc:sldChg chg="add del">
        <pc:chgData name="陈 文迪" userId="265a449a37120100" providerId="LiveId" clId="{0C895F35-97C9-4885-A230-E7C2D3153AB7}" dt="2021-11-15T11:09:46.661" v="41" actId="47"/>
        <pc:sldMkLst>
          <pc:docMk/>
          <pc:sldMk cId="4222269797" sldId="3874"/>
        </pc:sldMkLst>
      </pc:sldChg>
      <pc:sldChg chg="addSp delSp modSp add mod delAnim">
        <pc:chgData name="陈 文迪" userId="265a449a37120100" providerId="LiveId" clId="{0C895F35-97C9-4885-A230-E7C2D3153AB7}" dt="2021-11-15T12:42:40.178" v="4218" actId="478"/>
        <pc:sldMkLst>
          <pc:docMk/>
          <pc:sldMk cId="908904005" sldId="3875"/>
        </pc:sldMkLst>
        <pc:spChg chg="mod">
          <ac:chgData name="陈 文迪" userId="265a449a37120100" providerId="LiveId" clId="{0C895F35-97C9-4885-A230-E7C2D3153AB7}" dt="2021-11-15T12:34:54.467" v="4098" actId="20577"/>
          <ac:spMkLst>
            <pc:docMk/>
            <pc:sldMk cId="908904005" sldId="3875"/>
            <ac:spMk id="2" creationId="{635ED350-CA08-40D5-857F-5F39ED2D74D2}"/>
          </ac:spMkLst>
        </pc:spChg>
        <pc:spChg chg="del mod">
          <ac:chgData name="陈 文迪" userId="265a449a37120100" providerId="LiveId" clId="{0C895F35-97C9-4885-A230-E7C2D3153AB7}" dt="2021-11-15T12:34:58.465" v="4100" actId="478"/>
          <ac:spMkLst>
            <pc:docMk/>
            <pc:sldMk cId="908904005" sldId="3875"/>
            <ac:spMk id="10" creationId="{D8A42F54-0C7E-4E14-AD20-0B93D7615F9C}"/>
          </ac:spMkLst>
        </pc:spChg>
        <pc:picChg chg="del">
          <ac:chgData name="陈 文迪" userId="265a449a37120100" providerId="LiveId" clId="{0C895F35-97C9-4885-A230-E7C2D3153AB7}" dt="2021-11-15T12:34:59.683" v="4101" actId="478"/>
          <ac:picMkLst>
            <pc:docMk/>
            <pc:sldMk cId="908904005" sldId="3875"/>
            <ac:picMk id="4" creationId="{7B5138D8-16FF-43BD-AEC6-31630C1B1036}"/>
          </ac:picMkLst>
        </pc:picChg>
        <pc:picChg chg="add mod">
          <ac:chgData name="陈 文迪" userId="265a449a37120100" providerId="LiveId" clId="{0C895F35-97C9-4885-A230-E7C2D3153AB7}" dt="2021-11-15T12:41:23.845" v="4216" actId="1076"/>
          <ac:picMkLst>
            <pc:docMk/>
            <pc:sldMk cId="908904005" sldId="3875"/>
            <ac:picMk id="5" creationId="{AB54D771-2FBB-40AA-8A72-0D481DF559B5}"/>
          </ac:picMkLst>
        </pc:picChg>
        <pc:picChg chg="add del">
          <ac:chgData name="陈 文迪" userId="265a449a37120100" providerId="LiveId" clId="{0C895F35-97C9-4885-A230-E7C2D3153AB7}" dt="2021-11-15T12:42:40.178" v="4218" actId="478"/>
          <ac:picMkLst>
            <pc:docMk/>
            <pc:sldMk cId="908904005" sldId="3875"/>
            <ac:picMk id="7" creationId="{E87C8761-3C45-4D8E-A379-9127FC17E8D5}"/>
          </ac:picMkLst>
        </pc:picChg>
      </pc:sldChg>
      <pc:sldChg chg="add del">
        <pc:chgData name="陈 文迪" userId="265a449a37120100" providerId="LiveId" clId="{0C895F35-97C9-4885-A230-E7C2D3153AB7}" dt="2021-11-15T11:09:46.661" v="41" actId="47"/>
        <pc:sldMkLst>
          <pc:docMk/>
          <pc:sldMk cId="957584197" sldId="3875"/>
        </pc:sldMkLst>
      </pc:sldChg>
      <pc:sldChg chg="add del">
        <pc:chgData name="陈 文迪" userId="265a449a37120100" providerId="LiveId" clId="{0C895F35-97C9-4885-A230-E7C2D3153AB7}" dt="2021-11-15T12:34:44.341" v="4065" actId="47"/>
        <pc:sldMkLst>
          <pc:docMk/>
          <pc:sldMk cId="3724624541" sldId="3875"/>
        </pc:sldMkLst>
      </pc:sldChg>
      <pc:sldChg chg="add del">
        <pc:chgData name="陈 文迪" userId="265a449a37120100" providerId="LiveId" clId="{0C895F35-97C9-4885-A230-E7C2D3153AB7}" dt="2021-11-15T12:33:42.183" v="4063" actId="47"/>
        <pc:sldMkLst>
          <pc:docMk/>
          <pc:sldMk cId="4116433763" sldId="3875"/>
        </pc:sldMkLst>
      </pc:sldChg>
      <pc:sldChg chg="addSp delSp new mod">
        <pc:chgData name="陈 文迪" userId="265a449a37120100" providerId="LiveId" clId="{0C895F35-97C9-4885-A230-E7C2D3153AB7}" dt="2021-11-15T12:42:45.827" v="4221" actId="22"/>
        <pc:sldMkLst>
          <pc:docMk/>
          <pc:sldMk cId="2533383482" sldId="3876"/>
        </pc:sldMkLst>
        <pc:spChg chg="del">
          <ac:chgData name="陈 文迪" userId="265a449a37120100" providerId="LiveId" clId="{0C895F35-97C9-4885-A230-E7C2D3153AB7}" dt="2021-11-15T12:42:45.300" v="4220" actId="478"/>
          <ac:spMkLst>
            <pc:docMk/>
            <pc:sldMk cId="2533383482" sldId="3876"/>
            <ac:spMk id="2" creationId="{06A77D7C-E90F-4D00-B57D-4D42FB4B13B9}"/>
          </ac:spMkLst>
        </pc:spChg>
        <pc:spChg chg="del">
          <ac:chgData name="陈 文迪" userId="265a449a37120100" providerId="LiveId" clId="{0C895F35-97C9-4885-A230-E7C2D3153AB7}" dt="2021-11-15T12:42:45.300" v="4220" actId="478"/>
          <ac:spMkLst>
            <pc:docMk/>
            <pc:sldMk cId="2533383482" sldId="3876"/>
            <ac:spMk id="3" creationId="{B66B1BA9-D61B-44B2-99A8-36D340B64ADF}"/>
          </ac:spMkLst>
        </pc:spChg>
        <pc:spChg chg="del">
          <ac:chgData name="陈 文迪" userId="265a449a37120100" providerId="LiveId" clId="{0C895F35-97C9-4885-A230-E7C2D3153AB7}" dt="2021-11-15T12:42:45.300" v="4220" actId="478"/>
          <ac:spMkLst>
            <pc:docMk/>
            <pc:sldMk cId="2533383482" sldId="3876"/>
            <ac:spMk id="4" creationId="{424C1E9C-82EA-4213-B9FC-39245B35DBA4}"/>
          </ac:spMkLst>
        </pc:spChg>
        <pc:spChg chg="del">
          <ac:chgData name="陈 文迪" userId="265a449a37120100" providerId="LiveId" clId="{0C895F35-97C9-4885-A230-E7C2D3153AB7}" dt="2021-11-15T12:42:45.300" v="4220" actId="478"/>
          <ac:spMkLst>
            <pc:docMk/>
            <pc:sldMk cId="2533383482" sldId="3876"/>
            <ac:spMk id="5" creationId="{965F5B61-92AB-48E1-B1F6-0AF09A21DE3C}"/>
          </ac:spMkLst>
        </pc:spChg>
        <pc:spChg chg="del">
          <ac:chgData name="陈 文迪" userId="265a449a37120100" providerId="LiveId" clId="{0C895F35-97C9-4885-A230-E7C2D3153AB7}" dt="2021-11-15T12:42:45.300" v="4220" actId="478"/>
          <ac:spMkLst>
            <pc:docMk/>
            <pc:sldMk cId="2533383482" sldId="3876"/>
            <ac:spMk id="6" creationId="{EA2B8A34-2A4D-4B68-BB72-DAB871008394}"/>
          </ac:spMkLst>
        </pc:spChg>
        <pc:spChg chg="del">
          <ac:chgData name="陈 文迪" userId="265a449a37120100" providerId="LiveId" clId="{0C895F35-97C9-4885-A230-E7C2D3153AB7}" dt="2021-11-15T12:42:45.300" v="4220" actId="478"/>
          <ac:spMkLst>
            <pc:docMk/>
            <pc:sldMk cId="2533383482" sldId="3876"/>
            <ac:spMk id="7" creationId="{7E3AF286-DE1D-4424-91D7-F970330ABB6C}"/>
          </ac:spMkLst>
        </pc:spChg>
        <pc:spChg chg="del">
          <ac:chgData name="陈 文迪" userId="265a449a37120100" providerId="LiveId" clId="{0C895F35-97C9-4885-A230-E7C2D3153AB7}" dt="2021-11-15T12:42:45.300" v="4220" actId="478"/>
          <ac:spMkLst>
            <pc:docMk/>
            <pc:sldMk cId="2533383482" sldId="3876"/>
            <ac:spMk id="8" creationId="{618B085E-D824-4386-ACA7-39989AE22283}"/>
          </ac:spMkLst>
        </pc:spChg>
        <pc:spChg chg="del">
          <ac:chgData name="陈 文迪" userId="265a449a37120100" providerId="LiveId" clId="{0C895F35-97C9-4885-A230-E7C2D3153AB7}" dt="2021-11-15T12:42:45.300" v="4220" actId="478"/>
          <ac:spMkLst>
            <pc:docMk/>
            <pc:sldMk cId="2533383482" sldId="3876"/>
            <ac:spMk id="9" creationId="{A6FE9DA4-A91B-43FE-9834-2DF12D4E60EC}"/>
          </ac:spMkLst>
        </pc:spChg>
        <pc:picChg chg="add">
          <ac:chgData name="陈 文迪" userId="265a449a37120100" providerId="LiveId" clId="{0C895F35-97C9-4885-A230-E7C2D3153AB7}" dt="2021-11-15T12:42:45.827" v="4221" actId="22"/>
          <ac:picMkLst>
            <pc:docMk/>
            <pc:sldMk cId="2533383482" sldId="3876"/>
            <ac:picMk id="11" creationId="{BD4FDE9F-795A-4E5A-B49E-63E3364CA611}"/>
          </ac:picMkLst>
        </pc:picChg>
      </pc:sldChg>
      <pc:sldChg chg="add del">
        <pc:chgData name="陈 文迪" userId="265a449a37120100" providerId="LiveId" clId="{0C895F35-97C9-4885-A230-E7C2D3153AB7}" dt="2021-11-15T11:09:46.661" v="41" actId="47"/>
        <pc:sldMkLst>
          <pc:docMk/>
          <pc:sldMk cId="1276770418" sldId="3877"/>
        </pc:sldMkLst>
      </pc:sldChg>
      <pc:sldChg chg="addSp delSp modSp add mod">
        <pc:chgData name="陈 文迪" userId="265a449a37120100" providerId="LiveId" clId="{0C895F35-97C9-4885-A230-E7C2D3153AB7}" dt="2021-11-15T12:43:06.420" v="4227" actId="1076"/>
        <pc:sldMkLst>
          <pc:docMk/>
          <pc:sldMk cId="2615085396" sldId="3877"/>
        </pc:sldMkLst>
        <pc:picChg chg="add mod">
          <ac:chgData name="陈 文迪" userId="265a449a37120100" providerId="LiveId" clId="{0C895F35-97C9-4885-A230-E7C2D3153AB7}" dt="2021-11-15T12:43:06.420" v="4227" actId="1076"/>
          <ac:picMkLst>
            <pc:docMk/>
            <pc:sldMk cId="2615085396" sldId="3877"/>
            <ac:picMk id="3" creationId="{A7C30945-3B35-4E40-9552-3AECAB906A91}"/>
          </ac:picMkLst>
        </pc:picChg>
        <pc:picChg chg="del">
          <ac:chgData name="陈 文迪" userId="265a449a37120100" providerId="LiveId" clId="{0C895F35-97C9-4885-A230-E7C2D3153AB7}" dt="2021-11-15T12:42:53.629" v="4225" actId="478"/>
          <ac:picMkLst>
            <pc:docMk/>
            <pc:sldMk cId="2615085396" sldId="3877"/>
            <ac:picMk id="11" creationId="{BD4FDE9F-795A-4E5A-B49E-63E3364CA611}"/>
          </ac:picMkLst>
        </pc:picChg>
      </pc:sldChg>
      <pc:sldChg chg="add del">
        <pc:chgData name="陈 文迪" userId="265a449a37120100" providerId="LiveId" clId="{0C895F35-97C9-4885-A230-E7C2D3153AB7}" dt="2021-11-15T12:42:50.481" v="4223" actId="47"/>
        <pc:sldMkLst>
          <pc:docMk/>
          <pc:sldMk cId="2866812366" sldId="3877"/>
        </pc:sldMkLst>
      </pc:sldChg>
      <pc:sldChg chg="modSp add mod">
        <pc:chgData name="陈 文迪" userId="265a449a37120100" providerId="LiveId" clId="{0C895F35-97C9-4885-A230-E7C2D3153AB7}" dt="2021-11-15T12:44:49.543" v="4413" actId="14100"/>
        <pc:sldMkLst>
          <pc:docMk/>
          <pc:sldMk cId="459015558" sldId="3878"/>
        </pc:sldMkLst>
        <pc:spChg chg="mod">
          <ac:chgData name="陈 文迪" userId="265a449a37120100" providerId="LiveId" clId="{0C895F35-97C9-4885-A230-E7C2D3153AB7}" dt="2021-11-15T12:44:49.543" v="4413" actId="14100"/>
          <ac:spMkLst>
            <pc:docMk/>
            <pc:sldMk cId="459015558" sldId="3878"/>
            <ac:spMk id="4" creationId="{130FF811-BBF2-420F-8BA0-018E31C416A9}"/>
          </ac:spMkLst>
        </pc:spChg>
      </pc:sldChg>
      <pc:sldChg chg="add del">
        <pc:chgData name="陈 文迪" userId="265a449a37120100" providerId="LiveId" clId="{0C895F35-97C9-4885-A230-E7C2D3153AB7}" dt="2021-11-15T11:09:46.661" v="41" actId="47"/>
        <pc:sldMkLst>
          <pc:docMk/>
          <pc:sldMk cId="570362669" sldId="3878"/>
        </pc:sldMkLst>
      </pc:sldChg>
      <pc:sldChg chg="delSp add del mod">
        <pc:chgData name="陈 文迪" userId="265a449a37120100" providerId="LiveId" clId="{0C895F35-97C9-4885-A230-E7C2D3153AB7}" dt="2021-11-15T12:43:49.667" v="4230" actId="47"/>
        <pc:sldMkLst>
          <pc:docMk/>
          <pc:sldMk cId="2421360230" sldId="3878"/>
        </pc:sldMkLst>
        <pc:picChg chg="del">
          <ac:chgData name="陈 文迪" userId="265a449a37120100" providerId="LiveId" clId="{0C895F35-97C9-4885-A230-E7C2D3153AB7}" dt="2021-11-15T12:43:35.438" v="4229" actId="478"/>
          <ac:picMkLst>
            <pc:docMk/>
            <pc:sldMk cId="2421360230" sldId="3878"/>
            <ac:picMk id="3" creationId="{A7C30945-3B35-4E40-9552-3AECAB906A91}"/>
          </ac:picMkLst>
        </pc:picChg>
      </pc:sldChg>
      <pc:sldChg chg="add del">
        <pc:chgData name="陈 文迪" userId="265a449a37120100" providerId="LiveId" clId="{0C895F35-97C9-4885-A230-E7C2D3153AB7}" dt="2021-11-15T11:09:46.661" v="41" actId="47"/>
        <pc:sldMkLst>
          <pc:docMk/>
          <pc:sldMk cId="190672583" sldId="3879"/>
        </pc:sldMkLst>
      </pc:sldChg>
      <pc:sldChg chg="addSp delSp modSp add mod">
        <pc:chgData name="陈 文迪" userId="265a449a37120100" providerId="LiveId" clId="{0C895F35-97C9-4885-A230-E7C2D3153AB7}" dt="2021-11-15T12:45:55.654" v="4427" actId="1076"/>
        <pc:sldMkLst>
          <pc:docMk/>
          <pc:sldMk cId="1365044683" sldId="3879"/>
        </pc:sldMkLst>
        <pc:spChg chg="mod">
          <ac:chgData name="陈 文迪" userId="265a449a37120100" providerId="LiveId" clId="{0C895F35-97C9-4885-A230-E7C2D3153AB7}" dt="2021-11-15T12:45:40.310" v="4422" actId="20577"/>
          <ac:spMkLst>
            <pc:docMk/>
            <pc:sldMk cId="1365044683" sldId="3879"/>
            <ac:spMk id="2" creationId="{635ED350-CA08-40D5-857F-5F39ED2D74D2}"/>
          </ac:spMkLst>
        </pc:spChg>
        <pc:picChg chg="add mod">
          <ac:chgData name="陈 文迪" userId="265a449a37120100" providerId="LiveId" clId="{0C895F35-97C9-4885-A230-E7C2D3153AB7}" dt="2021-11-15T12:45:55.654" v="4427" actId="1076"/>
          <ac:picMkLst>
            <pc:docMk/>
            <pc:sldMk cId="1365044683" sldId="3879"/>
            <ac:picMk id="4" creationId="{BDA3F441-48FA-4338-9A0B-EF0A0A3F9C1A}"/>
          </ac:picMkLst>
        </pc:picChg>
        <pc:picChg chg="del">
          <ac:chgData name="陈 文迪" userId="265a449a37120100" providerId="LiveId" clId="{0C895F35-97C9-4885-A230-E7C2D3153AB7}" dt="2021-11-15T12:45:37.776" v="4415" actId="478"/>
          <ac:picMkLst>
            <pc:docMk/>
            <pc:sldMk cId="1365044683" sldId="3879"/>
            <ac:picMk id="5" creationId="{AB54D771-2FBB-40AA-8A72-0D481DF559B5}"/>
          </ac:picMkLst>
        </pc:picChg>
      </pc:sldChg>
    </pc:docChg>
  </pc:docChgLst>
  <pc:docChgLst>
    <pc:chgData name="陈 文迪" userId="265a449a37120100" providerId="LiveId" clId="{0F0A2766-8BC1-43C0-A50C-8AD10E7025BE}"/>
    <pc:docChg chg="undo custSel addSld delSld modSld">
      <pc:chgData name="陈 文迪" userId="265a449a37120100" providerId="LiveId" clId="{0F0A2766-8BC1-43C0-A50C-8AD10E7025BE}" dt="2021-09-24T06:19:11.415" v="3058" actId="20577"/>
      <pc:docMkLst>
        <pc:docMk/>
      </pc:docMkLst>
      <pc:sldChg chg="del">
        <pc:chgData name="陈 文迪" userId="265a449a37120100" providerId="LiveId" clId="{0F0A2766-8BC1-43C0-A50C-8AD10E7025BE}" dt="2021-09-23T15:12:37.780" v="699" actId="47"/>
        <pc:sldMkLst>
          <pc:docMk/>
          <pc:sldMk cId="1019213662" sldId="3791"/>
        </pc:sldMkLst>
      </pc:sldChg>
      <pc:sldChg chg="del">
        <pc:chgData name="陈 文迪" userId="265a449a37120100" providerId="LiveId" clId="{0F0A2766-8BC1-43C0-A50C-8AD10E7025BE}" dt="2021-09-23T15:12:37.780" v="699" actId="47"/>
        <pc:sldMkLst>
          <pc:docMk/>
          <pc:sldMk cId="3927950662" sldId="3792"/>
        </pc:sldMkLst>
      </pc:sldChg>
      <pc:sldChg chg="del">
        <pc:chgData name="陈 文迪" userId="265a449a37120100" providerId="LiveId" clId="{0F0A2766-8BC1-43C0-A50C-8AD10E7025BE}" dt="2021-09-23T15:12:37.780" v="699" actId="47"/>
        <pc:sldMkLst>
          <pc:docMk/>
          <pc:sldMk cId="1813910725" sldId="3794"/>
        </pc:sldMkLst>
      </pc:sldChg>
      <pc:sldChg chg="del">
        <pc:chgData name="陈 文迪" userId="265a449a37120100" providerId="LiveId" clId="{0F0A2766-8BC1-43C0-A50C-8AD10E7025BE}" dt="2021-09-23T15:12:37.780" v="699" actId="47"/>
        <pc:sldMkLst>
          <pc:docMk/>
          <pc:sldMk cId="55160260" sldId="3826"/>
        </pc:sldMkLst>
      </pc:sldChg>
      <pc:sldChg chg="del">
        <pc:chgData name="陈 文迪" userId="265a449a37120100" providerId="LiveId" clId="{0F0A2766-8BC1-43C0-A50C-8AD10E7025BE}" dt="2021-09-23T15:12:37.780" v="699" actId="47"/>
        <pc:sldMkLst>
          <pc:docMk/>
          <pc:sldMk cId="1002193766" sldId="3827"/>
        </pc:sldMkLst>
      </pc:sldChg>
      <pc:sldChg chg="del">
        <pc:chgData name="陈 文迪" userId="265a449a37120100" providerId="LiveId" clId="{0F0A2766-8BC1-43C0-A50C-8AD10E7025BE}" dt="2021-09-23T15:12:37.780" v="699" actId="47"/>
        <pc:sldMkLst>
          <pc:docMk/>
          <pc:sldMk cId="4283594893" sldId="3828"/>
        </pc:sldMkLst>
      </pc:sldChg>
      <pc:sldChg chg="del">
        <pc:chgData name="陈 文迪" userId="265a449a37120100" providerId="LiveId" clId="{0F0A2766-8BC1-43C0-A50C-8AD10E7025BE}" dt="2021-09-23T15:12:37.780" v="699" actId="47"/>
        <pc:sldMkLst>
          <pc:docMk/>
          <pc:sldMk cId="1026132043" sldId="3829"/>
        </pc:sldMkLst>
      </pc:sldChg>
      <pc:sldChg chg="del">
        <pc:chgData name="陈 文迪" userId="265a449a37120100" providerId="LiveId" clId="{0F0A2766-8BC1-43C0-A50C-8AD10E7025BE}" dt="2021-09-23T15:12:37.780" v="699" actId="47"/>
        <pc:sldMkLst>
          <pc:docMk/>
          <pc:sldMk cId="1791535643" sldId="3830"/>
        </pc:sldMkLst>
      </pc:sldChg>
      <pc:sldChg chg="del">
        <pc:chgData name="陈 文迪" userId="265a449a37120100" providerId="LiveId" clId="{0F0A2766-8BC1-43C0-A50C-8AD10E7025BE}" dt="2021-09-23T15:12:37.780" v="699" actId="47"/>
        <pc:sldMkLst>
          <pc:docMk/>
          <pc:sldMk cId="3942647457" sldId="3831"/>
        </pc:sldMkLst>
      </pc:sldChg>
      <pc:sldChg chg="del">
        <pc:chgData name="陈 文迪" userId="265a449a37120100" providerId="LiveId" clId="{0F0A2766-8BC1-43C0-A50C-8AD10E7025BE}" dt="2021-09-23T15:12:37.780" v="699" actId="47"/>
        <pc:sldMkLst>
          <pc:docMk/>
          <pc:sldMk cId="543995561" sldId="3832"/>
        </pc:sldMkLst>
      </pc:sldChg>
      <pc:sldChg chg="del">
        <pc:chgData name="陈 文迪" userId="265a449a37120100" providerId="LiveId" clId="{0F0A2766-8BC1-43C0-A50C-8AD10E7025BE}" dt="2021-09-23T15:12:37.780" v="699" actId="47"/>
        <pc:sldMkLst>
          <pc:docMk/>
          <pc:sldMk cId="17839761" sldId="3833"/>
        </pc:sldMkLst>
      </pc:sldChg>
      <pc:sldChg chg="addSp delSp modSp mod">
        <pc:chgData name="陈 文迪" userId="265a449a37120100" providerId="LiveId" clId="{0F0A2766-8BC1-43C0-A50C-8AD10E7025BE}" dt="2021-09-23T16:07:13.481" v="2506" actId="478"/>
        <pc:sldMkLst>
          <pc:docMk/>
          <pc:sldMk cId="962258905" sldId="3834"/>
        </pc:sldMkLst>
        <pc:spChg chg="add del">
          <ac:chgData name="陈 文迪" userId="265a449a37120100" providerId="LiveId" clId="{0F0A2766-8BC1-43C0-A50C-8AD10E7025BE}" dt="2021-09-23T16:07:10.186" v="2505" actId="478"/>
          <ac:spMkLst>
            <pc:docMk/>
            <pc:sldMk cId="962258905" sldId="3834"/>
            <ac:spMk id="3" creationId="{21F0B6E0-1F7C-4E6A-87B1-554ADE739CD1}"/>
          </ac:spMkLst>
        </pc:spChg>
        <pc:spChg chg="del">
          <ac:chgData name="陈 文迪" userId="265a449a37120100" providerId="LiveId" clId="{0F0A2766-8BC1-43C0-A50C-8AD10E7025BE}" dt="2021-09-23T16:07:10.186" v="2505" actId="478"/>
          <ac:spMkLst>
            <pc:docMk/>
            <pc:sldMk cId="962258905" sldId="3834"/>
            <ac:spMk id="4" creationId="{6F95E0EB-F1F4-436B-A218-93E100A66902}"/>
          </ac:spMkLst>
        </pc:spChg>
        <pc:spChg chg="del">
          <ac:chgData name="陈 文迪" userId="265a449a37120100" providerId="LiveId" clId="{0F0A2766-8BC1-43C0-A50C-8AD10E7025BE}" dt="2021-09-23T16:07:10.186" v="2505" actId="478"/>
          <ac:spMkLst>
            <pc:docMk/>
            <pc:sldMk cId="962258905" sldId="3834"/>
            <ac:spMk id="5" creationId="{C75D06EF-9416-46F7-8230-B49EE1269F53}"/>
          </ac:spMkLst>
        </pc:spChg>
        <pc:spChg chg="add del mod">
          <ac:chgData name="陈 文迪" userId="265a449a37120100" providerId="LiveId" clId="{0F0A2766-8BC1-43C0-A50C-8AD10E7025BE}" dt="2021-09-23T16:06:56.984" v="2504" actId="478"/>
          <ac:spMkLst>
            <pc:docMk/>
            <pc:sldMk cId="962258905" sldId="3834"/>
            <ac:spMk id="8" creationId="{B9FA2645-BA97-4B95-BEAB-09A219C1995A}"/>
          </ac:spMkLst>
        </pc:spChg>
        <pc:spChg chg="add del mod">
          <ac:chgData name="陈 文迪" userId="265a449a37120100" providerId="LiveId" clId="{0F0A2766-8BC1-43C0-A50C-8AD10E7025BE}" dt="2021-09-23T16:07:13.481" v="2506" actId="478"/>
          <ac:spMkLst>
            <pc:docMk/>
            <pc:sldMk cId="962258905" sldId="3834"/>
            <ac:spMk id="10" creationId="{055D5852-562A-42B5-B5B5-DFD60CB74038}"/>
          </ac:spMkLst>
        </pc:spChg>
      </pc:sldChg>
      <pc:sldChg chg="modSp mod">
        <pc:chgData name="陈 文迪" userId="265a449a37120100" providerId="LiveId" clId="{0F0A2766-8BC1-43C0-A50C-8AD10E7025BE}" dt="2021-09-23T23:07:31.340" v="3017" actId="20577"/>
        <pc:sldMkLst>
          <pc:docMk/>
          <pc:sldMk cId="3820218444" sldId="3836"/>
        </pc:sldMkLst>
        <pc:spChg chg="mod">
          <ac:chgData name="陈 文迪" userId="265a449a37120100" providerId="LiveId" clId="{0F0A2766-8BC1-43C0-A50C-8AD10E7025BE}" dt="2021-09-23T23:07:31.340" v="3017" actId="20577"/>
          <ac:spMkLst>
            <pc:docMk/>
            <pc:sldMk cId="3820218444" sldId="3836"/>
            <ac:spMk id="2" creationId="{1D46624E-1256-4074-A302-8EFDA23D77BF}"/>
          </ac:spMkLst>
        </pc:spChg>
        <pc:picChg chg="mod">
          <ac:chgData name="陈 文迪" userId="265a449a37120100" providerId="LiveId" clId="{0F0A2766-8BC1-43C0-A50C-8AD10E7025BE}" dt="2021-09-23T14:46:00.696" v="77" actId="1036"/>
          <ac:picMkLst>
            <pc:docMk/>
            <pc:sldMk cId="3820218444" sldId="3836"/>
            <ac:picMk id="23" creationId="{28941E2F-747E-40AF-8458-81D75033CAAC}"/>
          </ac:picMkLst>
        </pc:picChg>
      </pc:sldChg>
      <pc:sldChg chg="modSp mod">
        <pc:chgData name="陈 文迪" userId="265a449a37120100" providerId="LiveId" clId="{0F0A2766-8BC1-43C0-A50C-8AD10E7025BE}" dt="2021-09-23T14:38:15.234" v="74" actId="1036"/>
        <pc:sldMkLst>
          <pc:docMk/>
          <pc:sldMk cId="2956982665" sldId="3838"/>
        </pc:sldMkLst>
        <pc:spChg chg="mod">
          <ac:chgData name="陈 文迪" userId="265a449a37120100" providerId="LiveId" clId="{0F0A2766-8BC1-43C0-A50C-8AD10E7025BE}" dt="2021-09-23T14:38:15.234" v="74" actId="1036"/>
          <ac:spMkLst>
            <pc:docMk/>
            <pc:sldMk cId="2956982665" sldId="3838"/>
            <ac:spMk id="7" creationId="{A57C09AB-96F7-4384-95C6-BA1885DF2FE1}"/>
          </ac:spMkLst>
        </pc:spChg>
        <pc:spChg chg="mod">
          <ac:chgData name="陈 文迪" userId="265a449a37120100" providerId="LiveId" clId="{0F0A2766-8BC1-43C0-A50C-8AD10E7025BE}" dt="2021-09-23T14:38:08.873" v="51" actId="20577"/>
          <ac:spMkLst>
            <pc:docMk/>
            <pc:sldMk cId="2956982665" sldId="3838"/>
            <ac:spMk id="8" creationId="{38E6D0D8-D9AB-4018-B419-922AD86C7EA5}"/>
          </ac:spMkLst>
        </pc:spChg>
        <pc:spChg chg="mod">
          <ac:chgData name="陈 文迪" userId="265a449a37120100" providerId="LiveId" clId="{0F0A2766-8BC1-43C0-A50C-8AD10E7025BE}" dt="2021-09-23T14:38:15.234" v="74" actId="1036"/>
          <ac:spMkLst>
            <pc:docMk/>
            <pc:sldMk cId="2956982665" sldId="3838"/>
            <ac:spMk id="9" creationId="{6A8AB356-A52B-4539-A445-32C7A0F71000}"/>
          </ac:spMkLst>
        </pc:spChg>
      </pc:sldChg>
      <pc:sldChg chg="modSp mod">
        <pc:chgData name="陈 文迪" userId="265a449a37120100" providerId="LiveId" clId="{0F0A2766-8BC1-43C0-A50C-8AD10E7025BE}" dt="2021-09-23T23:07:39.454" v="3019" actId="20577"/>
        <pc:sldMkLst>
          <pc:docMk/>
          <pc:sldMk cId="1117949274" sldId="3839"/>
        </pc:sldMkLst>
        <pc:spChg chg="mod">
          <ac:chgData name="陈 文迪" userId="265a449a37120100" providerId="LiveId" clId="{0F0A2766-8BC1-43C0-A50C-8AD10E7025BE}" dt="2021-09-23T23:07:39.454" v="3019" actId="20577"/>
          <ac:spMkLst>
            <pc:docMk/>
            <pc:sldMk cId="1117949274" sldId="3839"/>
            <ac:spMk id="2" creationId="{1D46624E-1256-4074-A302-8EFDA23D77BF}"/>
          </ac:spMkLst>
        </pc:spChg>
        <pc:spChg chg="mod">
          <ac:chgData name="陈 文迪" userId="265a449a37120100" providerId="LiveId" clId="{0F0A2766-8BC1-43C0-A50C-8AD10E7025BE}" dt="2021-09-23T15:17:32.793" v="875" actId="20577"/>
          <ac:spMkLst>
            <pc:docMk/>
            <pc:sldMk cId="1117949274" sldId="3839"/>
            <ac:spMk id="7" creationId="{A57C09AB-96F7-4384-95C6-BA1885DF2FE1}"/>
          </ac:spMkLst>
        </pc:spChg>
      </pc:sldChg>
      <pc:sldChg chg="modSp mod">
        <pc:chgData name="陈 文迪" userId="265a449a37120100" providerId="LiveId" clId="{0F0A2766-8BC1-43C0-A50C-8AD10E7025BE}" dt="2021-09-23T15:18:37.222" v="912" actId="1076"/>
        <pc:sldMkLst>
          <pc:docMk/>
          <pc:sldMk cId="2264716444" sldId="3840"/>
        </pc:sldMkLst>
        <pc:spChg chg="mod">
          <ac:chgData name="陈 文迪" userId="265a449a37120100" providerId="LiveId" clId="{0F0A2766-8BC1-43C0-A50C-8AD10E7025BE}" dt="2021-09-23T15:18:25.993" v="909" actId="255"/>
          <ac:spMkLst>
            <pc:docMk/>
            <pc:sldMk cId="2264716444" sldId="3840"/>
            <ac:spMk id="4" creationId="{EB0EB56F-74F2-4AE9-ADD8-D8D98F8E6225}"/>
          </ac:spMkLst>
        </pc:spChg>
        <pc:spChg chg="mod">
          <ac:chgData name="陈 文迪" userId="265a449a37120100" providerId="LiveId" clId="{0F0A2766-8BC1-43C0-A50C-8AD10E7025BE}" dt="2021-09-23T15:18:29.558" v="910" actId="255"/>
          <ac:spMkLst>
            <pc:docMk/>
            <pc:sldMk cId="2264716444" sldId="3840"/>
            <ac:spMk id="11" creationId="{112816B3-06E7-485D-AFE9-4CAD4D41AA98}"/>
          </ac:spMkLst>
        </pc:spChg>
        <pc:spChg chg="mod">
          <ac:chgData name="陈 文迪" userId="265a449a37120100" providerId="LiveId" clId="{0F0A2766-8BC1-43C0-A50C-8AD10E7025BE}" dt="2021-09-23T15:18:37.222" v="912" actId="1076"/>
          <ac:spMkLst>
            <pc:docMk/>
            <pc:sldMk cId="2264716444" sldId="3840"/>
            <ac:spMk id="13" creationId="{E79E39F3-0632-4AD1-A590-2423565F210F}"/>
          </ac:spMkLst>
        </pc:spChg>
      </pc:sldChg>
      <pc:sldChg chg="modSp mod">
        <pc:chgData name="陈 文迪" userId="265a449a37120100" providerId="LiveId" clId="{0F0A2766-8BC1-43C0-A50C-8AD10E7025BE}" dt="2021-09-23T15:19:19.349" v="969" actId="20577"/>
        <pc:sldMkLst>
          <pc:docMk/>
          <pc:sldMk cId="1152190331" sldId="3844"/>
        </pc:sldMkLst>
        <pc:spChg chg="mod">
          <ac:chgData name="陈 文迪" userId="265a449a37120100" providerId="LiveId" clId="{0F0A2766-8BC1-43C0-A50C-8AD10E7025BE}" dt="2021-09-23T15:19:19.349" v="969" actId="20577"/>
          <ac:spMkLst>
            <pc:docMk/>
            <pc:sldMk cId="1152190331" sldId="3844"/>
            <ac:spMk id="2" creationId="{1EFC037F-9B04-45A9-8AE6-A8517884947F}"/>
          </ac:spMkLst>
        </pc:spChg>
      </pc:sldChg>
      <pc:sldChg chg="addSp delSp modSp add mod">
        <pc:chgData name="陈 文迪" userId="265a449a37120100" providerId="LiveId" clId="{0F0A2766-8BC1-43C0-A50C-8AD10E7025BE}" dt="2021-09-24T06:19:11.415" v="3058" actId="20577"/>
        <pc:sldMkLst>
          <pc:docMk/>
          <pc:sldMk cId="3856529272" sldId="3848"/>
        </pc:sldMkLst>
        <pc:spChg chg="mod">
          <ac:chgData name="陈 文迪" userId="265a449a37120100" providerId="LiveId" clId="{0F0A2766-8BC1-43C0-A50C-8AD10E7025BE}" dt="2021-09-23T14:49:58.021" v="133" actId="20577"/>
          <ac:spMkLst>
            <pc:docMk/>
            <pc:sldMk cId="3856529272" sldId="3848"/>
            <ac:spMk id="2" creationId="{635ED350-CA08-40D5-857F-5F39ED2D74D2}"/>
          </ac:spMkLst>
        </pc:spChg>
        <pc:spChg chg="mod">
          <ac:chgData name="陈 文迪" userId="265a449a37120100" providerId="LiveId" clId="{0F0A2766-8BC1-43C0-A50C-8AD10E7025BE}" dt="2021-09-23T14:58:26.849" v="534" actId="1076"/>
          <ac:spMkLst>
            <pc:docMk/>
            <pc:sldMk cId="3856529272" sldId="3848"/>
            <ac:spMk id="4" creationId="{EB0EB56F-74F2-4AE9-ADD8-D8D98F8E6225}"/>
          </ac:spMkLst>
        </pc:spChg>
        <pc:spChg chg="del">
          <ac:chgData name="陈 文迪" userId="265a449a37120100" providerId="LiveId" clId="{0F0A2766-8BC1-43C0-A50C-8AD10E7025BE}" dt="2021-09-23T14:52:20.884" v="268" actId="478"/>
          <ac:spMkLst>
            <pc:docMk/>
            <pc:sldMk cId="3856529272" sldId="3848"/>
            <ac:spMk id="10" creationId="{58023673-8FA6-4090-A562-9B5A58D3D6C2}"/>
          </ac:spMkLst>
        </pc:spChg>
        <pc:spChg chg="del">
          <ac:chgData name="陈 文迪" userId="265a449a37120100" providerId="LiveId" clId="{0F0A2766-8BC1-43C0-A50C-8AD10E7025BE}" dt="2021-09-23T14:52:22.819" v="269" actId="478"/>
          <ac:spMkLst>
            <pc:docMk/>
            <pc:sldMk cId="3856529272" sldId="3848"/>
            <ac:spMk id="11" creationId="{112816B3-06E7-485D-AFE9-4CAD4D41AA98}"/>
          </ac:spMkLst>
        </pc:spChg>
        <pc:spChg chg="del">
          <ac:chgData name="陈 文迪" userId="265a449a37120100" providerId="LiveId" clId="{0F0A2766-8BC1-43C0-A50C-8AD10E7025BE}" dt="2021-09-23T14:54:01.780" v="298" actId="478"/>
          <ac:spMkLst>
            <pc:docMk/>
            <pc:sldMk cId="3856529272" sldId="3848"/>
            <ac:spMk id="12" creationId="{12BE95CC-1775-499D-8367-52A6167EB2C2}"/>
          </ac:spMkLst>
        </pc:spChg>
        <pc:spChg chg="del">
          <ac:chgData name="陈 文迪" userId="265a449a37120100" providerId="LiveId" clId="{0F0A2766-8BC1-43C0-A50C-8AD10E7025BE}" dt="2021-09-23T14:58:19.280" v="533" actId="478"/>
          <ac:spMkLst>
            <pc:docMk/>
            <pc:sldMk cId="3856529272" sldId="3848"/>
            <ac:spMk id="13" creationId="{E79E39F3-0632-4AD1-A590-2423565F210F}"/>
          </ac:spMkLst>
        </pc:spChg>
        <pc:spChg chg="add mod">
          <ac:chgData name="陈 文迪" userId="265a449a37120100" providerId="LiveId" clId="{0F0A2766-8BC1-43C0-A50C-8AD10E7025BE}" dt="2021-09-23T14:58:15.388" v="531" actId="1076"/>
          <ac:spMkLst>
            <pc:docMk/>
            <pc:sldMk cId="3856529272" sldId="3848"/>
            <ac:spMk id="14" creationId="{0CFE0E9B-2813-45DA-931F-8010EDFDF7A4}"/>
          </ac:spMkLst>
        </pc:spChg>
        <pc:spChg chg="add mod">
          <ac:chgData name="陈 文迪" userId="265a449a37120100" providerId="LiveId" clId="{0F0A2766-8BC1-43C0-A50C-8AD10E7025BE}" dt="2021-09-23T14:58:42.156" v="543" actId="20577"/>
          <ac:spMkLst>
            <pc:docMk/>
            <pc:sldMk cId="3856529272" sldId="3848"/>
            <ac:spMk id="15" creationId="{F6292B0B-BCBE-424F-824B-5C57A1A42282}"/>
          </ac:spMkLst>
        </pc:spChg>
        <pc:spChg chg="add mod">
          <ac:chgData name="陈 文迪" userId="265a449a37120100" providerId="LiveId" clId="{0F0A2766-8BC1-43C0-A50C-8AD10E7025BE}" dt="2021-09-24T06:19:11.415" v="3058" actId="20577"/>
          <ac:spMkLst>
            <pc:docMk/>
            <pc:sldMk cId="3856529272" sldId="3848"/>
            <ac:spMk id="16" creationId="{4516C7B4-13E6-4098-A326-930BCD6CCC0F}"/>
          </ac:spMkLst>
        </pc:spChg>
        <pc:spChg chg="add mod">
          <ac:chgData name="陈 文迪" userId="265a449a37120100" providerId="LiveId" clId="{0F0A2766-8BC1-43C0-A50C-8AD10E7025BE}" dt="2021-09-23T15:01:17.522" v="663" actId="1076"/>
          <ac:spMkLst>
            <pc:docMk/>
            <pc:sldMk cId="3856529272" sldId="3848"/>
            <ac:spMk id="17" creationId="{6448ED11-EF9A-4DB1-A600-1A00FCB2CB1A}"/>
          </ac:spMkLst>
        </pc:spChg>
        <pc:spChg chg="add mod">
          <ac:chgData name="陈 文迪" userId="265a449a37120100" providerId="LiveId" clId="{0F0A2766-8BC1-43C0-A50C-8AD10E7025BE}" dt="2021-09-23T15:08:27.901" v="696"/>
          <ac:spMkLst>
            <pc:docMk/>
            <pc:sldMk cId="3856529272" sldId="3848"/>
            <ac:spMk id="18" creationId="{631227F5-929A-4E12-8678-96BD3F73057E}"/>
          </ac:spMkLst>
        </pc:spChg>
      </pc:sldChg>
      <pc:sldChg chg="add del">
        <pc:chgData name="陈 文迪" userId="265a449a37120100" providerId="LiveId" clId="{0F0A2766-8BC1-43C0-A50C-8AD10E7025BE}" dt="2021-09-23T15:05:00.360" v="667" actId="47"/>
        <pc:sldMkLst>
          <pc:docMk/>
          <pc:sldMk cId="403209908" sldId="3849"/>
        </pc:sldMkLst>
      </pc:sldChg>
      <pc:sldChg chg="add del">
        <pc:chgData name="陈 文迪" userId="265a449a37120100" providerId="LiveId" clId="{0F0A2766-8BC1-43C0-A50C-8AD10E7025BE}" dt="2021-09-23T14:53:36.756" v="296" actId="47"/>
        <pc:sldMkLst>
          <pc:docMk/>
          <pc:sldMk cId="2918481551" sldId="3849"/>
        </pc:sldMkLst>
      </pc:sldChg>
      <pc:sldChg chg="addSp delSp modSp add mod">
        <pc:chgData name="陈 文迪" userId="265a449a37120100" providerId="LiveId" clId="{0F0A2766-8BC1-43C0-A50C-8AD10E7025BE}" dt="2021-09-23T15:21:27.771" v="1078" actId="20577"/>
        <pc:sldMkLst>
          <pc:docMk/>
          <pc:sldMk cId="958196660" sldId="3850"/>
        </pc:sldMkLst>
        <pc:spChg chg="mod">
          <ac:chgData name="陈 文迪" userId="265a449a37120100" providerId="LiveId" clId="{0F0A2766-8BC1-43C0-A50C-8AD10E7025BE}" dt="2021-09-23T15:05:11.613" v="686" actId="20577"/>
          <ac:spMkLst>
            <pc:docMk/>
            <pc:sldMk cId="958196660" sldId="3850"/>
            <ac:spMk id="2" creationId="{635ED350-CA08-40D5-857F-5F39ED2D74D2}"/>
          </ac:spMkLst>
        </pc:spChg>
        <pc:spChg chg="del">
          <ac:chgData name="陈 文迪" userId="265a449a37120100" providerId="LiveId" clId="{0F0A2766-8BC1-43C0-A50C-8AD10E7025BE}" dt="2021-09-23T15:05:17.826" v="689" actId="478"/>
          <ac:spMkLst>
            <pc:docMk/>
            <pc:sldMk cId="958196660" sldId="3850"/>
            <ac:spMk id="4" creationId="{EB0EB56F-74F2-4AE9-ADD8-D8D98F8E6225}"/>
          </ac:spMkLst>
        </pc:spChg>
        <pc:spChg chg="add del mod">
          <ac:chgData name="陈 文迪" userId="265a449a37120100" providerId="LiveId" clId="{0F0A2766-8BC1-43C0-A50C-8AD10E7025BE}" dt="2021-09-23T15:05:16.238" v="688" actId="478"/>
          <ac:spMkLst>
            <pc:docMk/>
            <pc:sldMk cId="958196660" sldId="3850"/>
            <ac:spMk id="5" creationId="{8FC5DFCE-FA1C-485F-BA80-79F354026EDB}"/>
          </ac:spMkLst>
        </pc:spChg>
        <pc:spChg chg="add del mod">
          <ac:chgData name="陈 文迪" userId="265a449a37120100" providerId="LiveId" clId="{0F0A2766-8BC1-43C0-A50C-8AD10E7025BE}" dt="2021-09-23T15:05:25.310" v="690" actId="478"/>
          <ac:spMkLst>
            <pc:docMk/>
            <pc:sldMk cId="958196660" sldId="3850"/>
            <ac:spMk id="7" creationId="{965A3D0C-9392-48C6-867C-D6DCEBD731BC}"/>
          </ac:spMkLst>
        </pc:spChg>
        <pc:spChg chg="del">
          <ac:chgData name="陈 文迪" userId="265a449a37120100" providerId="LiveId" clId="{0F0A2766-8BC1-43C0-A50C-8AD10E7025BE}" dt="2021-09-23T15:05:14.744" v="687" actId="478"/>
          <ac:spMkLst>
            <pc:docMk/>
            <pc:sldMk cId="958196660" sldId="3850"/>
            <ac:spMk id="14" creationId="{0CFE0E9B-2813-45DA-931F-8010EDFDF7A4}"/>
          </ac:spMkLst>
        </pc:spChg>
        <pc:spChg chg="del">
          <ac:chgData name="陈 文迪" userId="265a449a37120100" providerId="LiveId" clId="{0F0A2766-8BC1-43C0-A50C-8AD10E7025BE}" dt="2021-09-23T15:05:46.811" v="691" actId="478"/>
          <ac:spMkLst>
            <pc:docMk/>
            <pc:sldMk cId="958196660" sldId="3850"/>
            <ac:spMk id="15" creationId="{F6292B0B-BCBE-424F-824B-5C57A1A42282}"/>
          </ac:spMkLst>
        </pc:spChg>
        <pc:spChg chg="del">
          <ac:chgData name="陈 文迪" userId="265a449a37120100" providerId="LiveId" clId="{0F0A2766-8BC1-43C0-A50C-8AD10E7025BE}" dt="2021-09-23T15:05:46.811" v="691" actId="478"/>
          <ac:spMkLst>
            <pc:docMk/>
            <pc:sldMk cId="958196660" sldId="3850"/>
            <ac:spMk id="16" creationId="{4516C7B4-13E6-4098-A326-930BCD6CCC0F}"/>
          </ac:spMkLst>
        </pc:spChg>
        <pc:spChg chg="del">
          <ac:chgData name="陈 文迪" userId="265a449a37120100" providerId="LiveId" clId="{0F0A2766-8BC1-43C0-A50C-8AD10E7025BE}" dt="2021-09-23T15:05:46.811" v="691" actId="478"/>
          <ac:spMkLst>
            <pc:docMk/>
            <pc:sldMk cId="958196660" sldId="3850"/>
            <ac:spMk id="17" creationId="{6448ED11-EF9A-4DB1-A600-1A00FCB2CB1A}"/>
          </ac:spMkLst>
        </pc:spChg>
        <pc:spChg chg="del">
          <ac:chgData name="陈 文迪" userId="265a449a37120100" providerId="LiveId" clId="{0F0A2766-8BC1-43C0-A50C-8AD10E7025BE}" dt="2021-09-23T15:05:46.811" v="691" actId="478"/>
          <ac:spMkLst>
            <pc:docMk/>
            <pc:sldMk cId="958196660" sldId="3850"/>
            <ac:spMk id="18" creationId="{631227F5-929A-4E12-8678-96BD3F73057E}"/>
          </ac:spMkLst>
        </pc:spChg>
        <pc:spChg chg="add mod">
          <ac:chgData name="陈 文迪" userId="265a449a37120100" providerId="LiveId" clId="{0F0A2766-8BC1-43C0-A50C-8AD10E7025BE}" dt="2021-09-23T15:21:27.771" v="1078" actId="20577"/>
          <ac:spMkLst>
            <pc:docMk/>
            <pc:sldMk cId="958196660" sldId="3850"/>
            <ac:spMk id="19" creationId="{6F03882C-C159-4E91-AB34-ADFE6690056D}"/>
          </ac:spMkLst>
        </pc:spChg>
        <pc:spChg chg="add mod">
          <ac:chgData name="陈 文迪" userId="265a449a37120100" providerId="LiveId" clId="{0F0A2766-8BC1-43C0-A50C-8AD10E7025BE}" dt="2021-09-23T15:14:13.969" v="822" actId="14100"/>
          <ac:spMkLst>
            <pc:docMk/>
            <pc:sldMk cId="958196660" sldId="3850"/>
            <ac:spMk id="20" creationId="{96BDD9BE-D1A7-4B5F-8B27-09FC422CEFD0}"/>
          </ac:spMkLst>
        </pc:spChg>
        <pc:spChg chg="add mod">
          <ac:chgData name="陈 文迪" userId="265a449a37120100" providerId="LiveId" clId="{0F0A2766-8BC1-43C0-A50C-8AD10E7025BE}" dt="2021-09-23T15:14:30.250" v="832" actId="1076"/>
          <ac:spMkLst>
            <pc:docMk/>
            <pc:sldMk cId="958196660" sldId="3850"/>
            <ac:spMk id="21" creationId="{1161BAF3-418B-4816-9B15-7DFFB1100041}"/>
          </ac:spMkLst>
        </pc:spChg>
      </pc:sldChg>
      <pc:sldChg chg="addSp delSp modSp add mod">
        <pc:chgData name="陈 文迪" userId="265a449a37120100" providerId="LiveId" clId="{0F0A2766-8BC1-43C0-A50C-8AD10E7025BE}" dt="2021-09-23T15:25:18.050" v="1093" actId="14100"/>
        <pc:sldMkLst>
          <pc:docMk/>
          <pc:sldMk cId="2481632521" sldId="3851"/>
        </pc:sldMkLst>
        <pc:spChg chg="mod">
          <ac:chgData name="陈 文迪" userId="265a449a37120100" providerId="LiveId" clId="{0F0A2766-8BC1-43C0-A50C-8AD10E7025BE}" dt="2021-09-23T15:17:57.960" v="908" actId="20577"/>
          <ac:spMkLst>
            <pc:docMk/>
            <pc:sldMk cId="2481632521" sldId="3851"/>
            <ac:spMk id="2" creationId="{635ED350-CA08-40D5-857F-5F39ED2D74D2}"/>
          </ac:spMkLst>
        </pc:spChg>
        <pc:spChg chg="add del">
          <ac:chgData name="陈 文迪" userId="265a449a37120100" providerId="LiveId" clId="{0F0A2766-8BC1-43C0-A50C-8AD10E7025BE}" dt="2021-09-23T15:24:16.298" v="1080" actId="478"/>
          <ac:spMkLst>
            <pc:docMk/>
            <pc:sldMk cId="2481632521" sldId="3851"/>
            <ac:spMk id="3" creationId="{43B016C4-D565-45E7-93F6-7D385AFC7C8D}"/>
          </ac:spMkLst>
        </pc:spChg>
        <pc:spChg chg="add del">
          <ac:chgData name="陈 文迪" userId="265a449a37120100" providerId="LiveId" clId="{0F0A2766-8BC1-43C0-A50C-8AD10E7025BE}" dt="2021-09-23T15:24:21.072" v="1082" actId="478"/>
          <ac:spMkLst>
            <pc:docMk/>
            <pc:sldMk cId="2481632521" sldId="3851"/>
            <ac:spMk id="4" creationId="{2BCDDA0E-F6F9-49A3-9FFD-4EEC9071555C}"/>
          </ac:spMkLst>
        </pc:spChg>
        <pc:spChg chg="add">
          <ac:chgData name="陈 文迪" userId="265a449a37120100" providerId="LiveId" clId="{0F0A2766-8BC1-43C0-A50C-8AD10E7025BE}" dt="2021-09-23T15:24:34.566" v="1083"/>
          <ac:spMkLst>
            <pc:docMk/>
            <pc:sldMk cId="2481632521" sldId="3851"/>
            <ac:spMk id="5" creationId="{020FBC40-1507-4CC8-AA22-2C06B38C7ED9}"/>
          </ac:spMkLst>
        </pc:spChg>
        <pc:spChg chg="add del mod">
          <ac:chgData name="陈 文迪" userId="265a449a37120100" providerId="LiveId" clId="{0F0A2766-8BC1-43C0-A50C-8AD10E7025BE}" dt="2021-09-23T15:24:45.604" v="1085"/>
          <ac:spMkLst>
            <pc:docMk/>
            <pc:sldMk cId="2481632521" sldId="3851"/>
            <ac:spMk id="6" creationId="{FDCF5C14-FFD3-45E4-BD40-175DE2A7FE04}"/>
          </ac:spMkLst>
        </pc:spChg>
        <pc:spChg chg="del">
          <ac:chgData name="陈 文迪" userId="265a449a37120100" providerId="LiveId" clId="{0F0A2766-8BC1-43C0-A50C-8AD10E7025BE}" dt="2021-09-23T15:18:54.454" v="913" actId="478"/>
          <ac:spMkLst>
            <pc:docMk/>
            <pc:sldMk cId="2481632521" sldId="3851"/>
            <ac:spMk id="19" creationId="{6F03882C-C159-4E91-AB34-ADFE6690056D}"/>
          </ac:spMkLst>
        </pc:spChg>
        <pc:spChg chg="mod">
          <ac:chgData name="陈 文迪" userId="265a449a37120100" providerId="LiveId" clId="{0F0A2766-8BC1-43C0-A50C-8AD10E7025BE}" dt="2021-09-23T15:21:21.796" v="1068" actId="1076"/>
          <ac:spMkLst>
            <pc:docMk/>
            <pc:sldMk cId="2481632521" sldId="3851"/>
            <ac:spMk id="20" creationId="{96BDD9BE-D1A7-4B5F-8B27-09FC422CEFD0}"/>
          </ac:spMkLst>
        </pc:spChg>
        <pc:spChg chg="del mod">
          <ac:chgData name="陈 文迪" userId="265a449a37120100" providerId="LiveId" clId="{0F0A2766-8BC1-43C0-A50C-8AD10E7025BE}" dt="2021-09-23T15:19:56.319" v="1065" actId="478"/>
          <ac:spMkLst>
            <pc:docMk/>
            <pc:sldMk cId="2481632521" sldId="3851"/>
            <ac:spMk id="21" creationId="{1161BAF3-418B-4816-9B15-7DFFB1100041}"/>
          </ac:spMkLst>
        </pc:spChg>
        <pc:picChg chg="add mod modCrop">
          <ac:chgData name="陈 文迪" userId="265a449a37120100" providerId="LiveId" clId="{0F0A2766-8BC1-43C0-A50C-8AD10E7025BE}" dt="2021-09-23T15:25:18.050" v="1093" actId="14100"/>
          <ac:picMkLst>
            <pc:docMk/>
            <pc:sldMk cId="2481632521" sldId="3851"/>
            <ac:picMk id="7" creationId="{60FAFBFA-3CCC-4FD4-A34E-9AEFE5F6F210}"/>
          </ac:picMkLst>
        </pc:picChg>
      </pc:sldChg>
      <pc:sldChg chg="addSp delSp modSp add mod">
        <pc:chgData name="陈 文迪" userId="265a449a37120100" providerId="LiveId" clId="{0F0A2766-8BC1-43C0-A50C-8AD10E7025BE}" dt="2021-09-23T15:34:30.463" v="1564" actId="20577"/>
        <pc:sldMkLst>
          <pc:docMk/>
          <pc:sldMk cId="4148598918" sldId="3852"/>
        </pc:sldMkLst>
        <pc:spChg chg="mod">
          <ac:chgData name="陈 文迪" userId="265a449a37120100" providerId="LiveId" clId="{0F0A2766-8BC1-43C0-A50C-8AD10E7025BE}" dt="2021-09-23T15:27:20.257" v="1165" actId="20577"/>
          <ac:spMkLst>
            <pc:docMk/>
            <pc:sldMk cId="4148598918" sldId="3852"/>
            <ac:spMk id="2" creationId="{635ED350-CA08-40D5-857F-5F39ED2D74D2}"/>
          </ac:spMkLst>
        </pc:spChg>
        <pc:spChg chg="add mod">
          <ac:chgData name="陈 文迪" userId="265a449a37120100" providerId="LiveId" clId="{0F0A2766-8BC1-43C0-A50C-8AD10E7025BE}" dt="2021-09-23T15:29:05.819" v="1171" actId="20577"/>
          <ac:spMkLst>
            <pc:docMk/>
            <pc:sldMk cId="4148598918" sldId="3852"/>
            <ac:spMk id="8" creationId="{E484D6A7-DA8E-4F39-B18B-52FFED5DD016}"/>
          </ac:spMkLst>
        </pc:spChg>
        <pc:spChg chg="add mod">
          <ac:chgData name="陈 文迪" userId="265a449a37120100" providerId="LiveId" clId="{0F0A2766-8BC1-43C0-A50C-8AD10E7025BE}" dt="2021-09-23T15:32:53.040" v="1400" actId="20577"/>
          <ac:spMkLst>
            <pc:docMk/>
            <pc:sldMk cId="4148598918" sldId="3852"/>
            <ac:spMk id="10" creationId="{73F4DDA9-DC1B-4F20-B1EA-512111EBC72E}"/>
          </ac:spMkLst>
        </pc:spChg>
        <pc:spChg chg="add del mod">
          <ac:chgData name="陈 文迪" userId="265a449a37120100" providerId="LiveId" clId="{0F0A2766-8BC1-43C0-A50C-8AD10E7025BE}" dt="2021-09-23T15:30:02.269" v="1201" actId="478"/>
          <ac:spMkLst>
            <pc:docMk/>
            <pc:sldMk cId="4148598918" sldId="3852"/>
            <ac:spMk id="11" creationId="{3F6AECA3-47F5-406F-84BA-69B3D19DFA8C}"/>
          </ac:spMkLst>
        </pc:spChg>
        <pc:spChg chg="add mod">
          <ac:chgData name="陈 文迪" userId="265a449a37120100" providerId="LiveId" clId="{0F0A2766-8BC1-43C0-A50C-8AD10E7025BE}" dt="2021-09-23T15:33:45.716" v="1492" actId="20577"/>
          <ac:spMkLst>
            <pc:docMk/>
            <pc:sldMk cId="4148598918" sldId="3852"/>
            <ac:spMk id="12" creationId="{C8149A8A-1D1B-40BD-A00A-FF64F969E85C}"/>
          </ac:spMkLst>
        </pc:spChg>
        <pc:spChg chg="add mod">
          <ac:chgData name="陈 文迪" userId="265a449a37120100" providerId="LiveId" clId="{0F0A2766-8BC1-43C0-A50C-8AD10E7025BE}" dt="2021-09-23T15:34:16.796" v="1557" actId="20577"/>
          <ac:spMkLst>
            <pc:docMk/>
            <pc:sldMk cId="4148598918" sldId="3852"/>
            <ac:spMk id="13" creationId="{E0D57E5E-1FFC-4757-A5AA-DD0FA47291D4}"/>
          </ac:spMkLst>
        </pc:spChg>
        <pc:spChg chg="add mod">
          <ac:chgData name="陈 文迪" userId="265a449a37120100" providerId="LiveId" clId="{0F0A2766-8BC1-43C0-A50C-8AD10E7025BE}" dt="2021-09-23T15:34:30.463" v="1564" actId="20577"/>
          <ac:spMkLst>
            <pc:docMk/>
            <pc:sldMk cId="4148598918" sldId="3852"/>
            <ac:spMk id="14" creationId="{DF82B6E9-33C9-48B7-B681-C1C2EBDD8E29}"/>
          </ac:spMkLst>
        </pc:spChg>
        <pc:spChg chg="del mod">
          <ac:chgData name="陈 文迪" userId="265a449a37120100" providerId="LiveId" clId="{0F0A2766-8BC1-43C0-A50C-8AD10E7025BE}" dt="2021-09-23T15:29:33.253" v="1172" actId="478"/>
          <ac:spMkLst>
            <pc:docMk/>
            <pc:sldMk cId="4148598918" sldId="3852"/>
            <ac:spMk id="20" creationId="{96BDD9BE-D1A7-4B5F-8B27-09FC422CEFD0}"/>
          </ac:spMkLst>
        </pc:spChg>
        <pc:picChg chg="del">
          <ac:chgData name="陈 文迪" userId="265a449a37120100" providerId="LiveId" clId="{0F0A2766-8BC1-43C0-A50C-8AD10E7025BE}" dt="2021-09-23T15:25:51.269" v="1148" actId="478"/>
          <ac:picMkLst>
            <pc:docMk/>
            <pc:sldMk cId="4148598918" sldId="3852"/>
            <ac:picMk id="7" creationId="{60FAFBFA-3CCC-4FD4-A34E-9AEFE5F6F210}"/>
          </ac:picMkLst>
        </pc:picChg>
      </pc:sldChg>
      <pc:sldChg chg="addSp modSp add mod">
        <pc:chgData name="陈 文迪" userId="265a449a37120100" providerId="LiveId" clId="{0F0A2766-8BC1-43C0-A50C-8AD10E7025BE}" dt="2021-09-23T15:40:43.541" v="1673" actId="20577"/>
        <pc:sldMkLst>
          <pc:docMk/>
          <pc:sldMk cId="267027524" sldId="3853"/>
        </pc:sldMkLst>
        <pc:spChg chg="mod">
          <ac:chgData name="陈 文迪" userId="265a449a37120100" providerId="LiveId" clId="{0F0A2766-8BC1-43C0-A50C-8AD10E7025BE}" dt="2021-09-23T15:39:25.996" v="1634" actId="20577"/>
          <ac:spMkLst>
            <pc:docMk/>
            <pc:sldMk cId="267027524" sldId="3853"/>
            <ac:spMk id="2" creationId="{635ED350-CA08-40D5-857F-5F39ED2D74D2}"/>
          </ac:spMkLst>
        </pc:spChg>
        <pc:spChg chg="mod">
          <ac:chgData name="陈 文迪" userId="265a449a37120100" providerId="LiveId" clId="{0F0A2766-8BC1-43C0-A50C-8AD10E7025BE}" dt="2021-09-23T15:40:27.828" v="1664" actId="1035"/>
          <ac:spMkLst>
            <pc:docMk/>
            <pc:sldMk cId="267027524" sldId="3853"/>
            <ac:spMk id="5" creationId="{020FBC40-1507-4CC8-AA22-2C06B38C7ED9}"/>
          </ac:spMkLst>
        </pc:spChg>
        <pc:spChg chg="mod">
          <ac:chgData name="陈 文迪" userId="265a449a37120100" providerId="LiveId" clId="{0F0A2766-8BC1-43C0-A50C-8AD10E7025BE}" dt="2021-09-23T15:40:43.541" v="1673" actId="20577"/>
          <ac:spMkLst>
            <pc:docMk/>
            <pc:sldMk cId="267027524" sldId="3853"/>
            <ac:spMk id="10" creationId="{73F4DDA9-DC1B-4F20-B1EA-512111EBC72E}"/>
          </ac:spMkLst>
        </pc:spChg>
        <pc:spChg chg="add mod">
          <ac:chgData name="陈 文迪" userId="265a449a37120100" providerId="LiveId" clId="{0F0A2766-8BC1-43C0-A50C-8AD10E7025BE}" dt="2021-09-23T15:40:27.828" v="1664" actId="1035"/>
          <ac:spMkLst>
            <pc:docMk/>
            <pc:sldMk cId="267027524" sldId="3853"/>
            <ac:spMk id="11" creationId="{C75F1986-B461-4FD4-BAE8-75231E5A5BFC}"/>
          </ac:spMkLst>
        </pc:spChg>
        <pc:spChg chg="mod">
          <ac:chgData name="陈 文迪" userId="265a449a37120100" providerId="LiveId" clId="{0F0A2766-8BC1-43C0-A50C-8AD10E7025BE}" dt="2021-09-23T15:39:48.586" v="1640" actId="21"/>
          <ac:spMkLst>
            <pc:docMk/>
            <pc:sldMk cId="267027524" sldId="3853"/>
            <ac:spMk id="12" creationId="{C8149A8A-1D1B-40BD-A00A-FF64F969E85C}"/>
          </ac:spMkLst>
        </pc:spChg>
        <pc:spChg chg="mod">
          <ac:chgData name="陈 文迪" userId="265a449a37120100" providerId="LiveId" clId="{0F0A2766-8BC1-43C0-A50C-8AD10E7025BE}" dt="2021-09-23T15:40:37.785" v="1672" actId="20577"/>
          <ac:spMkLst>
            <pc:docMk/>
            <pc:sldMk cId="267027524" sldId="3853"/>
            <ac:spMk id="13" creationId="{E0D57E5E-1FFC-4757-A5AA-DD0FA47291D4}"/>
          </ac:spMkLst>
        </pc:spChg>
        <pc:spChg chg="add mod">
          <ac:chgData name="陈 文迪" userId="265a449a37120100" providerId="LiveId" clId="{0F0A2766-8BC1-43C0-A50C-8AD10E7025BE}" dt="2021-09-23T15:40:27.828" v="1664" actId="1035"/>
          <ac:spMkLst>
            <pc:docMk/>
            <pc:sldMk cId="267027524" sldId="3853"/>
            <ac:spMk id="15" creationId="{506860F8-57A7-4790-8513-B80C86788560}"/>
          </ac:spMkLst>
        </pc:spChg>
      </pc:sldChg>
      <pc:sldChg chg="addSp delSp modSp add mod">
        <pc:chgData name="陈 文迪" userId="265a449a37120100" providerId="LiveId" clId="{0F0A2766-8BC1-43C0-A50C-8AD10E7025BE}" dt="2021-09-23T15:57:58.121" v="2018" actId="20577"/>
        <pc:sldMkLst>
          <pc:docMk/>
          <pc:sldMk cId="2282227629" sldId="3854"/>
        </pc:sldMkLst>
        <pc:spChg chg="mod">
          <ac:chgData name="陈 文迪" userId="265a449a37120100" providerId="LiveId" clId="{0F0A2766-8BC1-43C0-A50C-8AD10E7025BE}" dt="2021-09-23T15:55:56.648" v="1948" actId="20577"/>
          <ac:spMkLst>
            <pc:docMk/>
            <pc:sldMk cId="2282227629" sldId="3854"/>
            <ac:spMk id="2" creationId="{635ED350-CA08-40D5-857F-5F39ED2D74D2}"/>
          </ac:spMkLst>
        </pc:spChg>
        <pc:spChg chg="del">
          <ac:chgData name="陈 文迪" userId="265a449a37120100" providerId="LiveId" clId="{0F0A2766-8BC1-43C0-A50C-8AD10E7025BE}" dt="2021-09-23T15:38:42.260" v="1616" actId="478"/>
          <ac:spMkLst>
            <pc:docMk/>
            <pc:sldMk cId="2282227629" sldId="3854"/>
            <ac:spMk id="10" creationId="{73F4DDA9-DC1B-4F20-B1EA-512111EBC72E}"/>
          </ac:spMkLst>
        </pc:spChg>
        <pc:spChg chg="add mod">
          <ac:chgData name="陈 文迪" userId="265a449a37120100" providerId="LiveId" clId="{0F0A2766-8BC1-43C0-A50C-8AD10E7025BE}" dt="2021-09-23T15:57:58.121" v="2018" actId="20577"/>
          <ac:spMkLst>
            <pc:docMk/>
            <pc:sldMk cId="2282227629" sldId="3854"/>
            <ac:spMk id="11" creationId="{B27E5846-A0BA-4115-A671-614B8480B137}"/>
          </ac:spMkLst>
        </pc:spChg>
        <pc:spChg chg="del">
          <ac:chgData name="陈 文迪" userId="265a449a37120100" providerId="LiveId" clId="{0F0A2766-8BC1-43C0-A50C-8AD10E7025BE}" dt="2021-09-23T15:38:43.868" v="1617" actId="478"/>
          <ac:spMkLst>
            <pc:docMk/>
            <pc:sldMk cId="2282227629" sldId="3854"/>
            <ac:spMk id="12" creationId="{C8149A8A-1D1B-40BD-A00A-FF64F969E85C}"/>
          </ac:spMkLst>
        </pc:spChg>
        <pc:spChg chg="del">
          <ac:chgData name="陈 文迪" userId="265a449a37120100" providerId="LiveId" clId="{0F0A2766-8BC1-43C0-A50C-8AD10E7025BE}" dt="2021-09-23T15:38:45.912" v="1618" actId="478"/>
          <ac:spMkLst>
            <pc:docMk/>
            <pc:sldMk cId="2282227629" sldId="3854"/>
            <ac:spMk id="13" creationId="{E0D57E5E-1FFC-4757-A5AA-DD0FA47291D4}"/>
          </ac:spMkLst>
        </pc:spChg>
        <pc:spChg chg="del">
          <ac:chgData name="陈 文迪" userId="265a449a37120100" providerId="LiveId" clId="{0F0A2766-8BC1-43C0-A50C-8AD10E7025BE}" dt="2021-09-23T15:42:53.485" v="1674" actId="478"/>
          <ac:spMkLst>
            <pc:docMk/>
            <pc:sldMk cId="2282227629" sldId="3854"/>
            <ac:spMk id="14" creationId="{DF82B6E9-33C9-48B7-B681-C1C2EBDD8E29}"/>
          </ac:spMkLst>
        </pc:spChg>
        <pc:spChg chg="add mod">
          <ac:chgData name="陈 文迪" userId="265a449a37120100" providerId="LiveId" clId="{0F0A2766-8BC1-43C0-A50C-8AD10E7025BE}" dt="2021-09-23T15:55:55.945" v="1946" actId="1076"/>
          <ac:spMkLst>
            <pc:docMk/>
            <pc:sldMk cId="2282227629" sldId="3854"/>
            <ac:spMk id="15" creationId="{008B6CE2-8CDB-46FD-9A9F-DDDD71BC7ADC}"/>
          </ac:spMkLst>
        </pc:spChg>
        <pc:spChg chg="add del mod">
          <ac:chgData name="陈 文迪" userId="265a449a37120100" providerId="LiveId" clId="{0F0A2766-8BC1-43C0-A50C-8AD10E7025BE}" dt="2021-09-23T15:56:04.578" v="1963" actId="20577"/>
          <ac:spMkLst>
            <pc:docMk/>
            <pc:sldMk cId="2282227629" sldId="3854"/>
            <ac:spMk id="16" creationId="{94151129-5740-46C1-8A56-C767BB5A6F8C}"/>
          </ac:spMkLst>
        </pc:spChg>
      </pc:sldChg>
      <pc:sldChg chg="addSp delSp modSp add mod">
        <pc:chgData name="陈 文迪" userId="265a449a37120100" providerId="LiveId" clId="{0F0A2766-8BC1-43C0-A50C-8AD10E7025BE}" dt="2021-09-23T16:04:13.069" v="2451" actId="1076"/>
        <pc:sldMkLst>
          <pc:docMk/>
          <pc:sldMk cId="2069916556" sldId="3855"/>
        </pc:sldMkLst>
        <pc:spChg chg="mod">
          <ac:chgData name="陈 文迪" userId="265a449a37120100" providerId="LiveId" clId="{0F0A2766-8BC1-43C0-A50C-8AD10E7025BE}" dt="2021-09-23T15:59:16.392" v="2059" actId="20577"/>
          <ac:spMkLst>
            <pc:docMk/>
            <pc:sldMk cId="2069916556" sldId="3855"/>
            <ac:spMk id="2" creationId="{635ED350-CA08-40D5-857F-5F39ED2D74D2}"/>
          </ac:spMkLst>
        </pc:spChg>
        <pc:spChg chg="add mod">
          <ac:chgData name="陈 文迪" userId="265a449a37120100" providerId="LiveId" clId="{0F0A2766-8BC1-43C0-A50C-8AD10E7025BE}" dt="2021-09-23T16:00:05.730" v="2143" actId="1076"/>
          <ac:spMkLst>
            <pc:docMk/>
            <pc:sldMk cId="2069916556" sldId="3855"/>
            <ac:spMk id="10" creationId="{AB56DC38-A40D-45D7-806B-CDAA6C8F0537}"/>
          </ac:spMkLst>
        </pc:spChg>
        <pc:spChg chg="mod">
          <ac:chgData name="陈 文迪" userId="265a449a37120100" providerId="LiveId" clId="{0F0A2766-8BC1-43C0-A50C-8AD10E7025BE}" dt="2021-09-23T16:01:52.017" v="2335" actId="20577"/>
          <ac:spMkLst>
            <pc:docMk/>
            <pc:sldMk cId="2069916556" sldId="3855"/>
            <ac:spMk id="11" creationId="{B27E5846-A0BA-4115-A671-614B8480B137}"/>
          </ac:spMkLst>
        </pc:spChg>
        <pc:spChg chg="add mod">
          <ac:chgData name="陈 文迪" userId="265a449a37120100" providerId="LiveId" clId="{0F0A2766-8BC1-43C0-A50C-8AD10E7025BE}" dt="2021-09-23T16:04:11.207" v="2450" actId="1076"/>
          <ac:spMkLst>
            <pc:docMk/>
            <pc:sldMk cId="2069916556" sldId="3855"/>
            <ac:spMk id="12" creationId="{5C052F70-1104-4AFD-8133-466ED3D5E752}"/>
          </ac:spMkLst>
        </pc:spChg>
        <pc:spChg chg="add mod">
          <ac:chgData name="陈 文迪" userId="265a449a37120100" providerId="LiveId" clId="{0F0A2766-8BC1-43C0-A50C-8AD10E7025BE}" dt="2021-09-23T16:04:13.069" v="2451" actId="1076"/>
          <ac:spMkLst>
            <pc:docMk/>
            <pc:sldMk cId="2069916556" sldId="3855"/>
            <ac:spMk id="13" creationId="{C6D0D996-21CB-4093-9E63-51CCC107DCEF}"/>
          </ac:spMkLst>
        </pc:spChg>
        <pc:spChg chg="mod">
          <ac:chgData name="陈 文迪" userId="265a449a37120100" providerId="LiveId" clId="{0F0A2766-8BC1-43C0-A50C-8AD10E7025BE}" dt="2021-09-23T16:02:09.896" v="2336" actId="1076"/>
          <ac:spMkLst>
            <pc:docMk/>
            <pc:sldMk cId="2069916556" sldId="3855"/>
            <ac:spMk id="15" creationId="{008B6CE2-8CDB-46FD-9A9F-DDDD71BC7ADC}"/>
          </ac:spMkLst>
        </pc:spChg>
        <pc:spChg chg="del">
          <ac:chgData name="陈 文迪" userId="265a449a37120100" providerId="LiveId" clId="{0F0A2766-8BC1-43C0-A50C-8AD10E7025BE}" dt="2021-09-23T15:59:48.721" v="2136" actId="478"/>
          <ac:spMkLst>
            <pc:docMk/>
            <pc:sldMk cId="2069916556" sldId="3855"/>
            <ac:spMk id="16" creationId="{94151129-5740-46C1-8A56-C767BB5A6F8C}"/>
          </ac:spMkLst>
        </pc:spChg>
      </pc:sldChg>
      <pc:sldChg chg="new del">
        <pc:chgData name="陈 文迪" userId="265a449a37120100" providerId="LiveId" clId="{0F0A2766-8BC1-43C0-A50C-8AD10E7025BE}" dt="2021-09-23T15:57:31.783" v="1965" actId="47"/>
        <pc:sldMkLst>
          <pc:docMk/>
          <pc:sldMk cId="3873008910" sldId="3855"/>
        </pc:sldMkLst>
      </pc:sldChg>
      <pc:sldChg chg="addSp delSp modSp new mod">
        <pc:chgData name="陈 文迪" userId="265a449a37120100" providerId="LiveId" clId="{0F0A2766-8BC1-43C0-A50C-8AD10E7025BE}" dt="2021-09-23T16:04:58.418" v="2461" actId="1076"/>
        <pc:sldMkLst>
          <pc:docMk/>
          <pc:sldMk cId="498593820" sldId="3856"/>
        </pc:sldMkLst>
        <pc:spChg chg="del">
          <ac:chgData name="陈 文迪" userId="265a449a37120100" providerId="LiveId" clId="{0F0A2766-8BC1-43C0-A50C-8AD10E7025BE}" dt="2021-09-23T16:04:41.842" v="2456" actId="478"/>
          <ac:spMkLst>
            <pc:docMk/>
            <pc:sldMk cId="498593820" sldId="3856"/>
            <ac:spMk id="2" creationId="{EC1577BD-BBEF-4AB5-866C-BEFE64B7956E}"/>
          </ac:spMkLst>
        </pc:spChg>
        <pc:spChg chg="del">
          <ac:chgData name="陈 文迪" userId="265a449a37120100" providerId="LiveId" clId="{0F0A2766-8BC1-43C0-A50C-8AD10E7025BE}" dt="2021-09-23T16:04:41.842" v="2456" actId="478"/>
          <ac:spMkLst>
            <pc:docMk/>
            <pc:sldMk cId="498593820" sldId="3856"/>
            <ac:spMk id="3" creationId="{633D2F03-59C4-4246-8D87-1C563D19AF44}"/>
          </ac:spMkLst>
        </pc:spChg>
        <pc:spChg chg="del">
          <ac:chgData name="陈 文迪" userId="265a449a37120100" providerId="LiveId" clId="{0F0A2766-8BC1-43C0-A50C-8AD10E7025BE}" dt="2021-09-23T16:04:44.344" v="2457" actId="478"/>
          <ac:spMkLst>
            <pc:docMk/>
            <pc:sldMk cId="498593820" sldId="3856"/>
            <ac:spMk id="4" creationId="{558F68EC-9870-4087-89B4-218669465679}"/>
          </ac:spMkLst>
        </pc:spChg>
        <pc:spChg chg="del">
          <ac:chgData name="陈 文迪" userId="265a449a37120100" providerId="LiveId" clId="{0F0A2766-8BC1-43C0-A50C-8AD10E7025BE}" dt="2021-09-23T16:04:41.842" v="2456" actId="478"/>
          <ac:spMkLst>
            <pc:docMk/>
            <pc:sldMk cId="498593820" sldId="3856"/>
            <ac:spMk id="5" creationId="{132E1E3B-A3CD-41BE-BAA0-7887F8CBE8A7}"/>
          </ac:spMkLst>
        </pc:spChg>
        <pc:spChg chg="del">
          <ac:chgData name="陈 文迪" userId="265a449a37120100" providerId="LiveId" clId="{0F0A2766-8BC1-43C0-A50C-8AD10E7025BE}" dt="2021-09-23T16:04:44.344" v="2457" actId="478"/>
          <ac:spMkLst>
            <pc:docMk/>
            <pc:sldMk cId="498593820" sldId="3856"/>
            <ac:spMk id="6" creationId="{FDE4CE41-5EBD-4CF8-9058-83838FDB0992}"/>
          </ac:spMkLst>
        </pc:spChg>
        <pc:spChg chg="del">
          <ac:chgData name="陈 文迪" userId="265a449a37120100" providerId="LiveId" clId="{0F0A2766-8BC1-43C0-A50C-8AD10E7025BE}" dt="2021-09-23T16:04:54.741" v="2460" actId="478"/>
          <ac:spMkLst>
            <pc:docMk/>
            <pc:sldMk cId="498593820" sldId="3856"/>
            <ac:spMk id="7" creationId="{063BE6A6-459A-4AF0-AA7B-B115074EBC8F}"/>
          </ac:spMkLst>
        </pc:spChg>
        <pc:spChg chg="del">
          <ac:chgData name="陈 文迪" userId="265a449a37120100" providerId="LiveId" clId="{0F0A2766-8BC1-43C0-A50C-8AD10E7025BE}" dt="2021-09-23T16:04:54.741" v="2460" actId="478"/>
          <ac:spMkLst>
            <pc:docMk/>
            <pc:sldMk cId="498593820" sldId="3856"/>
            <ac:spMk id="8" creationId="{68BB6C40-80FC-4628-9007-3C61E67E6D30}"/>
          </ac:spMkLst>
        </pc:spChg>
        <pc:picChg chg="add mod">
          <ac:chgData name="陈 文迪" userId="265a449a37120100" providerId="LiveId" clId="{0F0A2766-8BC1-43C0-A50C-8AD10E7025BE}" dt="2021-09-23T16:04:58.418" v="2461" actId="1076"/>
          <ac:picMkLst>
            <pc:docMk/>
            <pc:sldMk cId="498593820" sldId="3856"/>
            <ac:picMk id="11" creationId="{F8B7E5D5-7B4C-452F-9F2D-94F197B40C5F}"/>
          </ac:picMkLst>
        </pc:picChg>
      </pc:sldChg>
      <pc:sldChg chg="modSp add mod">
        <pc:chgData name="陈 文迪" userId="265a449a37120100" providerId="LiveId" clId="{0F0A2766-8BC1-43C0-A50C-8AD10E7025BE}" dt="2021-09-23T16:06:25.064" v="2500" actId="20577"/>
        <pc:sldMkLst>
          <pc:docMk/>
          <pc:sldMk cId="3611432399" sldId="3857"/>
        </pc:sldMkLst>
        <pc:spChg chg="mod">
          <ac:chgData name="陈 文迪" userId="265a449a37120100" providerId="LiveId" clId="{0F0A2766-8BC1-43C0-A50C-8AD10E7025BE}" dt="2021-09-23T16:06:25.064" v="2500" actId="20577"/>
          <ac:spMkLst>
            <pc:docMk/>
            <pc:sldMk cId="3611432399" sldId="3857"/>
            <ac:spMk id="2" creationId="{F9119FEF-CDDC-4F7E-BB1B-46D3D953577B}"/>
          </ac:spMkLst>
        </pc:spChg>
      </pc:sldChg>
      <pc:sldChg chg="addSp delSp modSp add mod">
        <pc:chgData name="陈 文迪" userId="265a449a37120100" providerId="LiveId" clId="{0F0A2766-8BC1-43C0-A50C-8AD10E7025BE}" dt="2021-09-23T16:10:13.651" v="2732" actId="20577"/>
        <pc:sldMkLst>
          <pc:docMk/>
          <pc:sldMk cId="926281754" sldId="3858"/>
        </pc:sldMkLst>
        <pc:spChg chg="mod">
          <ac:chgData name="陈 文迪" userId="265a449a37120100" providerId="LiveId" clId="{0F0A2766-8BC1-43C0-A50C-8AD10E7025BE}" dt="2021-09-23T16:07:59.697" v="2508"/>
          <ac:spMkLst>
            <pc:docMk/>
            <pc:sldMk cId="926281754" sldId="3858"/>
            <ac:spMk id="2" creationId="{635ED350-CA08-40D5-857F-5F39ED2D74D2}"/>
          </ac:spMkLst>
        </pc:spChg>
        <pc:spChg chg="mod">
          <ac:chgData name="陈 文迪" userId="265a449a37120100" providerId="LiveId" clId="{0F0A2766-8BC1-43C0-A50C-8AD10E7025BE}" dt="2021-09-23T16:08:54.722" v="2632" actId="21"/>
          <ac:spMkLst>
            <pc:docMk/>
            <pc:sldMk cId="926281754" sldId="3858"/>
            <ac:spMk id="10" creationId="{AB56DC38-A40D-45D7-806B-CDAA6C8F0537}"/>
          </ac:spMkLst>
        </pc:spChg>
        <pc:spChg chg="mod">
          <ac:chgData name="陈 文迪" userId="265a449a37120100" providerId="LiveId" clId="{0F0A2766-8BC1-43C0-A50C-8AD10E7025BE}" dt="2021-09-23T16:08:48.374" v="2626" actId="20577"/>
          <ac:spMkLst>
            <pc:docMk/>
            <pc:sldMk cId="926281754" sldId="3858"/>
            <ac:spMk id="11" creationId="{B27E5846-A0BA-4115-A671-614B8480B137}"/>
          </ac:spMkLst>
        </pc:spChg>
        <pc:spChg chg="mod">
          <ac:chgData name="陈 文迪" userId="265a449a37120100" providerId="LiveId" clId="{0F0A2766-8BC1-43C0-A50C-8AD10E7025BE}" dt="2021-09-23T16:09:33.475" v="2679" actId="20577"/>
          <ac:spMkLst>
            <pc:docMk/>
            <pc:sldMk cId="926281754" sldId="3858"/>
            <ac:spMk id="12" creationId="{5C052F70-1104-4AFD-8133-466ED3D5E752}"/>
          </ac:spMkLst>
        </pc:spChg>
        <pc:spChg chg="mod">
          <ac:chgData name="陈 文迪" userId="265a449a37120100" providerId="LiveId" clId="{0F0A2766-8BC1-43C0-A50C-8AD10E7025BE}" dt="2021-09-23T16:10:04.164" v="2726"/>
          <ac:spMkLst>
            <pc:docMk/>
            <pc:sldMk cId="926281754" sldId="3858"/>
            <ac:spMk id="13" creationId="{C6D0D996-21CB-4093-9E63-51CCC107DCEF}"/>
          </ac:spMkLst>
        </pc:spChg>
        <pc:spChg chg="add mod">
          <ac:chgData name="陈 文迪" userId="265a449a37120100" providerId="LiveId" clId="{0F0A2766-8BC1-43C0-A50C-8AD10E7025BE}" dt="2021-09-23T16:10:13.651" v="2732" actId="20577"/>
          <ac:spMkLst>
            <pc:docMk/>
            <pc:sldMk cId="926281754" sldId="3858"/>
            <ac:spMk id="14" creationId="{3B161CD2-8CD9-4C68-8265-115DF813E670}"/>
          </ac:spMkLst>
        </pc:spChg>
        <pc:spChg chg="del">
          <ac:chgData name="陈 文迪" userId="265a449a37120100" providerId="LiveId" clId="{0F0A2766-8BC1-43C0-A50C-8AD10E7025BE}" dt="2021-09-23T16:10:06.726" v="2727" actId="478"/>
          <ac:spMkLst>
            <pc:docMk/>
            <pc:sldMk cId="926281754" sldId="3858"/>
            <ac:spMk id="15" creationId="{008B6CE2-8CDB-46FD-9A9F-DDDD71BC7ADC}"/>
          </ac:spMkLst>
        </pc:spChg>
      </pc:sldChg>
      <pc:sldChg chg="addSp delSp modSp add mod">
        <pc:chgData name="陈 文迪" userId="265a449a37120100" providerId="LiveId" clId="{0F0A2766-8BC1-43C0-A50C-8AD10E7025BE}" dt="2021-09-23T16:12:45.971" v="3016" actId="1035"/>
        <pc:sldMkLst>
          <pc:docMk/>
          <pc:sldMk cId="1359921303" sldId="3859"/>
        </pc:sldMkLst>
        <pc:spChg chg="mod">
          <ac:chgData name="陈 文迪" userId="265a449a37120100" providerId="LiveId" clId="{0F0A2766-8BC1-43C0-A50C-8AD10E7025BE}" dt="2021-09-23T16:10:54.268" v="2743" actId="20577"/>
          <ac:spMkLst>
            <pc:docMk/>
            <pc:sldMk cId="1359921303" sldId="3859"/>
            <ac:spMk id="2" creationId="{635ED350-CA08-40D5-857F-5F39ED2D74D2}"/>
          </ac:spMkLst>
        </pc:spChg>
        <pc:spChg chg="add del">
          <ac:chgData name="陈 文迪" userId="265a449a37120100" providerId="LiveId" clId="{0F0A2766-8BC1-43C0-A50C-8AD10E7025BE}" dt="2021-09-23T16:11:01.405" v="2746" actId="478"/>
          <ac:spMkLst>
            <pc:docMk/>
            <pc:sldMk cId="1359921303" sldId="3859"/>
            <ac:spMk id="4" creationId="{EB0EB56F-74F2-4AE9-ADD8-D8D98F8E6225}"/>
          </ac:spMkLst>
        </pc:spChg>
        <pc:spChg chg="add del mod">
          <ac:chgData name="陈 文迪" userId="265a449a37120100" providerId="LiveId" clId="{0F0A2766-8BC1-43C0-A50C-8AD10E7025BE}" dt="2021-09-23T16:10:59.728" v="2745" actId="478"/>
          <ac:spMkLst>
            <pc:docMk/>
            <pc:sldMk cId="1359921303" sldId="3859"/>
            <ac:spMk id="5" creationId="{1210C912-A8D8-4375-9928-FF45BBE8A0CE}"/>
          </ac:spMkLst>
        </pc:spChg>
        <pc:spChg chg="add del mod">
          <ac:chgData name="陈 文迪" userId="265a449a37120100" providerId="LiveId" clId="{0F0A2766-8BC1-43C0-A50C-8AD10E7025BE}" dt="2021-09-23T16:11:03.180" v="2747" actId="478"/>
          <ac:spMkLst>
            <pc:docMk/>
            <pc:sldMk cId="1359921303" sldId="3859"/>
            <ac:spMk id="7" creationId="{EC53615C-4BBC-42C7-BDF1-12F2F5F25138}"/>
          </ac:spMkLst>
        </pc:spChg>
        <pc:spChg chg="mod">
          <ac:chgData name="陈 文迪" userId="265a449a37120100" providerId="LiveId" clId="{0F0A2766-8BC1-43C0-A50C-8AD10E7025BE}" dt="2021-09-23T16:11:17.398" v="2783" actId="20577"/>
          <ac:spMkLst>
            <pc:docMk/>
            <pc:sldMk cId="1359921303" sldId="3859"/>
            <ac:spMk id="10" creationId="{58023673-8FA6-4090-A562-9B5A58D3D6C2}"/>
          </ac:spMkLst>
        </pc:spChg>
        <pc:spChg chg="mod">
          <ac:chgData name="陈 文迪" userId="265a449a37120100" providerId="LiveId" clId="{0F0A2766-8BC1-43C0-A50C-8AD10E7025BE}" dt="2021-09-23T16:11:30.552" v="2854" actId="20577"/>
          <ac:spMkLst>
            <pc:docMk/>
            <pc:sldMk cId="1359921303" sldId="3859"/>
            <ac:spMk id="11" creationId="{112816B3-06E7-485D-AFE9-4CAD4D41AA98}"/>
          </ac:spMkLst>
        </pc:spChg>
        <pc:spChg chg="mod">
          <ac:chgData name="陈 文迪" userId="265a449a37120100" providerId="LiveId" clId="{0F0A2766-8BC1-43C0-A50C-8AD10E7025BE}" dt="2021-09-23T16:12:45.971" v="3016" actId="1035"/>
          <ac:spMkLst>
            <pc:docMk/>
            <pc:sldMk cId="1359921303" sldId="3859"/>
            <ac:spMk id="12" creationId="{12BE95CC-1775-499D-8367-52A6167EB2C2}"/>
          </ac:spMkLst>
        </pc:spChg>
        <pc:spChg chg="mod">
          <ac:chgData name="陈 文迪" userId="265a449a37120100" providerId="LiveId" clId="{0F0A2766-8BC1-43C0-A50C-8AD10E7025BE}" dt="2021-09-23T16:12:45.971" v="3016" actId="1035"/>
          <ac:spMkLst>
            <pc:docMk/>
            <pc:sldMk cId="1359921303" sldId="3859"/>
            <ac:spMk id="13" creationId="{E79E39F3-0632-4AD1-A590-2423565F210F}"/>
          </ac:spMkLst>
        </pc:spChg>
        <pc:spChg chg="add mod">
          <ac:chgData name="陈 文迪" userId="265a449a37120100" providerId="LiveId" clId="{0F0A2766-8BC1-43C0-A50C-8AD10E7025BE}" dt="2021-09-23T16:12:45.971" v="3016" actId="1035"/>
          <ac:spMkLst>
            <pc:docMk/>
            <pc:sldMk cId="1359921303" sldId="3859"/>
            <ac:spMk id="14" creationId="{D5F2E788-C086-4B6C-BC87-359D92DBDA9C}"/>
          </ac:spMkLst>
        </pc:spChg>
      </pc:sldChg>
    </pc:docChg>
  </pc:docChgLst>
  <pc:docChgLst>
    <pc:chgData name="陈 文迪" userId="265a449a37120100" providerId="LiveId" clId="{3B815181-69A7-41B7-AECC-1346F1F0AC10}"/>
    <pc:docChg chg="modSld">
      <pc:chgData name="陈 文迪" userId="265a449a37120100" providerId="LiveId" clId="{3B815181-69A7-41B7-AECC-1346F1F0AC10}" dt="2022-06-20T09:50:38.227" v="29" actId="20577"/>
      <pc:docMkLst>
        <pc:docMk/>
      </pc:docMkLst>
      <pc:sldChg chg="modSp mod">
        <pc:chgData name="陈 文迪" userId="265a449a37120100" providerId="LiveId" clId="{3B815181-69A7-41B7-AECC-1346F1F0AC10}" dt="2022-06-20T09:50:38.227" v="29" actId="20577"/>
        <pc:sldMkLst>
          <pc:docMk/>
          <pc:sldMk cId="800962904" sldId="3825"/>
        </pc:sldMkLst>
        <pc:spChg chg="mod">
          <ac:chgData name="陈 文迪" userId="265a449a37120100" providerId="LiveId" clId="{3B815181-69A7-41B7-AECC-1346F1F0AC10}" dt="2022-06-20T09:50:38.227" v="29" actId="20577"/>
          <ac:spMkLst>
            <pc:docMk/>
            <pc:sldMk cId="800962904" sldId="3825"/>
            <ac:spMk id="2" creationId="{28B08836-40C5-46C2-81BA-21AA27176925}"/>
          </ac:spMkLst>
        </pc:spChg>
        <pc:spChg chg="mod">
          <ac:chgData name="陈 文迪" userId="265a449a37120100" providerId="LiveId" clId="{3B815181-69A7-41B7-AECC-1346F1F0AC10}" dt="2022-06-20T09:50:33.748" v="5" actId="20577"/>
          <ac:spMkLst>
            <pc:docMk/>
            <pc:sldMk cId="800962904" sldId="3825"/>
            <ac:spMk id="4" creationId="{1B309D49-BC75-4742-8482-71E06030CF69}"/>
          </ac:spMkLst>
        </pc:spChg>
      </pc:sldChg>
    </pc:docChg>
  </pc:docChgLst>
  <pc:docChgLst>
    <pc:chgData name="陈 文迪" userId="265a449a37120100" providerId="LiveId" clId="{7324C89B-83F0-44C0-8597-16E273C44107}"/>
    <pc:docChg chg="undo custSel addSld delSld modSld sldOrd modMainMaster">
      <pc:chgData name="陈 文迪" userId="265a449a37120100" providerId="LiveId" clId="{7324C89B-83F0-44C0-8597-16E273C44107}" dt="2022-07-05T02:04:30.523" v="1678"/>
      <pc:docMkLst>
        <pc:docMk/>
      </pc:docMkLst>
      <pc:sldChg chg="modSp mod">
        <pc:chgData name="陈 文迪" userId="265a449a37120100" providerId="LiveId" clId="{7324C89B-83F0-44C0-8597-16E273C44107}" dt="2022-07-02T13:45:29.169" v="485" actId="207"/>
        <pc:sldMkLst>
          <pc:docMk/>
          <pc:sldMk cId="4109727239" sldId="332"/>
        </pc:sldMkLst>
        <pc:spChg chg="mod">
          <ac:chgData name="陈 文迪" userId="265a449a37120100" providerId="LiveId" clId="{7324C89B-83F0-44C0-8597-16E273C44107}" dt="2022-07-02T13:45:29.169" v="485" actId="207"/>
          <ac:spMkLst>
            <pc:docMk/>
            <pc:sldMk cId="4109727239" sldId="332"/>
            <ac:spMk id="6" creationId="{C995A99C-1C11-4FC0-8293-5C091145766E}"/>
          </ac:spMkLst>
        </pc:spChg>
      </pc:sldChg>
      <pc:sldChg chg="modSp mod">
        <pc:chgData name="陈 文迪" userId="265a449a37120100" providerId="LiveId" clId="{7324C89B-83F0-44C0-8597-16E273C44107}" dt="2022-07-02T13:46:56.903" v="596" actId="404"/>
        <pc:sldMkLst>
          <pc:docMk/>
          <pc:sldMk cId="1938172647" sldId="347"/>
        </pc:sldMkLst>
        <pc:spChg chg="mod">
          <ac:chgData name="陈 文迪" userId="265a449a37120100" providerId="LiveId" clId="{7324C89B-83F0-44C0-8597-16E273C44107}" dt="2022-07-02T13:46:56.903" v="596" actId="404"/>
          <ac:spMkLst>
            <pc:docMk/>
            <pc:sldMk cId="1938172647" sldId="347"/>
            <ac:spMk id="20" creationId="{09883E79-1D8D-4EA2-BDE1-9441D1B7C073}"/>
          </ac:spMkLst>
        </pc:spChg>
      </pc:sldChg>
      <pc:sldChg chg="modSp mod">
        <pc:chgData name="陈 文迪" userId="265a449a37120100" providerId="LiveId" clId="{7324C89B-83F0-44C0-8597-16E273C44107}" dt="2022-07-02T13:52:11.565" v="784" actId="20577"/>
        <pc:sldMkLst>
          <pc:docMk/>
          <pc:sldMk cId="3631986968" sldId="348"/>
        </pc:sldMkLst>
        <pc:spChg chg="mod">
          <ac:chgData name="陈 文迪" userId="265a449a37120100" providerId="LiveId" clId="{7324C89B-83F0-44C0-8597-16E273C44107}" dt="2022-07-02T13:52:11.565" v="784" actId="20577"/>
          <ac:spMkLst>
            <pc:docMk/>
            <pc:sldMk cId="3631986968" sldId="348"/>
            <ac:spMk id="36" creationId="{7FD35183-5514-4BC0-9B14-4488CCF0FCAE}"/>
          </ac:spMkLst>
        </pc:spChg>
      </pc:sldChg>
      <pc:sldChg chg="modSp mod">
        <pc:chgData name="陈 文迪" userId="265a449a37120100" providerId="LiveId" clId="{7324C89B-83F0-44C0-8597-16E273C44107}" dt="2022-07-02T13:52:14.032" v="785" actId="20577"/>
        <pc:sldMkLst>
          <pc:docMk/>
          <pc:sldMk cId="4006578585" sldId="349"/>
        </pc:sldMkLst>
        <pc:spChg chg="mod">
          <ac:chgData name="陈 文迪" userId="265a449a37120100" providerId="LiveId" clId="{7324C89B-83F0-44C0-8597-16E273C44107}" dt="2022-07-02T13:52:14.032" v="785" actId="20577"/>
          <ac:spMkLst>
            <pc:docMk/>
            <pc:sldMk cId="4006578585" sldId="349"/>
            <ac:spMk id="36" creationId="{7FD35183-5514-4BC0-9B14-4488CCF0FCAE}"/>
          </ac:spMkLst>
        </pc:spChg>
      </pc:sldChg>
      <pc:sldChg chg="modSp mod">
        <pc:chgData name="陈 文迪" userId="265a449a37120100" providerId="LiveId" clId="{7324C89B-83F0-44C0-8597-16E273C44107}" dt="2022-07-02T13:52:18.180" v="788" actId="20577"/>
        <pc:sldMkLst>
          <pc:docMk/>
          <pc:sldMk cId="1021374760" sldId="350"/>
        </pc:sldMkLst>
        <pc:spChg chg="mod">
          <ac:chgData name="陈 文迪" userId="265a449a37120100" providerId="LiveId" clId="{7324C89B-83F0-44C0-8597-16E273C44107}" dt="2022-07-02T13:52:18.180" v="788" actId="20577"/>
          <ac:spMkLst>
            <pc:docMk/>
            <pc:sldMk cId="1021374760" sldId="350"/>
            <ac:spMk id="36" creationId="{7FD35183-5514-4BC0-9B14-4488CCF0FCAE}"/>
          </ac:spMkLst>
        </pc:spChg>
      </pc:sldChg>
      <pc:sldChg chg="modSp mod">
        <pc:chgData name="陈 文迪" userId="265a449a37120100" providerId="LiveId" clId="{7324C89B-83F0-44C0-8597-16E273C44107}" dt="2022-07-02T13:52:23.340" v="790" actId="20577"/>
        <pc:sldMkLst>
          <pc:docMk/>
          <pc:sldMk cId="1435547031" sldId="351"/>
        </pc:sldMkLst>
        <pc:spChg chg="mod">
          <ac:chgData name="陈 文迪" userId="265a449a37120100" providerId="LiveId" clId="{7324C89B-83F0-44C0-8597-16E273C44107}" dt="2022-07-02T13:52:23.340" v="790" actId="20577"/>
          <ac:spMkLst>
            <pc:docMk/>
            <pc:sldMk cId="1435547031" sldId="351"/>
            <ac:spMk id="36" creationId="{7FD35183-5514-4BC0-9B14-4488CCF0FCAE}"/>
          </ac:spMkLst>
        </pc:spChg>
      </pc:sldChg>
      <pc:sldChg chg="modSp mod">
        <pc:chgData name="陈 文迪" userId="265a449a37120100" providerId="LiveId" clId="{7324C89B-83F0-44C0-8597-16E273C44107}" dt="2022-07-02T13:52:20.401" v="789" actId="20577"/>
        <pc:sldMkLst>
          <pc:docMk/>
          <pc:sldMk cId="2888178279" sldId="352"/>
        </pc:sldMkLst>
        <pc:spChg chg="mod">
          <ac:chgData name="陈 文迪" userId="265a449a37120100" providerId="LiveId" clId="{7324C89B-83F0-44C0-8597-16E273C44107}" dt="2022-07-02T13:52:20.401" v="789" actId="20577"/>
          <ac:spMkLst>
            <pc:docMk/>
            <pc:sldMk cId="2888178279" sldId="352"/>
            <ac:spMk id="36" creationId="{7FD35183-5514-4BC0-9B14-4488CCF0FCAE}"/>
          </ac:spMkLst>
        </pc:spChg>
      </pc:sldChg>
      <pc:sldChg chg="modSp add mod">
        <pc:chgData name="陈 文迪" userId="265a449a37120100" providerId="LiveId" clId="{7324C89B-83F0-44C0-8597-16E273C44107}" dt="2022-07-02T13:01:31.315" v="125" actId="113"/>
        <pc:sldMkLst>
          <pc:docMk/>
          <pc:sldMk cId="0" sldId="355"/>
        </pc:sldMkLst>
        <pc:spChg chg="mod">
          <ac:chgData name="陈 文迪" userId="265a449a37120100" providerId="LiveId" clId="{7324C89B-83F0-44C0-8597-16E273C44107}" dt="2022-07-02T13:01:18.213" v="120" actId="1076"/>
          <ac:spMkLst>
            <pc:docMk/>
            <pc:sldMk cId="0" sldId="355"/>
            <ac:spMk id="5" creationId="{00000000-0000-0000-0000-000000000000}"/>
          </ac:spMkLst>
        </pc:spChg>
        <pc:spChg chg="mod">
          <ac:chgData name="陈 文迪" userId="265a449a37120100" providerId="LiveId" clId="{7324C89B-83F0-44C0-8597-16E273C44107}" dt="2022-07-02T13:01:31.315" v="125" actId="113"/>
          <ac:spMkLst>
            <pc:docMk/>
            <pc:sldMk cId="0" sldId="355"/>
            <ac:spMk id="6" creationId="{00000000-0000-0000-0000-000000000000}"/>
          </ac:spMkLst>
        </pc:spChg>
        <pc:spChg chg="mod">
          <ac:chgData name="陈 文迪" userId="265a449a37120100" providerId="LiveId" clId="{7324C89B-83F0-44C0-8597-16E273C44107}" dt="2022-07-02T13:01:25.797" v="124" actId="1076"/>
          <ac:spMkLst>
            <pc:docMk/>
            <pc:sldMk cId="0" sldId="355"/>
            <ac:spMk id="598" creationId="{00000000-0000-0000-0000-000000000000}"/>
          </ac:spMkLst>
        </pc:spChg>
        <pc:picChg chg="mod">
          <ac:chgData name="陈 文迪" userId="265a449a37120100" providerId="LiveId" clId="{7324C89B-83F0-44C0-8597-16E273C44107}" dt="2022-07-02T13:01:18.938" v="121" actId="1076"/>
          <ac:picMkLst>
            <pc:docMk/>
            <pc:sldMk cId="0" sldId="355"/>
            <ac:picMk id="2" creationId="{00000000-0000-0000-0000-000000000000}"/>
          </ac:picMkLst>
        </pc:picChg>
      </pc:sldChg>
      <pc:sldChg chg="addSp delSp modSp add mod">
        <pc:chgData name="陈 文迪" userId="265a449a37120100" providerId="LiveId" clId="{7324C89B-83F0-44C0-8597-16E273C44107}" dt="2022-07-02T13:07:31.450" v="245" actId="1076"/>
        <pc:sldMkLst>
          <pc:docMk/>
          <pc:sldMk cId="0" sldId="356"/>
        </pc:sldMkLst>
        <pc:spChg chg="add del mod">
          <ac:chgData name="陈 文迪" userId="265a449a37120100" providerId="LiveId" clId="{7324C89B-83F0-44C0-8597-16E273C44107}" dt="2022-07-02T13:03:21.377" v="160" actId="478"/>
          <ac:spMkLst>
            <pc:docMk/>
            <pc:sldMk cId="0" sldId="356"/>
            <ac:spMk id="3" creationId="{07793958-51EB-B57A-EAAD-29C978D2E025}"/>
          </ac:spMkLst>
        </pc:spChg>
        <pc:spChg chg="mod">
          <ac:chgData name="陈 文迪" userId="265a449a37120100" providerId="LiveId" clId="{7324C89B-83F0-44C0-8597-16E273C44107}" dt="2022-07-02T13:07:31.450" v="245" actId="1076"/>
          <ac:spMkLst>
            <pc:docMk/>
            <pc:sldMk cId="0" sldId="356"/>
            <ac:spMk id="7" creationId="{00000000-0000-0000-0000-000000000000}"/>
          </ac:spMkLst>
        </pc:spChg>
        <pc:spChg chg="add mod">
          <ac:chgData name="陈 文迪" userId="265a449a37120100" providerId="LiveId" clId="{7324C89B-83F0-44C0-8597-16E273C44107}" dt="2022-07-02T13:04:22.049" v="171" actId="20577"/>
          <ac:spMkLst>
            <pc:docMk/>
            <pc:sldMk cId="0" sldId="356"/>
            <ac:spMk id="9" creationId="{18F7D982-87AF-7CA9-8EAC-2FDAA14E6566}"/>
          </ac:spMkLst>
        </pc:spChg>
        <pc:spChg chg="del">
          <ac:chgData name="陈 文迪" userId="265a449a37120100" providerId="LiveId" clId="{7324C89B-83F0-44C0-8597-16E273C44107}" dt="2022-07-02T13:03:19.156" v="158" actId="478"/>
          <ac:spMkLst>
            <pc:docMk/>
            <pc:sldMk cId="0" sldId="356"/>
            <ac:spMk id="598" creationId="{00000000-0000-0000-0000-000000000000}"/>
          </ac:spMkLst>
        </pc:spChg>
        <pc:graphicFrameChg chg="mod modGraphic">
          <ac:chgData name="陈 文迪" userId="265a449a37120100" providerId="LiveId" clId="{7324C89B-83F0-44C0-8597-16E273C44107}" dt="2022-07-02T13:04:35.454" v="172" actId="2711"/>
          <ac:graphicFrameMkLst>
            <pc:docMk/>
            <pc:sldMk cId="0" sldId="356"/>
            <ac:graphicFrameMk id="8" creationId="{00000000-0000-0000-0000-000000000000}"/>
          </ac:graphicFrameMkLst>
        </pc:graphicFrameChg>
      </pc:sldChg>
      <pc:sldChg chg="modSp add mod">
        <pc:chgData name="陈 文迪" userId="265a449a37120100" providerId="LiveId" clId="{7324C89B-83F0-44C0-8597-16E273C44107}" dt="2022-07-02T13:07:37.149" v="247" actId="1076"/>
        <pc:sldMkLst>
          <pc:docMk/>
          <pc:sldMk cId="0" sldId="357"/>
        </pc:sldMkLst>
        <pc:spChg chg="mod">
          <ac:chgData name="陈 文迪" userId="265a449a37120100" providerId="LiveId" clId="{7324C89B-83F0-44C0-8597-16E273C44107}" dt="2022-07-02T13:07:35.541" v="246" actId="1076"/>
          <ac:spMkLst>
            <pc:docMk/>
            <pc:sldMk cId="0" sldId="357"/>
            <ac:spMk id="7" creationId="{00000000-0000-0000-0000-000000000000}"/>
          </ac:spMkLst>
        </pc:spChg>
        <pc:spChg chg="mod">
          <ac:chgData name="陈 文迪" userId="265a449a37120100" providerId="LiveId" clId="{7324C89B-83F0-44C0-8597-16E273C44107}" dt="2022-07-02T13:07:37.149" v="247" actId="1076"/>
          <ac:spMkLst>
            <pc:docMk/>
            <pc:sldMk cId="0" sldId="357"/>
            <ac:spMk id="9" creationId="{00000000-0000-0000-0000-000000000000}"/>
          </ac:spMkLst>
        </pc:spChg>
        <pc:graphicFrameChg chg="mod modGraphic">
          <ac:chgData name="陈 文迪" userId="265a449a37120100" providerId="LiveId" clId="{7324C89B-83F0-44C0-8597-16E273C44107}" dt="2022-07-02T13:05:16.175" v="213" actId="1035"/>
          <ac:graphicFrameMkLst>
            <pc:docMk/>
            <pc:sldMk cId="0" sldId="357"/>
            <ac:graphicFrameMk id="8" creationId="{00000000-0000-0000-0000-000000000000}"/>
          </ac:graphicFrameMkLst>
        </pc:graphicFrameChg>
        <pc:graphicFrameChg chg="mod modGraphic">
          <ac:chgData name="陈 文迪" userId="265a449a37120100" providerId="LiveId" clId="{7324C89B-83F0-44C0-8597-16E273C44107}" dt="2022-07-02T13:05:16.175" v="213" actId="1035"/>
          <ac:graphicFrameMkLst>
            <pc:docMk/>
            <pc:sldMk cId="0" sldId="357"/>
            <ac:graphicFrameMk id="10" creationId="{00000000-0000-0000-0000-000000000000}"/>
          </ac:graphicFrameMkLst>
        </pc:graphicFrameChg>
      </pc:sldChg>
      <pc:sldChg chg="modSp add mod">
        <pc:chgData name="陈 文迪" userId="265a449a37120100" providerId="LiveId" clId="{7324C89B-83F0-44C0-8597-16E273C44107}" dt="2022-07-02T13:10:02.877" v="249" actId="1076"/>
        <pc:sldMkLst>
          <pc:docMk/>
          <pc:sldMk cId="0" sldId="358"/>
        </pc:sldMkLst>
        <pc:spChg chg="mod">
          <ac:chgData name="陈 文迪" userId="265a449a37120100" providerId="LiveId" clId="{7324C89B-83F0-44C0-8597-16E273C44107}" dt="2022-07-02T13:05:51.413" v="225" actId="1076"/>
          <ac:spMkLst>
            <pc:docMk/>
            <pc:sldMk cId="0" sldId="358"/>
            <ac:spMk id="2" creationId="{00000000-0000-0000-0000-000000000000}"/>
          </ac:spMkLst>
        </pc:spChg>
        <pc:spChg chg="mod">
          <ac:chgData name="陈 文迪" userId="265a449a37120100" providerId="LiveId" clId="{7324C89B-83F0-44C0-8597-16E273C44107}" dt="2022-07-02T13:10:02.877" v="249" actId="1076"/>
          <ac:spMkLst>
            <pc:docMk/>
            <pc:sldMk cId="0" sldId="358"/>
            <ac:spMk id="7" creationId="{00000000-0000-0000-0000-000000000000}"/>
          </ac:spMkLst>
        </pc:spChg>
      </pc:sldChg>
      <pc:sldChg chg="modSp add mod">
        <pc:chgData name="陈 文迪" userId="265a449a37120100" providerId="LiveId" clId="{7324C89B-83F0-44C0-8597-16E273C44107}" dt="2022-07-02T13:06:31.413" v="244" actId="1035"/>
        <pc:sldMkLst>
          <pc:docMk/>
          <pc:sldMk cId="0" sldId="359"/>
        </pc:sldMkLst>
        <pc:spChg chg="mod">
          <ac:chgData name="陈 文迪" userId="265a449a37120100" providerId="LiveId" clId="{7324C89B-83F0-44C0-8597-16E273C44107}" dt="2022-07-02T13:06:31.413" v="244" actId="1035"/>
          <ac:spMkLst>
            <pc:docMk/>
            <pc:sldMk cId="0" sldId="359"/>
            <ac:spMk id="7" creationId="{00000000-0000-0000-0000-000000000000}"/>
          </ac:spMkLst>
        </pc:spChg>
        <pc:spChg chg="mod">
          <ac:chgData name="陈 文迪" userId="265a449a37120100" providerId="LiveId" clId="{7324C89B-83F0-44C0-8597-16E273C44107}" dt="2022-07-02T13:06:31.413" v="244" actId="1035"/>
          <ac:spMkLst>
            <pc:docMk/>
            <pc:sldMk cId="0" sldId="359"/>
            <ac:spMk id="9" creationId="{00000000-0000-0000-0000-000000000000}"/>
          </ac:spMkLst>
        </pc:spChg>
        <pc:graphicFrameChg chg="mod modGraphic">
          <ac:chgData name="陈 文迪" userId="265a449a37120100" providerId="LiveId" clId="{7324C89B-83F0-44C0-8597-16E273C44107}" dt="2022-07-02T13:06:31.413" v="244" actId="1035"/>
          <ac:graphicFrameMkLst>
            <pc:docMk/>
            <pc:sldMk cId="0" sldId="359"/>
            <ac:graphicFrameMk id="6" creationId="{00000000-0000-0000-0000-000000000000}"/>
          </ac:graphicFrameMkLst>
        </pc:graphicFrameChg>
        <pc:graphicFrameChg chg="mod modGraphic">
          <ac:chgData name="陈 文迪" userId="265a449a37120100" providerId="LiveId" clId="{7324C89B-83F0-44C0-8597-16E273C44107}" dt="2022-07-02T13:06:31.413" v="244" actId="1035"/>
          <ac:graphicFrameMkLst>
            <pc:docMk/>
            <pc:sldMk cId="0" sldId="359"/>
            <ac:graphicFrameMk id="10" creationId="{00000000-0000-0000-0000-000000000000}"/>
          </ac:graphicFrameMkLst>
        </pc:graphicFrameChg>
      </pc:sldChg>
      <pc:sldChg chg="modSp add mod">
        <pc:chgData name="陈 文迪" userId="265a449a37120100" providerId="LiveId" clId="{7324C89B-83F0-44C0-8597-16E273C44107}" dt="2022-07-02T13:02:09.950" v="133" actId="255"/>
        <pc:sldMkLst>
          <pc:docMk/>
          <pc:sldMk cId="0" sldId="360"/>
        </pc:sldMkLst>
        <pc:spChg chg="mod">
          <ac:chgData name="陈 文迪" userId="265a449a37120100" providerId="LiveId" clId="{7324C89B-83F0-44C0-8597-16E273C44107}" dt="2022-07-02T13:01:54.947" v="131" actId="1076"/>
          <ac:spMkLst>
            <pc:docMk/>
            <pc:sldMk cId="0" sldId="360"/>
            <ac:spMk id="598" creationId="{00000000-0000-0000-0000-000000000000}"/>
          </ac:spMkLst>
        </pc:spChg>
        <pc:graphicFrameChg chg="modGraphic">
          <ac:chgData name="陈 文迪" userId="265a449a37120100" providerId="LiveId" clId="{7324C89B-83F0-44C0-8597-16E273C44107}" dt="2022-07-02T13:02:09.950" v="133" actId="255"/>
          <ac:graphicFrameMkLst>
            <pc:docMk/>
            <pc:sldMk cId="0" sldId="360"/>
            <ac:graphicFrameMk id="8" creationId="{00000000-0000-0000-0000-000000000000}"/>
          </ac:graphicFrameMkLst>
        </pc:graphicFrameChg>
      </pc:sldChg>
      <pc:sldChg chg="addSp delSp modSp add mod">
        <pc:chgData name="陈 文迪" userId="265a449a37120100" providerId="LiveId" clId="{7324C89B-83F0-44C0-8597-16E273C44107}" dt="2022-07-02T13:21:29.480" v="419" actId="20577"/>
        <pc:sldMkLst>
          <pc:docMk/>
          <pc:sldMk cId="0" sldId="362"/>
        </pc:sldMkLst>
        <pc:spChg chg="mod">
          <ac:chgData name="陈 文迪" userId="265a449a37120100" providerId="LiveId" clId="{7324C89B-83F0-44C0-8597-16E273C44107}" dt="2022-07-02T13:15:47.153" v="331" actId="1076"/>
          <ac:spMkLst>
            <pc:docMk/>
            <pc:sldMk cId="0" sldId="362"/>
            <ac:spMk id="3" creationId="{00000000-0000-0000-0000-000000000000}"/>
          </ac:spMkLst>
        </pc:spChg>
        <pc:spChg chg="mod">
          <ac:chgData name="陈 文迪" userId="265a449a37120100" providerId="LiveId" clId="{7324C89B-83F0-44C0-8597-16E273C44107}" dt="2022-07-02T13:15:02.747" v="329" actId="1036"/>
          <ac:spMkLst>
            <pc:docMk/>
            <pc:sldMk cId="0" sldId="362"/>
            <ac:spMk id="4" creationId="{00000000-0000-0000-0000-000000000000}"/>
          </ac:spMkLst>
        </pc:spChg>
        <pc:spChg chg="del">
          <ac:chgData name="陈 文迪" userId="265a449a37120100" providerId="LiveId" clId="{7324C89B-83F0-44C0-8597-16E273C44107}" dt="2022-07-02T13:14:47.806" v="297" actId="478"/>
          <ac:spMkLst>
            <pc:docMk/>
            <pc:sldMk cId="0" sldId="362"/>
            <ac:spMk id="5" creationId="{00000000-0000-0000-0000-000000000000}"/>
          </ac:spMkLst>
        </pc:spChg>
        <pc:spChg chg="mod">
          <ac:chgData name="陈 文迪" userId="265a449a37120100" providerId="LiveId" clId="{7324C89B-83F0-44C0-8597-16E273C44107}" dt="2022-07-02T13:16:11.575" v="332" actId="2711"/>
          <ac:spMkLst>
            <pc:docMk/>
            <pc:sldMk cId="0" sldId="362"/>
            <ac:spMk id="6" creationId="{00000000-0000-0000-0000-000000000000}"/>
          </ac:spMkLst>
        </pc:spChg>
        <pc:spChg chg="add del mod">
          <ac:chgData name="陈 文迪" userId="265a449a37120100" providerId="LiveId" clId="{7324C89B-83F0-44C0-8597-16E273C44107}" dt="2022-07-02T13:14:03.392" v="257" actId="478"/>
          <ac:spMkLst>
            <pc:docMk/>
            <pc:sldMk cId="0" sldId="362"/>
            <ac:spMk id="7" creationId="{1D8BD0DD-AB4A-47BC-9B71-7C51807F906C}"/>
          </ac:spMkLst>
        </pc:spChg>
        <pc:spChg chg="add del mod">
          <ac:chgData name="陈 文迪" userId="265a449a37120100" providerId="LiveId" clId="{7324C89B-83F0-44C0-8597-16E273C44107}" dt="2022-07-02T13:14:00.781" v="256" actId="478"/>
          <ac:spMkLst>
            <pc:docMk/>
            <pc:sldMk cId="0" sldId="362"/>
            <ac:spMk id="8" creationId="{47353568-613D-D0A8-1A94-F4BA5AE9A6B8}"/>
          </ac:spMkLst>
        </pc:spChg>
        <pc:spChg chg="add del mod">
          <ac:chgData name="陈 文迪" userId="265a449a37120100" providerId="LiveId" clId="{7324C89B-83F0-44C0-8597-16E273C44107}" dt="2022-07-02T13:14:07.466" v="260" actId="478"/>
          <ac:spMkLst>
            <pc:docMk/>
            <pc:sldMk cId="0" sldId="362"/>
            <ac:spMk id="10" creationId="{3FC2C138-A500-84F4-63AE-665203DB0614}"/>
          </ac:spMkLst>
        </pc:spChg>
        <pc:spChg chg="add mod">
          <ac:chgData name="陈 文迪" userId="265a449a37120100" providerId="LiveId" clId="{7324C89B-83F0-44C0-8597-16E273C44107}" dt="2022-07-02T13:21:29.480" v="419" actId="20577"/>
          <ac:spMkLst>
            <pc:docMk/>
            <pc:sldMk cId="0" sldId="362"/>
            <ac:spMk id="12" creationId="{1E6B235F-8B8D-C102-085D-1300A09972F2}"/>
          </ac:spMkLst>
        </pc:spChg>
        <pc:spChg chg="add del">
          <ac:chgData name="陈 文迪" userId="265a449a37120100" providerId="LiveId" clId="{7324C89B-83F0-44C0-8597-16E273C44107}" dt="2022-07-02T13:14:05.321" v="258" actId="478"/>
          <ac:spMkLst>
            <pc:docMk/>
            <pc:sldMk cId="0" sldId="362"/>
            <ac:spMk id="598" creationId="{00000000-0000-0000-0000-000000000000}"/>
          </ac:spMkLst>
        </pc:spChg>
      </pc:sldChg>
      <pc:sldChg chg="addSp delSp modSp add mod">
        <pc:chgData name="陈 文迪" userId="265a449a37120100" providerId="LiveId" clId="{7324C89B-83F0-44C0-8597-16E273C44107}" dt="2022-07-02T13:21:32.127" v="427" actId="20577"/>
        <pc:sldMkLst>
          <pc:docMk/>
          <pc:sldMk cId="0" sldId="363"/>
        </pc:sldMkLst>
        <pc:spChg chg="add del mod">
          <ac:chgData name="陈 文迪" userId="265a449a37120100" providerId="LiveId" clId="{7324C89B-83F0-44C0-8597-16E273C44107}" dt="2022-07-02T13:16:26.950" v="335" actId="478"/>
          <ac:spMkLst>
            <pc:docMk/>
            <pc:sldMk cId="0" sldId="363"/>
            <ac:spMk id="3" creationId="{FA8F1E69-26DC-463B-65BB-6F914627A770}"/>
          </ac:spMkLst>
        </pc:spChg>
        <pc:spChg chg="del">
          <ac:chgData name="陈 文迪" userId="265a449a37120100" providerId="LiveId" clId="{7324C89B-83F0-44C0-8597-16E273C44107}" dt="2022-07-02T13:16:23.151" v="333" actId="478"/>
          <ac:spMkLst>
            <pc:docMk/>
            <pc:sldMk cId="0" sldId="363"/>
            <ac:spMk id="5" creationId="{00000000-0000-0000-0000-000000000000}"/>
          </ac:spMkLst>
        </pc:spChg>
        <pc:spChg chg="mod">
          <ac:chgData name="陈 文迪" userId="265a449a37120100" providerId="LiveId" clId="{7324C89B-83F0-44C0-8597-16E273C44107}" dt="2022-07-02T13:16:43.213" v="344" actId="1076"/>
          <ac:spMkLst>
            <pc:docMk/>
            <pc:sldMk cId="0" sldId="363"/>
            <ac:spMk id="6" creationId="{00000000-0000-0000-0000-000000000000}"/>
          </ac:spMkLst>
        </pc:spChg>
        <pc:spChg chg="add mod">
          <ac:chgData name="陈 文迪" userId="265a449a37120100" providerId="LiveId" clId="{7324C89B-83F0-44C0-8597-16E273C44107}" dt="2022-07-02T13:21:32.127" v="427" actId="20577"/>
          <ac:spMkLst>
            <pc:docMk/>
            <pc:sldMk cId="0" sldId="363"/>
            <ac:spMk id="7" creationId="{9FF9B318-7366-F75D-6781-3B4CC415D7F5}"/>
          </ac:spMkLst>
        </pc:spChg>
        <pc:spChg chg="del">
          <ac:chgData name="陈 文迪" userId="265a449a37120100" providerId="LiveId" clId="{7324C89B-83F0-44C0-8597-16E273C44107}" dt="2022-07-02T13:16:24.035" v="334" actId="478"/>
          <ac:spMkLst>
            <pc:docMk/>
            <pc:sldMk cId="0" sldId="363"/>
            <ac:spMk id="598" creationId="{00000000-0000-0000-0000-000000000000}"/>
          </ac:spMkLst>
        </pc:spChg>
      </pc:sldChg>
      <pc:sldChg chg="addSp delSp modSp add mod">
        <pc:chgData name="陈 文迪" userId="265a449a37120100" providerId="LiveId" clId="{7324C89B-83F0-44C0-8597-16E273C44107}" dt="2022-07-02T13:20:52.979" v="403" actId="1076"/>
        <pc:sldMkLst>
          <pc:docMk/>
          <pc:sldMk cId="0" sldId="364"/>
        </pc:sldMkLst>
        <pc:spChg chg="add del mod">
          <ac:chgData name="陈 文迪" userId="265a449a37120100" providerId="LiveId" clId="{7324C89B-83F0-44C0-8597-16E273C44107}" dt="2022-07-02T13:17:08.191" v="348" actId="478"/>
          <ac:spMkLst>
            <pc:docMk/>
            <pc:sldMk cId="0" sldId="364"/>
            <ac:spMk id="4" creationId="{0DD21C43-8F11-6001-E160-7BCC4E90350F}"/>
          </ac:spMkLst>
        </pc:spChg>
        <pc:spChg chg="del">
          <ac:chgData name="陈 文迪" userId="265a449a37120100" providerId="LiveId" clId="{7324C89B-83F0-44C0-8597-16E273C44107}" dt="2022-07-02T13:17:02.778" v="345" actId="478"/>
          <ac:spMkLst>
            <pc:docMk/>
            <pc:sldMk cId="0" sldId="364"/>
            <ac:spMk id="5" creationId="{00000000-0000-0000-0000-000000000000}"/>
          </ac:spMkLst>
        </pc:spChg>
        <pc:spChg chg="mod">
          <ac:chgData name="陈 文迪" userId="265a449a37120100" providerId="LiveId" clId="{7324C89B-83F0-44C0-8597-16E273C44107}" dt="2022-07-02T13:20:49.826" v="401" actId="14100"/>
          <ac:spMkLst>
            <pc:docMk/>
            <pc:sldMk cId="0" sldId="364"/>
            <ac:spMk id="6" creationId="{00000000-0000-0000-0000-000000000000}"/>
          </ac:spMkLst>
        </pc:spChg>
        <pc:spChg chg="mod">
          <ac:chgData name="陈 文迪" userId="265a449a37120100" providerId="LiveId" clId="{7324C89B-83F0-44C0-8597-16E273C44107}" dt="2022-07-02T13:20:15.745" v="394" actId="1076"/>
          <ac:spMkLst>
            <pc:docMk/>
            <pc:sldMk cId="0" sldId="364"/>
            <ac:spMk id="7" creationId="{00000000-0000-0000-0000-000000000000}"/>
          </ac:spMkLst>
        </pc:spChg>
        <pc:spChg chg="mod">
          <ac:chgData name="陈 文迪" userId="265a449a37120100" providerId="LiveId" clId="{7324C89B-83F0-44C0-8597-16E273C44107}" dt="2022-07-02T13:20:28.641" v="396" actId="1076"/>
          <ac:spMkLst>
            <pc:docMk/>
            <pc:sldMk cId="0" sldId="364"/>
            <ac:spMk id="8" creationId="{00000000-0000-0000-0000-000000000000}"/>
          </ac:spMkLst>
        </pc:spChg>
        <pc:spChg chg="add mod">
          <ac:chgData name="陈 文迪" userId="265a449a37120100" providerId="LiveId" clId="{7324C89B-83F0-44C0-8597-16E273C44107}" dt="2022-07-02T13:17:06.514" v="347"/>
          <ac:spMkLst>
            <pc:docMk/>
            <pc:sldMk cId="0" sldId="364"/>
            <ac:spMk id="10" creationId="{CF392D6E-0080-F125-4801-725A88B55591}"/>
          </ac:spMkLst>
        </pc:spChg>
        <pc:spChg chg="del">
          <ac:chgData name="陈 文迪" userId="265a449a37120100" providerId="LiveId" clId="{7324C89B-83F0-44C0-8597-16E273C44107}" dt="2022-07-02T13:17:06.273" v="346" actId="478"/>
          <ac:spMkLst>
            <pc:docMk/>
            <pc:sldMk cId="0" sldId="364"/>
            <ac:spMk id="598" creationId="{00000000-0000-0000-0000-000000000000}"/>
          </ac:spMkLst>
        </pc:spChg>
        <pc:picChg chg="mod">
          <ac:chgData name="陈 文迪" userId="265a449a37120100" providerId="LiveId" clId="{7324C89B-83F0-44C0-8597-16E273C44107}" dt="2022-07-02T13:20:52.979" v="403" actId="1076"/>
          <ac:picMkLst>
            <pc:docMk/>
            <pc:sldMk cId="0" sldId="364"/>
            <ac:picMk id="2" creationId="{00000000-0000-0000-0000-000000000000}"/>
          </ac:picMkLst>
        </pc:picChg>
      </pc:sldChg>
      <pc:sldChg chg="add">
        <pc:chgData name="陈 文迪" userId="265a449a37120100" providerId="LiveId" clId="{7324C89B-83F0-44C0-8597-16E273C44107}" dt="2022-07-02T12:58:45.055" v="37"/>
        <pc:sldMkLst>
          <pc:docMk/>
          <pc:sldMk cId="0" sldId="365"/>
        </pc:sldMkLst>
      </pc:sldChg>
      <pc:sldChg chg="addSp delSp modSp add mod">
        <pc:chgData name="陈 文迪" userId="265a449a37120100" providerId="LiveId" clId="{7324C89B-83F0-44C0-8597-16E273C44107}" dt="2022-07-02T13:22:06.348" v="445" actId="2711"/>
        <pc:sldMkLst>
          <pc:docMk/>
          <pc:sldMk cId="0" sldId="366"/>
        </pc:sldMkLst>
        <pc:spChg chg="add del mod">
          <ac:chgData name="陈 文迪" userId="265a449a37120100" providerId="LiveId" clId="{7324C89B-83F0-44C0-8597-16E273C44107}" dt="2022-07-02T13:21:20.875" v="405" actId="478"/>
          <ac:spMkLst>
            <pc:docMk/>
            <pc:sldMk cId="0" sldId="366"/>
            <ac:spMk id="3" creationId="{7BED2B9B-3027-936E-56BC-4A9797C3800B}"/>
          </ac:spMkLst>
        </pc:spChg>
        <pc:spChg chg="mod">
          <ac:chgData name="陈 文迪" userId="265a449a37120100" providerId="LiveId" clId="{7324C89B-83F0-44C0-8597-16E273C44107}" dt="2022-07-02T13:21:53.797" v="441" actId="1076"/>
          <ac:spMkLst>
            <pc:docMk/>
            <pc:sldMk cId="0" sldId="366"/>
            <ac:spMk id="4" creationId="{00000000-0000-0000-0000-000000000000}"/>
          </ac:spMkLst>
        </pc:spChg>
        <pc:spChg chg="del">
          <ac:chgData name="陈 文迪" userId="265a449a37120100" providerId="LiveId" clId="{7324C89B-83F0-44C0-8597-16E273C44107}" dt="2022-07-02T13:21:40.941" v="428" actId="478"/>
          <ac:spMkLst>
            <pc:docMk/>
            <pc:sldMk cId="0" sldId="366"/>
            <ac:spMk id="5" creationId="{00000000-0000-0000-0000-000000000000}"/>
          </ac:spMkLst>
        </pc:spChg>
        <pc:spChg chg="mod">
          <ac:chgData name="陈 文迪" userId="265a449a37120100" providerId="LiveId" clId="{7324C89B-83F0-44C0-8597-16E273C44107}" dt="2022-07-02T13:22:06.348" v="445" actId="2711"/>
          <ac:spMkLst>
            <pc:docMk/>
            <pc:sldMk cId="0" sldId="366"/>
            <ac:spMk id="6" creationId="{00000000-0000-0000-0000-000000000000}"/>
          </ac:spMkLst>
        </pc:spChg>
        <pc:spChg chg="add mod">
          <ac:chgData name="陈 文迪" userId="265a449a37120100" providerId="LiveId" clId="{7324C89B-83F0-44C0-8597-16E273C44107}" dt="2022-07-02T13:21:43.251" v="437" actId="20577"/>
          <ac:spMkLst>
            <pc:docMk/>
            <pc:sldMk cId="0" sldId="366"/>
            <ac:spMk id="8" creationId="{03ECE436-4864-5456-C7BE-9DD080D8EA22}"/>
          </ac:spMkLst>
        </pc:spChg>
        <pc:spChg chg="del">
          <ac:chgData name="陈 文迪" userId="265a449a37120100" providerId="LiveId" clId="{7324C89B-83F0-44C0-8597-16E273C44107}" dt="2022-07-02T13:21:18.711" v="404" actId="478"/>
          <ac:spMkLst>
            <pc:docMk/>
            <pc:sldMk cId="0" sldId="366"/>
            <ac:spMk id="598" creationId="{00000000-0000-0000-0000-000000000000}"/>
          </ac:spMkLst>
        </pc:spChg>
      </pc:sldChg>
      <pc:sldChg chg="addSp delSp modSp add mod">
        <pc:chgData name="陈 文迪" userId="265a449a37120100" providerId="LiveId" clId="{7324C89B-83F0-44C0-8597-16E273C44107}" dt="2022-07-02T13:23:14.530" v="459" actId="1076"/>
        <pc:sldMkLst>
          <pc:docMk/>
          <pc:sldMk cId="0" sldId="367"/>
        </pc:sldMkLst>
        <pc:spChg chg="mod">
          <ac:chgData name="陈 文迪" userId="265a449a37120100" providerId="LiveId" clId="{7324C89B-83F0-44C0-8597-16E273C44107}" dt="2022-07-02T13:22:54.725" v="451" actId="1076"/>
          <ac:spMkLst>
            <pc:docMk/>
            <pc:sldMk cId="0" sldId="367"/>
            <ac:spMk id="2" creationId="{00000000-0000-0000-0000-000000000000}"/>
          </ac:spMkLst>
        </pc:spChg>
        <pc:spChg chg="add del mod">
          <ac:chgData name="陈 文迪" userId="265a449a37120100" providerId="LiveId" clId="{7324C89B-83F0-44C0-8597-16E273C44107}" dt="2022-07-02T13:23:08.142" v="457" actId="478"/>
          <ac:spMkLst>
            <pc:docMk/>
            <pc:sldMk cId="0" sldId="367"/>
            <ac:spMk id="4" creationId="{24CECFCC-2D81-9904-E88B-90227136CD0D}"/>
          </ac:spMkLst>
        </pc:spChg>
        <pc:spChg chg="add mod">
          <ac:chgData name="陈 文迪" userId="265a449a37120100" providerId="LiveId" clId="{7324C89B-83F0-44C0-8597-16E273C44107}" dt="2022-07-02T13:23:14.530" v="459" actId="1076"/>
          <ac:spMkLst>
            <pc:docMk/>
            <pc:sldMk cId="0" sldId="367"/>
            <ac:spMk id="10" creationId="{5B86769D-72B6-4A98-F14D-73FA2285FBE9}"/>
          </ac:spMkLst>
        </pc:spChg>
        <pc:spChg chg="del">
          <ac:chgData name="陈 文迪" userId="265a449a37120100" providerId="LiveId" clId="{7324C89B-83F0-44C0-8597-16E273C44107}" dt="2022-07-02T13:23:05.920" v="456" actId="478"/>
          <ac:spMkLst>
            <pc:docMk/>
            <pc:sldMk cId="0" sldId="367"/>
            <ac:spMk id="598" creationId="{00000000-0000-0000-0000-000000000000}"/>
          </ac:spMkLst>
        </pc:spChg>
        <pc:graphicFrameChg chg="modGraphic">
          <ac:chgData name="陈 文迪" userId="265a449a37120100" providerId="LiveId" clId="{7324C89B-83F0-44C0-8597-16E273C44107}" dt="2022-07-02T13:22:47.846" v="450" actId="14100"/>
          <ac:graphicFrameMkLst>
            <pc:docMk/>
            <pc:sldMk cId="0" sldId="367"/>
            <ac:graphicFrameMk id="7" creationId="{00000000-0000-0000-0000-000000000000}"/>
          </ac:graphicFrameMkLst>
        </pc:graphicFrameChg>
        <pc:graphicFrameChg chg="mod modGraphic">
          <ac:chgData name="陈 文迪" userId="265a449a37120100" providerId="LiveId" clId="{7324C89B-83F0-44C0-8597-16E273C44107}" dt="2022-07-02T13:23:02.957" v="455" actId="14100"/>
          <ac:graphicFrameMkLst>
            <pc:docMk/>
            <pc:sldMk cId="0" sldId="367"/>
            <ac:graphicFrameMk id="9" creationId="{00000000-0000-0000-0000-000000000000}"/>
          </ac:graphicFrameMkLst>
        </pc:graphicFrameChg>
      </pc:sldChg>
      <pc:sldChg chg="modSp add del mod">
        <pc:chgData name="陈 文迪" userId="265a449a37120100" providerId="LiveId" clId="{7324C89B-83F0-44C0-8597-16E273C44107}" dt="2022-07-02T13:01:36.281" v="126" actId="47"/>
        <pc:sldMkLst>
          <pc:docMk/>
          <pc:sldMk cId="0" sldId="383"/>
        </pc:sldMkLst>
        <pc:spChg chg="mod">
          <ac:chgData name="陈 文迪" userId="265a449a37120100" providerId="LiveId" clId="{7324C89B-83F0-44C0-8597-16E273C44107}" dt="2022-07-02T12:59:31.052" v="49" actId="108"/>
          <ac:spMkLst>
            <pc:docMk/>
            <pc:sldMk cId="0" sldId="383"/>
            <ac:spMk id="598" creationId="{00000000-0000-0000-0000-000000000000}"/>
          </ac:spMkLst>
        </pc:spChg>
      </pc:sldChg>
      <pc:sldChg chg="modSp add del mod">
        <pc:chgData name="陈 文迪" userId="265a449a37120100" providerId="LiveId" clId="{7324C89B-83F0-44C0-8597-16E273C44107}" dt="2022-07-02T12:59:37.910" v="51" actId="47"/>
        <pc:sldMkLst>
          <pc:docMk/>
          <pc:sldMk cId="0" sldId="384"/>
        </pc:sldMkLst>
        <pc:spChg chg="mod">
          <ac:chgData name="陈 文迪" userId="265a449a37120100" providerId="LiveId" clId="{7324C89B-83F0-44C0-8597-16E273C44107}" dt="2022-07-02T12:59:33.764" v="50" actId="108"/>
          <ac:spMkLst>
            <pc:docMk/>
            <pc:sldMk cId="0" sldId="384"/>
            <ac:spMk id="3" creationId="{00000000-0000-0000-0000-000000000000}"/>
          </ac:spMkLst>
        </pc:spChg>
      </pc:sldChg>
      <pc:sldChg chg="addSp delSp modSp add mod">
        <pc:chgData name="陈 文迪" userId="265a449a37120100" providerId="LiveId" clId="{7324C89B-83F0-44C0-8597-16E273C44107}" dt="2022-07-02T13:05:39.772" v="222" actId="14100"/>
        <pc:sldMkLst>
          <pc:docMk/>
          <pc:sldMk cId="0" sldId="385"/>
        </pc:sldMkLst>
        <pc:spChg chg="mod">
          <ac:chgData name="陈 文迪" userId="265a449a37120100" providerId="LiveId" clId="{7324C89B-83F0-44C0-8597-16E273C44107}" dt="2022-07-02T13:05:39.772" v="222" actId="14100"/>
          <ac:spMkLst>
            <pc:docMk/>
            <pc:sldMk cId="0" sldId="385"/>
            <ac:spMk id="2" creationId="{00000000-0000-0000-0000-000000000000}"/>
          </ac:spMkLst>
        </pc:spChg>
        <pc:spChg chg="del">
          <ac:chgData name="陈 文迪" userId="265a449a37120100" providerId="LiveId" clId="{7324C89B-83F0-44C0-8597-16E273C44107}" dt="2022-07-02T13:02:51.873" v="134" actId="478"/>
          <ac:spMkLst>
            <pc:docMk/>
            <pc:sldMk cId="0" sldId="385"/>
            <ac:spMk id="3" creationId="{00000000-0000-0000-0000-000000000000}"/>
          </ac:spMkLst>
        </pc:spChg>
        <pc:spChg chg="add del mod">
          <ac:chgData name="陈 文迪" userId="265a449a37120100" providerId="LiveId" clId="{7324C89B-83F0-44C0-8597-16E273C44107}" dt="2022-07-02T13:02:54.470" v="136" actId="478"/>
          <ac:spMkLst>
            <pc:docMk/>
            <pc:sldMk cId="0" sldId="385"/>
            <ac:spMk id="6" creationId="{3BF5C94F-6BAE-4668-E6E6-5D2AA0E98040}"/>
          </ac:spMkLst>
        </pc:spChg>
        <pc:spChg chg="add mod">
          <ac:chgData name="陈 文迪" userId="265a449a37120100" providerId="LiveId" clId="{7324C89B-83F0-44C0-8597-16E273C44107}" dt="2022-07-02T13:03:00.764" v="150" actId="207"/>
          <ac:spMkLst>
            <pc:docMk/>
            <pc:sldMk cId="0" sldId="385"/>
            <ac:spMk id="7" creationId="{BEA811F1-7B74-7229-5370-D16B843162D8}"/>
          </ac:spMkLst>
        </pc:spChg>
        <pc:picChg chg="mod">
          <ac:chgData name="陈 文迪" userId="265a449a37120100" providerId="LiveId" clId="{7324C89B-83F0-44C0-8597-16E273C44107}" dt="2022-07-02T13:05:36.830" v="220" actId="1076"/>
          <ac:picMkLst>
            <pc:docMk/>
            <pc:sldMk cId="0" sldId="385"/>
            <ac:picMk id="4" creationId="{00000000-0000-0000-0000-000000000000}"/>
          </ac:picMkLst>
        </pc:picChg>
      </pc:sldChg>
      <pc:sldChg chg="ord">
        <pc:chgData name="陈 文迪" userId="265a449a37120100" providerId="LiveId" clId="{7324C89B-83F0-44C0-8597-16E273C44107}" dt="2022-07-05T02:04:30.523" v="1678"/>
        <pc:sldMkLst>
          <pc:docMk/>
          <pc:sldMk cId="962258905" sldId="3834"/>
        </pc:sldMkLst>
      </pc:sldChg>
      <pc:sldChg chg="modSp mod">
        <pc:chgData name="陈 文迪" userId="265a449a37120100" providerId="LiveId" clId="{7324C89B-83F0-44C0-8597-16E273C44107}" dt="2022-07-02T13:51:57.768" v="783" actId="20577"/>
        <pc:sldMkLst>
          <pc:docMk/>
          <pc:sldMk cId="926281754" sldId="3858"/>
        </pc:sldMkLst>
        <pc:spChg chg="mod">
          <ac:chgData name="陈 文迪" userId="265a449a37120100" providerId="LiveId" clId="{7324C89B-83F0-44C0-8597-16E273C44107}" dt="2022-07-02T13:51:57.768" v="783" actId="20577"/>
          <ac:spMkLst>
            <pc:docMk/>
            <pc:sldMk cId="926281754" sldId="3858"/>
            <ac:spMk id="14" creationId="{3B161CD2-8CD9-4C68-8265-115DF813E670}"/>
          </ac:spMkLst>
        </pc:spChg>
      </pc:sldChg>
      <pc:sldChg chg="delSp mod">
        <pc:chgData name="陈 文迪" userId="265a449a37120100" providerId="LiveId" clId="{7324C89B-83F0-44C0-8597-16E273C44107}" dt="2022-07-02T12:55:15.477" v="0" actId="478"/>
        <pc:sldMkLst>
          <pc:docMk/>
          <pc:sldMk cId="490324896" sldId="3863"/>
        </pc:sldMkLst>
        <pc:spChg chg="del">
          <ac:chgData name="陈 文迪" userId="265a449a37120100" providerId="LiveId" clId="{7324C89B-83F0-44C0-8597-16E273C44107}" dt="2022-07-02T12:55:15.477" v="0" actId="478"/>
          <ac:spMkLst>
            <pc:docMk/>
            <pc:sldMk cId="490324896" sldId="3863"/>
            <ac:spMk id="19" creationId="{6CA1D5BE-272A-1B9C-CFE5-B537E539D075}"/>
          </ac:spMkLst>
        </pc:spChg>
      </pc:sldChg>
      <pc:sldChg chg="modSp add mod">
        <pc:chgData name="陈 文迪" userId="265a449a37120100" providerId="LiveId" clId="{7324C89B-83F0-44C0-8597-16E273C44107}" dt="2022-07-02T12:55:40.110" v="36" actId="27636"/>
        <pc:sldMkLst>
          <pc:docMk/>
          <pc:sldMk cId="164115366" sldId="3869"/>
        </pc:sldMkLst>
        <pc:spChg chg="mod">
          <ac:chgData name="陈 文迪" userId="265a449a37120100" providerId="LiveId" clId="{7324C89B-83F0-44C0-8597-16E273C44107}" dt="2022-07-02T12:55:40.110" v="36" actId="27636"/>
          <ac:spMkLst>
            <pc:docMk/>
            <pc:sldMk cId="164115366" sldId="3869"/>
            <ac:spMk id="2" creationId="{635ED350-CA08-40D5-857F-5F39ED2D74D2}"/>
          </ac:spMkLst>
        </pc:spChg>
      </pc:sldChg>
      <pc:sldChg chg="modSp add mod">
        <pc:chgData name="陈 文迪" userId="265a449a37120100" providerId="LiveId" clId="{7324C89B-83F0-44C0-8597-16E273C44107}" dt="2022-07-02T13:24:16.014" v="481" actId="20577"/>
        <pc:sldMkLst>
          <pc:docMk/>
          <pc:sldMk cId="1027974998" sldId="3870"/>
        </pc:sldMkLst>
        <pc:spChg chg="mod">
          <ac:chgData name="陈 文迪" userId="265a449a37120100" providerId="LiveId" clId="{7324C89B-83F0-44C0-8597-16E273C44107}" dt="2022-07-02T13:24:16.014" v="481" actId="20577"/>
          <ac:spMkLst>
            <pc:docMk/>
            <pc:sldMk cId="1027974998" sldId="3870"/>
            <ac:spMk id="2" creationId="{635ED350-CA08-40D5-857F-5F39ED2D74D2}"/>
          </ac:spMkLst>
        </pc:spChg>
        <pc:spChg chg="mod">
          <ac:chgData name="陈 文迪" userId="265a449a37120100" providerId="LiveId" clId="{7324C89B-83F0-44C0-8597-16E273C44107}" dt="2022-07-02T12:59:25.564" v="45" actId="108"/>
          <ac:spMkLst>
            <pc:docMk/>
            <pc:sldMk cId="1027974998" sldId="3870"/>
            <ac:spMk id="6" creationId="{00000000-0000-0000-0000-000000000000}"/>
          </ac:spMkLst>
        </pc:spChg>
        <pc:spChg chg="mod">
          <ac:chgData name="陈 文迪" userId="265a449a37120100" providerId="LiveId" clId="{7324C89B-83F0-44C0-8597-16E273C44107}" dt="2022-07-02T12:59:21.324" v="43" actId="108"/>
          <ac:spMkLst>
            <pc:docMk/>
            <pc:sldMk cId="1027974998" sldId="3870"/>
            <ac:spMk id="598" creationId="{00000000-0000-0000-0000-000000000000}"/>
          </ac:spMkLst>
        </pc:spChg>
      </pc:sldChg>
      <pc:sldChg chg="addSp delSp modSp add del mod">
        <pc:chgData name="陈 文迪" userId="265a449a37120100" providerId="LiveId" clId="{7324C89B-83F0-44C0-8597-16E273C44107}" dt="2022-07-02T14:09:32.896" v="906" actId="47"/>
        <pc:sldMkLst>
          <pc:docMk/>
          <pc:sldMk cId="1125657816" sldId="3871"/>
        </pc:sldMkLst>
        <pc:spChg chg="del">
          <ac:chgData name="陈 文迪" userId="265a449a37120100" providerId="LiveId" clId="{7324C89B-83F0-44C0-8597-16E273C44107}" dt="2022-07-02T13:45:07.492" v="483" actId="478"/>
          <ac:spMkLst>
            <pc:docMk/>
            <pc:sldMk cId="1125657816" sldId="3871"/>
            <ac:spMk id="2" creationId="{635ED350-CA08-40D5-857F-5F39ED2D74D2}"/>
          </ac:spMkLst>
        </pc:spChg>
        <pc:spChg chg="add mod">
          <ac:chgData name="陈 文迪" userId="265a449a37120100" providerId="LiveId" clId="{7324C89B-83F0-44C0-8597-16E273C44107}" dt="2022-07-02T13:46:26.454" v="589" actId="20577"/>
          <ac:spMkLst>
            <pc:docMk/>
            <pc:sldMk cId="1125657816" sldId="3871"/>
            <ac:spMk id="4" creationId="{34A76AD6-EFA6-F479-86E4-AC433F5BA640}"/>
          </ac:spMkLst>
        </pc:spChg>
        <pc:spChg chg="add mod">
          <ac:chgData name="陈 文迪" userId="265a449a37120100" providerId="LiveId" clId="{7324C89B-83F0-44C0-8597-16E273C44107}" dt="2022-07-02T13:48:18.872" v="696" actId="207"/>
          <ac:spMkLst>
            <pc:docMk/>
            <pc:sldMk cId="1125657816" sldId="3871"/>
            <ac:spMk id="6" creationId="{E55882C0-1E9F-F1BF-D165-1D6D69F0C011}"/>
          </ac:spMkLst>
        </pc:spChg>
        <pc:spChg chg="add del mod">
          <ac:chgData name="陈 文迪" userId="265a449a37120100" providerId="LiveId" clId="{7324C89B-83F0-44C0-8597-16E273C44107}" dt="2022-07-02T13:50:56.268" v="698"/>
          <ac:spMkLst>
            <pc:docMk/>
            <pc:sldMk cId="1125657816" sldId="3871"/>
            <ac:spMk id="7" creationId="{C4D33FAA-2247-2A2A-886B-DB6D1F88A3DD}"/>
          </ac:spMkLst>
        </pc:spChg>
      </pc:sldChg>
      <pc:sldChg chg="modSp add mod">
        <pc:chgData name="陈 文迪" userId="265a449a37120100" providerId="LiveId" clId="{7324C89B-83F0-44C0-8597-16E273C44107}" dt="2022-07-02T14:10:26.130" v="925" actId="1076"/>
        <pc:sldMkLst>
          <pc:docMk/>
          <pc:sldMk cId="3724407750" sldId="3872"/>
        </pc:sldMkLst>
        <pc:spChg chg="mod">
          <ac:chgData name="陈 文迪" userId="265a449a37120100" providerId="LiveId" clId="{7324C89B-83F0-44C0-8597-16E273C44107}" dt="2022-07-02T14:10:26.130" v="925" actId="1076"/>
          <ac:spMkLst>
            <pc:docMk/>
            <pc:sldMk cId="3724407750" sldId="3872"/>
            <ac:spMk id="6" creationId="{E55882C0-1E9F-F1BF-D165-1D6D69F0C011}"/>
          </ac:spMkLst>
        </pc:spChg>
      </pc:sldChg>
      <pc:sldChg chg="modSp add mod">
        <pc:chgData name="陈 文迪" userId="265a449a37120100" providerId="LiveId" clId="{7324C89B-83F0-44C0-8597-16E273C44107}" dt="2022-07-02T14:11:01.082" v="943" actId="20577"/>
        <pc:sldMkLst>
          <pc:docMk/>
          <pc:sldMk cId="2161782907" sldId="3873"/>
        </pc:sldMkLst>
        <pc:spChg chg="mod">
          <ac:chgData name="陈 文迪" userId="265a449a37120100" providerId="LiveId" clId="{7324C89B-83F0-44C0-8597-16E273C44107}" dt="2022-07-02T14:11:01.082" v="943" actId="20577"/>
          <ac:spMkLst>
            <pc:docMk/>
            <pc:sldMk cId="2161782907" sldId="3873"/>
            <ac:spMk id="2" creationId="{635ED350-CA08-40D5-857F-5F39ED2D74D2}"/>
          </ac:spMkLst>
        </pc:spChg>
      </pc:sldChg>
      <pc:sldChg chg="add del">
        <pc:chgData name="陈 文迪" userId="265a449a37120100" providerId="LiveId" clId="{7324C89B-83F0-44C0-8597-16E273C44107}" dt="2022-07-02T14:10:55.379" v="927" actId="47"/>
        <pc:sldMkLst>
          <pc:docMk/>
          <pc:sldMk cId="3779256423" sldId="3873"/>
        </pc:sldMkLst>
      </pc:sldChg>
      <pc:sldChg chg="addSp delSp modSp add mod">
        <pc:chgData name="陈 文迪" userId="265a449a37120100" providerId="LiveId" clId="{7324C89B-83F0-44C0-8597-16E273C44107}" dt="2022-07-02T14:18:30.908" v="1285" actId="1036"/>
        <pc:sldMkLst>
          <pc:docMk/>
          <pc:sldMk cId="3972265998" sldId="3874"/>
        </pc:sldMkLst>
        <pc:spChg chg="mod">
          <ac:chgData name="陈 文迪" userId="265a449a37120100" providerId="LiveId" clId="{7324C89B-83F0-44C0-8597-16E273C44107}" dt="2022-07-02T14:16:17.200" v="1118" actId="1076"/>
          <ac:spMkLst>
            <pc:docMk/>
            <pc:sldMk cId="3972265998" sldId="3874"/>
            <ac:spMk id="2" creationId="{635ED350-CA08-40D5-857F-5F39ED2D74D2}"/>
          </ac:spMkLst>
        </pc:spChg>
        <pc:spChg chg="add mod">
          <ac:chgData name="陈 文迪" userId="265a449a37120100" providerId="LiveId" clId="{7324C89B-83F0-44C0-8597-16E273C44107}" dt="2022-07-02T14:18:30.908" v="1285" actId="1036"/>
          <ac:spMkLst>
            <pc:docMk/>
            <pc:sldMk cId="3972265998" sldId="3874"/>
            <ac:spMk id="5" creationId="{932D57FA-B759-74E8-4AE9-EA5A479B457C}"/>
          </ac:spMkLst>
        </pc:spChg>
        <pc:spChg chg="add mod">
          <ac:chgData name="陈 文迪" userId="265a449a37120100" providerId="LiveId" clId="{7324C89B-83F0-44C0-8597-16E273C44107}" dt="2022-07-02T14:18:30.908" v="1285" actId="1036"/>
          <ac:spMkLst>
            <pc:docMk/>
            <pc:sldMk cId="3972265998" sldId="3874"/>
            <ac:spMk id="6" creationId="{1573CC0A-956C-A122-9233-EBC8E0F39B84}"/>
          </ac:spMkLst>
        </pc:spChg>
        <pc:spChg chg="add del mod">
          <ac:chgData name="陈 文迪" userId="265a449a37120100" providerId="LiveId" clId="{7324C89B-83F0-44C0-8597-16E273C44107}" dt="2022-07-02T14:18:30.908" v="1285" actId="1036"/>
          <ac:spMkLst>
            <pc:docMk/>
            <pc:sldMk cId="3972265998" sldId="3874"/>
            <ac:spMk id="11" creationId="{BB306620-9E84-87A8-68E0-50707A8A7999}"/>
          </ac:spMkLst>
        </pc:spChg>
        <pc:spChg chg="add del mod">
          <ac:chgData name="陈 文迪" userId="265a449a37120100" providerId="LiveId" clId="{7324C89B-83F0-44C0-8597-16E273C44107}" dt="2022-07-02T14:16:58.979" v="1187" actId="478"/>
          <ac:spMkLst>
            <pc:docMk/>
            <pc:sldMk cId="3972265998" sldId="3874"/>
            <ac:spMk id="13" creationId="{A4B7C616-2052-E709-C5D3-8D5F7F6D4CDF}"/>
          </ac:spMkLst>
        </pc:spChg>
        <pc:spChg chg="mod">
          <ac:chgData name="陈 文迪" userId="265a449a37120100" providerId="LiveId" clId="{7324C89B-83F0-44C0-8597-16E273C44107}" dt="2022-07-02T14:18:30.908" v="1285" actId="1036"/>
          <ac:spMkLst>
            <pc:docMk/>
            <pc:sldMk cId="3972265998" sldId="3874"/>
            <ac:spMk id="14" creationId="{3B161CD2-8CD9-4C68-8265-115DF813E670}"/>
          </ac:spMkLst>
        </pc:spChg>
        <pc:spChg chg="add mod">
          <ac:chgData name="陈 文迪" userId="265a449a37120100" providerId="LiveId" clId="{7324C89B-83F0-44C0-8597-16E273C44107}" dt="2022-07-02T14:18:30.908" v="1285" actId="1036"/>
          <ac:spMkLst>
            <pc:docMk/>
            <pc:sldMk cId="3972265998" sldId="3874"/>
            <ac:spMk id="15" creationId="{330A6682-D8EB-03E2-E929-675E56550DA9}"/>
          </ac:spMkLst>
        </pc:spChg>
        <pc:cxnChg chg="add mod">
          <ac:chgData name="陈 文迪" userId="265a449a37120100" providerId="LiveId" clId="{7324C89B-83F0-44C0-8597-16E273C44107}" dt="2022-07-02T14:18:30.908" v="1285" actId="1036"/>
          <ac:cxnSpMkLst>
            <pc:docMk/>
            <pc:sldMk cId="3972265998" sldId="3874"/>
            <ac:cxnSpMk id="4" creationId="{0ED8CD5C-3399-B99D-EB1F-690EBBD4707C}"/>
          </ac:cxnSpMkLst>
        </pc:cxnChg>
        <pc:cxnChg chg="add mod">
          <ac:chgData name="陈 文迪" userId="265a449a37120100" providerId="LiveId" clId="{7324C89B-83F0-44C0-8597-16E273C44107}" dt="2022-07-02T14:18:30.908" v="1285" actId="1036"/>
          <ac:cxnSpMkLst>
            <pc:docMk/>
            <pc:sldMk cId="3972265998" sldId="3874"/>
            <ac:cxnSpMk id="10" creationId="{AE72640E-4933-AC00-89DD-0A440BC985BA}"/>
          </ac:cxnSpMkLst>
        </pc:cxnChg>
        <pc:cxnChg chg="add del mod">
          <ac:chgData name="陈 文迪" userId="265a449a37120100" providerId="LiveId" clId="{7324C89B-83F0-44C0-8597-16E273C44107}" dt="2022-07-02T14:16:33.142" v="1166" actId="478"/>
          <ac:cxnSpMkLst>
            <pc:docMk/>
            <pc:sldMk cId="3972265998" sldId="3874"/>
            <ac:cxnSpMk id="12" creationId="{33DA9DA3-E861-F07D-2539-59BB25015FCE}"/>
          </ac:cxnSpMkLst>
        </pc:cxnChg>
      </pc:sldChg>
      <pc:sldChg chg="modSp add mod">
        <pc:chgData name="陈 文迪" userId="265a449a37120100" providerId="LiveId" clId="{7324C89B-83F0-44C0-8597-16E273C44107}" dt="2022-07-02T14:20:54.937" v="1676" actId="207"/>
        <pc:sldMkLst>
          <pc:docMk/>
          <pc:sldMk cId="2586178486" sldId="3875"/>
        </pc:sldMkLst>
        <pc:spChg chg="mod">
          <ac:chgData name="陈 文迪" userId="265a449a37120100" providerId="LiveId" clId="{7324C89B-83F0-44C0-8597-16E273C44107}" dt="2022-07-02T14:18:46.457" v="1304" actId="20577"/>
          <ac:spMkLst>
            <pc:docMk/>
            <pc:sldMk cId="2586178486" sldId="3875"/>
            <ac:spMk id="4" creationId="{34A76AD6-EFA6-F479-86E4-AC433F5BA640}"/>
          </ac:spMkLst>
        </pc:spChg>
        <pc:spChg chg="mod">
          <ac:chgData name="陈 文迪" userId="265a449a37120100" providerId="LiveId" clId="{7324C89B-83F0-44C0-8597-16E273C44107}" dt="2022-07-02T14:20:54.937" v="1676" actId="207"/>
          <ac:spMkLst>
            <pc:docMk/>
            <pc:sldMk cId="2586178486" sldId="3875"/>
            <ac:spMk id="6" creationId="{E55882C0-1E9F-F1BF-D165-1D6D69F0C011}"/>
          </ac:spMkLst>
        </pc:spChg>
      </pc:sldChg>
      <pc:sldMasterChg chg="modSldLayout">
        <pc:chgData name="陈 文迪" userId="265a449a37120100" providerId="LiveId" clId="{7324C89B-83F0-44C0-8597-16E273C44107}" dt="2022-07-02T12:59:00.658" v="39"/>
        <pc:sldMasterMkLst>
          <pc:docMk/>
          <pc:sldMasterMk cId="3067668650" sldId="2147483768"/>
        </pc:sldMasterMkLst>
        <pc:sldLayoutChg chg="addSp delSp modSp mod">
          <pc:chgData name="陈 文迪" userId="265a449a37120100" providerId="LiveId" clId="{7324C89B-83F0-44C0-8597-16E273C44107}" dt="2022-07-02T12:59:00.658" v="39"/>
          <pc:sldLayoutMkLst>
            <pc:docMk/>
            <pc:sldMasterMk cId="3067668650" sldId="2147483768"/>
            <pc:sldLayoutMk cId="1454550191" sldId="2147483790"/>
          </pc:sldLayoutMkLst>
          <pc:spChg chg="add mod">
            <ac:chgData name="陈 文迪" userId="265a449a37120100" providerId="LiveId" clId="{7324C89B-83F0-44C0-8597-16E273C44107}" dt="2022-07-02T12:59:00.658" v="39"/>
            <ac:spMkLst>
              <pc:docMk/>
              <pc:sldMasterMk cId="3067668650" sldId="2147483768"/>
              <pc:sldLayoutMk cId="1454550191" sldId="2147483790"/>
              <ac:spMk id="4" creationId="{977E54DA-41A5-BB00-BB23-D91B81A489C2}"/>
            </ac:spMkLst>
          </pc:spChg>
          <pc:spChg chg="add mod">
            <ac:chgData name="陈 文迪" userId="265a449a37120100" providerId="LiveId" clId="{7324C89B-83F0-44C0-8597-16E273C44107}" dt="2022-07-02T12:59:00.658" v="39"/>
            <ac:spMkLst>
              <pc:docMk/>
              <pc:sldMasterMk cId="3067668650" sldId="2147483768"/>
              <pc:sldLayoutMk cId="1454550191" sldId="2147483790"/>
              <ac:spMk id="5" creationId="{BD814FCC-DCA3-866E-840A-2B22C74397CF}"/>
            </ac:spMkLst>
          </pc:spChg>
          <pc:spChg chg="add mod">
            <ac:chgData name="陈 文迪" userId="265a449a37120100" providerId="LiveId" clId="{7324C89B-83F0-44C0-8597-16E273C44107}" dt="2022-07-02T12:59:00.658" v="39"/>
            <ac:spMkLst>
              <pc:docMk/>
              <pc:sldMasterMk cId="3067668650" sldId="2147483768"/>
              <pc:sldLayoutMk cId="1454550191" sldId="2147483790"/>
              <ac:spMk id="6" creationId="{ADD3A8FA-F9ED-C248-9E30-3F79EE3F5B45}"/>
            </ac:spMkLst>
          </pc:spChg>
          <pc:spChg chg="add mod">
            <ac:chgData name="陈 文迪" userId="265a449a37120100" providerId="LiveId" clId="{7324C89B-83F0-44C0-8597-16E273C44107}" dt="2022-07-02T12:59:00.658" v="39"/>
            <ac:spMkLst>
              <pc:docMk/>
              <pc:sldMasterMk cId="3067668650" sldId="2147483768"/>
              <pc:sldLayoutMk cId="1454550191" sldId="2147483790"/>
              <ac:spMk id="7" creationId="{B24C4265-1B08-51AE-F1B4-4544EF1F3F8E}"/>
            </ac:spMkLst>
          </pc:spChg>
          <pc:spChg chg="add mod">
            <ac:chgData name="陈 文迪" userId="265a449a37120100" providerId="LiveId" clId="{7324C89B-83F0-44C0-8597-16E273C44107}" dt="2022-07-02T12:59:00.658" v="39"/>
            <ac:spMkLst>
              <pc:docMk/>
              <pc:sldMasterMk cId="3067668650" sldId="2147483768"/>
              <pc:sldLayoutMk cId="1454550191" sldId="2147483790"/>
              <ac:spMk id="8" creationId="{4E4A857C-7AFF-10BD-8744-68E6AA895F05}"/>
            </ac:spMkLst>
          </pc:spChg>
          <pc:spChg chg="add mod">
            <ac:chgData name="陈 文迪" userId="265a449a37120100" providerId="LiveId" clId="{7324C89B-83F0-44C0-8597-16E273C44107}" dt="2022-07-02T12:59:00.658" v="39"/>
            <ac:spMkLst>
              <pc:docMk/>
              <pc:sldMasterMk cId="3067668650" sldId="2147483768"/>
              <pc:sldLayoutMk cId="1454550191" sldId="2147483790"/>
              <ac:spMk id="9" creationId="{5AE56351-4926-912C-91A6-99754FEF022C}"/>
            </ac:spMkLst>
          </pc:spChg>
          <pc:spChg chg="add mod">
            <ac:chgData name="陈 文迪" userId="265a449a37120100" providerId="LiveId" clId="{7324C89B-83F0-44C0-8597-16E273C44107}" dt="2022-07-02T12:59:00.658" v="39"/>
            <ac:spMkLst>
              <pc:docMk/>
              <pc:sldMasterMk cId="3067668650" sldId="2147483768"/>
              <pc:sldLayoutMk cId="1454550191" sldId="2147483790"/>
              <ac:spMk id="10" creationId="{D240DC06-A29B-DDD1-6EDA-9D760AC0DF74}"/>
            </ac:spMkLst>
          </pc:spChg>
          <pc:spChg chg="add mod">
            <ac:chgData name="陈 文迪" userId="265a449a37120100" providerId="LiveId" clId="{7324C89B-83F0-44C0-8597-16E273C44107}" dt="2022-07-02T12:59:00.658" v="39"/>
            <ac:spMkLst>
              <pc:docMk/>
              <pc:sldMasterMk cId="3067668650" sldId="2147483768"/>
              <pc:sldLayoutMk cId="1454550191" sldId="2147483790"/>
              <ac:spMk id="11" creationId="{28A9834E-8BBA-B408-CA64-7F809CA29231}"/>
            </ac:spMkLst>
          </pc:spChg>
          <pc:spChg chg="del">
            <ac:chgData name="陈 文迪" userId="265a449a37120100" providerId="LiveId" clId="{7324C89B-83F0-44C0-8597-16E273C44107}" dt="2022-07-02T12:59:00.416" v="38" actId="478"/>
            <ac:spMkLst>
              <pc:docMk/>
              <pc:sldMasterMk cId="3067668650" sldId="2147483768"/>
              <pc:sldLayoutMk cId="1454550191" sldId="2147483790"/>
              <ac:spMk id="34" creationId="{00000000-0000-0000-0000-000000000000}"/>
            </ac:spMkLst>
          </pc:spChg>
          <pc:spChg chg="del">
            <ac:chgData name="陈 文迪" userId="265a449a37120100" providerId="LiveId" clId="{7324C89B-83F0-44C0-8597-16E273C44107}" dt="2022-07-02T12:59:00.416" v="38" actId="478"/>
            <ac:spMkLst>
              <pc:docMk/>
              <pc:sldMasterMk cId="3067668650" sldId="2147483768"/>
              <pc:sldLayoutMk cId="1454550191" sldId="2147483790"/>
              <ac:spMk id="35" creationId="{00000000-0000-0000-0000-000000000000}"/>
            </ac:spMkLst>
          </pc:spChg>
        </pc:sldLayoutChg>
      </pc:sldMasterChg>
    </pc:docChg>
  </pc:docChgLst>
  <pc:docChgLst>
    <pc:chgData name="陈 文迪" userId="265a449a37120100" providerId="LiveId" clId="{54B34E63-A106-47C5-8740-1FD336D354FC}"/>
    <pc:docChg chg="undo custSel addSld delSld modSld">
      <pc:chgData name="陈 文迪" userId="265a449a37120100" providerId="LiveId" clId="{54B34E63-A106-47C5-8740-1FD336D354FC}" dt="2021-10-12T06:32:10.217" v="2360" actId="20577"/>
      <pc:docMkLst>
        <pc:docMk/>
      </pc:docMkLst>
      <pc:sldChg chg="modSp mod">
        <pc:chgData name="陈 文迪" userId="265a449a37120100" providerId="LiveId" clId="{54B34E63-A106-47C5-8740-1FD336D354FC}" dt="2021-10-12T06:32:10.217" v="2360" actId="20577"/>
        <pc:sldMkLst>
          <pc:docMk/>
          <pc:sldMk cId="800962904" sldId="3825"/>
        </pc:sldMkLst>
        <pc:spChg chg="mod">
          <ac:chgData name="陈 文迪" userId="265a449a37120100" providerId="LiveId" clId="{54B34E63-A106-47C5-8740-1FD336D354FC}" dt="2021-10-12T06:32:10.217" v="2360" actId="20577"/>
          <ac:spMkLst>
            <pc:docMk/>
            <pc:sldMk cId="800962904" sldId="3825"/>
            <ac:spMk id="3" creationId="{72CC4EC4-809C-4FD2-AA20-009F08590DA6}"/>
          </ac:spMkLst>
        </pc:spChg>
      </pc:sldChg>
      <pc:sldChg chg="modSp mod">
        <pc:chgData name="陈 文迪" userId="265a449a37120100" providerId="LiveId" clId="{54B34E63-A106-47C5-8740-1FD336D354FC}" dt="2021-10-12T04:43:08.849" v="465" actId="20577"/>
        <pc:sldMkLst>
          <pc:docMk/>
          <pc:sldMk cId="3509427249" sldId="3863"/>
        </pc:sldMkLst>
        <pc:spChg chg="mod">
          <ac:chgData name="陈 文迪" userId="265a449a37120100" providerId="LiveId" clId="{54B34E63-A106-47C5-8740-1FD336D354FC}" dt="2021-10-12T03:02:51.123" v="464" actId="113"/>
          <ac:spMkLst>
            <pc:docMk/>
            <pc:sldMk cId="3509427249" sldId="3863"/>
            <ac:spMk id="11" creationId="{B27E5846-A0BA-4115-A671-614B8480B137}"/>
          </ac:spMkLst>
        </pc:spChg>
        <pc:spChg chg="mod">
          <ac:chgData name="陈 文迪" userId="265a449a37120100" providerId="LiveId" clId="{54B34E63-A106-47C5-8740-1FD336D354FC}" dt="2021-10-12T04:43:08.849" v="465" actId="20577"/>
          <ac:spMkLst>
            <pc:docMk/>
            <pc:sldMk cId="3509427249" sldId="3863"/>
            <ac:spMk id="15" creationId="{008B6CE2-8CDB-46FD-9A9F-DDDD71BC7ADC}"/>
          </ac:spMkLst>
        </pc:spChg>
      </pc:sldChg>
      <pc:sldChg chg="addSp modSp mod">
        <pc:chgData name="陈 文迪" userId="265a449a37120100" providerId="LiveId" clId="{54B34E63-A106-47C5-8740-1FD336D354FC}" dt="2021-10-12T05:53:13.875" v="2326" actId="20577"/>
        <pc:sldMkLst>
          <pc:docMk/>
          <pc:sldMk cId="46809699" sldId="3866"/>
        </pc:sldMkLst>
        <pc:spChg chg="mod">
          <ac:chgData name="陈 文迪" userId="265a449a37120100" providerId="LiveId" clId="{54B34E63-A106-47C5-8740-1FD336D354FC}" dt="2021-10-12T01:45:15.415" v="33" actId="20577"/>
          <ac:spMkLst>
            <pc:docMk/>
            <pc:sldMk cId="46809699" sldId="3866"/>
            <ac:spMk id="2" creationId="{635ED350-CA08-40D5-857F-5F39ED2D74D2}"/>
          </ac:spMkLst>
        </pc:spChg>
        <pc:spChg chg="mod">
          <ac:chgData name="陈 文迪" userId="265a449a37120100" providerId="LiveId" clId="{54B34E63-A106-47C5-8740-1FD336D354FC}" dt="2021-10-12T01:48:34.174" v="461" actId="20577"/>
          <ac:spMkLst>
            <pc:docMk/>
            <pc:sldMk cId="46809699" sldId="3866"/>
            <ac:spMk id="7" creationId="{A9BC0953-66C4-4DDD-AA90-30E22081F0F3}"/>
          </ac:spMkLst>
        </pc:spChg>
        <pc:spChg chg="add mod">
          <ac:chgData name="陈 文迪" userId="265a449a37120100" providerId="LiveId" clId="{54B34E63-A106-47C5-8740-1FD336D354FC}" dt="2021-10-12T05:53:13.875" v="2326" actId="20577"/>
          <ac:spMkLst>
            <pc:docMk/>
            <pc:sldMk cId="46809699" sldId="3866"/>
            <ac:spMk id="10" creationId="{89F28B94-82AF-4A96-8FBA-969844F1AD33}"/>
          </ac:spMkLst>
        </pc:spChg>
      </pc:sldChg>
      <pc:sldChg chg="addSp modSp add mod">
        <pc:chgData name="陈 文迪" userId="265a449a37120100" providerId="LiveId" clId="{54B34E63-A106-47C5-8740-1FD336D354FC}" dt="2021-10-12T04:50:11.673" v="1280" actId="20577"/>
        <pc:sldMkLst>
          <pc:docMk/>
          <pc:sldMk cId="2351364031" sldId="3867"/>
        </pc:sldMkLst>
        <pc:spChg chg="mod">
          <ac:chgData name="陈 文迪" userId="265a449a37120100" providerId="LiveId" clId="{54B34E63-A106-47C5-8740-1FD336D354FC}" dt="2021-10-12T04:44:09.593" v="513" actId="20577"/>
          <ac:spMkLst>
            <pc:docMk/>
            <pc:sldMk cId="2351364031" sldId="3867"/>
            <ac:spMk id="2" creationId="{635ED350-CA08-40D5-857F-5F39ED2D74D2}"/>
          </ac:spMkLst>
        </pc:spChg>
        <pc:spChg chg="mod">
          <ac:chgData name="陈 文迪" userId="265a449a37120100" providerId="LiveId" clId="{54B34E63-A106-47C5-8740-1FD336D354FC}" dt="2021-10-12T04:50:11.673" v="1280" actId="20577"/>
          <ac:spMkLst>
            <pc:docMk/>
            <pc:sldMk cId="2351364031" sldId="3867"/>
            <ac:spMk id="7" creationId="{A9BC0953-66C4-4DDD-AA90-30E22081F0F3}"/>
          </ac:spMkLst>
        </pc:spChg>
        <pc:spChg chg="mod">
          <ac:chgData name="陈 文迪" userId="265a449a37120100" providerId="LiveId" clId="{54B34E63-A106-47C5-8740-1FD336D354FC}" dt="2021-10-12T04:44:46.210" v="538" actId="1076"/>
          <ac:spMkLst>
            <pc:docMk/>
            <pc:sldMk cId="2351364031" sldId="3867"/>
            <ac:spMk id="8" creationId="{E484D6A7-DA8E-4F39-B18B-52FFED5DD016}"/>
          </ac:spMkLst>
        </pc:spChg>
        <pc:spChg chg="mod">
          <ac:chgData name="陈 文迪" userId="265a449a37120100" providerId="LiveId" clId="{54B34E63-A106-47C5-8740-1FD336D354FC}" dt="2021-10-12T04:49:49.644" v="1238" actId="20577"/>
          <ac:spMkLst>
            <pc:docMk/>
            <pc:sldMk cId="2351364031" sldId="3867"/>
            <ac:spMk id="10" creationId="{89F28B94-82AF-4A96-8FBA-969844F1AD33}"/>
          </ac:spMkLst>
        </pc:spChg>
        <pc:spChg chg="add mod">
          <ac:chgData name="陈 文迪" userId="265a449a37120100" providerId="LiveId" clId="{54B34E63-A106-47C5-8740-1FD336D354FC}" dt="2021-10-12T04:48:29.042" v="1128" actId="1076"/>
          <ac:spMkLst>
            <pc:docMk/>
            <pc:sldMk cId="2351364031" sldId="3867"/>
            <ac:spMk id="11" creationId="{D6E02025-9BC4-44DD-B1C7-09AD2B2C1D42}"/>
          </ac:spMkLst>
        </pc:spChg>
      </pc:sldChg>
      <pc:sldChg chg="addSp delSp modSp add mod">
        <pc:chgData name="陈 文迪" userId="265a449a37120100" providerId="LiveId" clId="{54B34E63-A106-47C5-8740-1FD336D354FC}" dt="2021-10-12T04:51:19.360" v="1284" actId="1076"/>
        <pc:sldMkLst>
          <pc:docMk/>
          <pc:sldMk cId="2309753977" sldId="3868"/>
        </pc:sldMkLst>
        <pc:spChg chg="mod">
          <ac:chgData name="陈 文迪" userId="265a449a37120100" providerId="LiveId" clId="{54B34E63-A106-47C5-8740-1FD336D354FC}" dt="2021-10-12T04:48:40.609" v="1138" actId="20577"/>
          <ac:spMkLst>
            <pc:docMk/>
            <pc:sldMk cId="2309753977" sldId="3868"/>
            <ac:spMk id="2" creationId="{635ED350-CA08-40D5-857F-5F39ED2D74D2}"/>
          </ac:spMkLst>
        </pc:spChg>
        <pc:spChg chg="del">
          <ac:chgData name="陈 文迪" userId="265a449a37120100" providerId="LiveId" clId="{54B34E63-A106-47C5-8740-1FD336D354FC}" dt="2021-10-12T04:48:44.128" v="1139" actId="478"/>
          <ac:spMkLst>
            <pc:docMk/>
            <pc:sldMk cId="2309753977" sldId="3868"/>
            <ac:spMk id="7" creationId="{A9BC0953-66C4-4DDD-AA90-30E22081F0F3}"/>
          </ac:spMkLst>
        </pc:spChg>
        <pc:spChg chg="del">
          <ac:chgData name="陈 文迪" userId="265a449a37120100" providerId="LiveId" clId="{54B34E63-A106-47C5-8740-1FD336D354FC}" dt="2021-10-12T04:48:44.128" v="1139" actId="478"/>
          <ac:spMkLst>
            <pc:docMk/>
            <pc:sldMk cId="2309753977" sldId="3868"/>
            <ac:spMk id="10" creationId="{89F28B94-82AF-4A96-8FBA-969844F1AD33}"/>
          </ac:spMkLst>
        </pc:spChg>
        <pc:spChg chg="del">
          <ac:chgData name="陈 文迪" userId="265a449a37120100" providerId="LiveId" clId="{54B34E63-A106-47C5-8740-1FD336D354FC}" dt="2021-10-12T04:48:44.128" v="1139" actId="478"/>
          <ac:spMkLst>
            <pc:docMk/>
            <pc:sldMk cId="2309753977" sldId="3868"/>
            <ac:spMk id="11" creationId="{D6E02025-9BC4-44DD-B1C7-09AD2B2C1D42}"/>
          </ac:spMkLst>
        </pc:spChg>
        <pc:picChg chg="add mod">
          <ac:chgData name="陈 文迪" userId="265a449a37120100" providerId="LiveId" clId="{54B34E63-A106-47C5-8740-1FD336D354FC}" dt="2021-10-12T04:51:19.360" v="1284" actId="1076"/>
          <ac:picMkLst>
            <pc:docMk/>
            <pc:sldMk cId="2309753977" sldId="3868"/>
            <ac:picMk id="4" creationId="{3D842740-7538-4257-9744-E2171543FA17}"/>
          </ac:picMkLst>
        </pc:picChg>
      </pc:sldChg>
      <pc:sldChg chg="addSp delSp modSp add mod modAnim">
        <pc:chgData name="陈 文迪" userId="265a449a37120100" providerId="LiveId" clId="{54B34E63-A106-47C5-8740-1FD336D354FC}" dt="2021-10-12T04:53:40.712" v="1296"/>
        <pc:sldMkLst>
          <pc:docMk/>
          <pc:sldMk cId="3842953191" sldId="3869"/>
        </pc:sldMkLst>
        <pc:spChg chg="add mod">
          <ac:chgData name="陈 文迪" userId="265a449a37120100" providerId="LiveId" clId="{54B34E63-A106-47C5-8740-1FD336D354FC}" dt="2021-10-12T04:53:31.516" v="1295" actId="208"/>
          <ac:spMkLst>
            <pc:docMk/>
            <pc:sldMk cId="3842953191" sldId="3869"/>
            <ac:spMk id="7" creationId="{AB7591FF-E774-403C-A6DA-59767EEE53F3}"/>
          </ac:spMkLst>
        </pc:spChg>
        <pc:picChg chg="del">
          <ac:chgData name="陈 文迪" userId="265a449a37120100" providerId="LiveId" clId="{54B34E63-A106-47C5-8740-1FD336D354FC}" dt="2021-10-12T04:51:52.124" v="1286" actId="478"/>
          <ac:picMkLst>
            <pc:docMk/>
            <pc:sldMk cId="3842953191" sldId="3869"/>
            <ac:picMk id="4" creationId="{3D842740-7538-4257-9744-E2171543FA17}"/>
          </ac:picMkLst>
        </pc:picChg>
        <pc:picChg chg="add mod">
          <ac:chgData name="陈 文迪" userId="265a449a37120100" providerId="LiveId" clId="{54B34E63-A106-47C5-8740-1FD336D354FC}" dt="2021-10-12T04:52:16.528" v="1290" actId="1076"/>
          <ac:picMkLst>
            <pc:docMk/>
            <pc:sldMk cId="3842953191" sldId="3869"/>
            <ac:picMk id="6" creationId="{DB679742-247E-4306-84C2-DCB0FE829947}"/>
          </ac:picMkLst>
        </pc:picChg>
      </pc:sldChg>
      <pc:sldChg chg="addSp delSp modSp add mod delAnim">
        <pc:chgData name="陈 文迪" userId="265a449a37120100" providerId="LiveId" clId="{54B34E63-A106-47C5-8740-1FD336D354FC}" dt="2021-10-12T05:05:01.907" v="1384" actId="1076"/>
        <pc:sldMkLst>
          <pc:docMk/>
          <pc:sldMk cId="3077273453" sldId="3870"/>
        </pc:sldMkLst>
        <pc:spChg chg="mod">
          <ac:chgData name="陈 文迪" userId="265a449a37120100" providerId="LiveId" clId="{54B34E63-A106-47C5-8740-1FD336D354FC}" dt="2021-10-12T04:54:15.674" v="1310" actId="20577"/>
          <ac:spMkLst>
            <pc:docMk/>
            <pc:sldMk cId="3077273453" sldId="3870"/>
            <ac:spMk id="2" creationId="{635ED350-CA08-40D5-857F-5F39ED2D74D2}"/>
          </ac:spMkLst>
        </pc:spChg>
        <pc:spChg chg="del">
          <ac:chgData name="陈 文迪" userId="265a449a37120100" providerId="LiveId" clId="{54B34E63-A106-47C5-8740-1FD336D354FC}" dt="2021-10-12T04:54:03.088" v="1299" actId="478"/>
          <ac:spMkLst>
            <pc:docMk/>
            <pc:sldMk cId="3077273453" sldId="3870"/>
            <ac:spMk id="7" creationId="{AB7591FF-E774-403C-A6DA-59767EEE53F3}"/>
          </ac:spMkLst>
        </pc:spChg>
        <pc:picChg chg="add mod">
          <ac:chgData name="陈 文迪" userId="265a449a37120100" providerId="LiveId" clId="{54B34E63-A106-47C5-8740-1FD336D354FC}" dt="2021-10-12T05:05:01.907" v="1384" actId="1076"/>
          <ac:picMkLst>
            <pc:docMk/>
            <pc:sldMk cId="3077273453" sldId="3870"/>
            <ac:picMk id="4" creationId="{DF462E98-2971-4F30-826B-6FB2FA21FA20}"/>
          </ac:picMkLst>
        </pc:picChg>
        <pc:picChg chg="del">
          <ac:chgData name="陈 文迪" userId="265a449a37120100" providerId="LiveId" clId="{54B34E63-A106-47C5-8740-1FD336D354FC}" dt="2021-10-12T04:54:01.636" v="1298" actId="478"/>
          <ac:picMkLst>
            <pc:docMk/>
            <pc:sldMk cId="3077273453" sldId="3870"/>
            <ac:picMk id="6" creationId="{DB679742-247E-4306-84C2-DCB0FE829947}"/>
          </ac:picMkLst>
        </pc:picChg>
      </pc:sldChg>
      <pc:sldChg chg="addSp delSp modSp add mod">
        <pc:chgData name="陈 文迪" userId="265a449a37120100" providerId="LiveId" clId="{54B34E63-A106-47C5-8740-1FD336D354FC}" dt="2021-10-12T05:04:47.358" v="1382" actId="1076"/>
        <pc:sldMkLst>
          <pc:docMk/>
          <pc:sldMk cId="3460612104" sldId="3871"/>
        </pc:sldMkLst>
        <pc:picChg chg="del">
          <ac:chgData name="陈 文迪" userId="265a449a37120100" providerId="LiveId" clId="{54B34E63-A106-47C5-8740-1FD336D354FC}" dt="2021-10-12T04:54:48.627" v="1315" actId="478"/>
          <ac:picMkLst>
            <pc:docMk/>
            <pc:sldMk cId="3460612104" sldId="3871"/>
            <ac:picMk id="4" creationId="{DF462E98-2971-4F30-826B-6FB2FA21FA20}"/>
          </ac:picMkLst>
        </pc:picChg>
        <pc:picChg chg="add mod">
          <ac:chgData name="陈 文迪" userId="265a449a37120100" providerId="LiveId" clId="{54B34E63-A106-47C5-8740-1FD336D354FC}" dt="2021-10-12T05:04:47.358" v="1382" actId="1076"/>
          <ac:picMkLst>
            <pc:docMk/>
            <pc:sldMk cId="3460612104" sldId="3871"/>
            <ac:picMk id="6" creationId="{B65CC9FB-D745-43CD-AAA2-17AE9BDE91D0}"/>
          </ac:picMkLst>
        </pc:picChg>
      </pc:sldChg>
      <pc:sldChg chg="new del">
        <pc:chgData name="陈 文迪" userId="265a449a37120100" providerId="LiveId" clId="{54B34E63-A106-47C5-8740-1FD336D354FC}" dt="2021-10-12T04:55:21.286" v="1321" actId="47"/>
        <pc:sldMkLst>
          <pc:docMk/>
          <pc:sldMk cId="2269546693" sldId="3872"/>
        </pc:sldMkLst>
      </pc:sldChg>
      <pc:sldChg chg="addSp delSp modSp add mod">
        <pc:chgData name="陈 文迪" userId="265a449a37120100" providerId="LiveId" clId="{54B34E63-A106-47C5-8740-1FD336D354FC}" dt="2021-10-12T04:55:32.033" v="1325" actId="1076"/>
        <pc:sldMkLst>
          <pc:docMk/>
          <pc:sldMk cId="1326644213" sldId="3873"/>
        </pc:sldMkLst>
        <pc:picChg chg="add mod">
          <ac:chgData name="陈 文迪" userId="265a449a37120100" providerId="LiveId" clId="{54B34E63-A106-47C5-8740-1FD336D354FC}" dt="2021-10-12T04:55:32.033" v="1325" actId="1076"/>
          <ac:picMkLst>
            <pc:docMk/>
            <pc:sldMk cId="1326644213" sldId="3873"/>
            <ac:picMk id="4" creationId="{DB02FF17-FAAC-427A-B1D0-27D573E319B9}"/>
          </ac:picMkLst>
        </pc:picChg>
        <pc:picChg chg="del">
          <ac:chgData name="陈 文迪" userId="265a449a37120100" providerId="LiveId" clId="{54B34E63-A106-47C5-8740-1FD336D354FC}" dt="2021-10-12T04:55:23.223" v="1322" actId="478"/>
          <ac:picMkLst>
            <pc:docMk/>
            <pc:sldMk cId="1326644213" sldId="3873"/>
            <ac:picMk id="6" creationId="{B65CC9FB-D745-43CD-AAA2-17AE9BDE91D0}"/>
          </ac:picMkLst>
        </pc:picChg>
      </pc:sldChg>
      <pc:sldChg chg="addSp delSp modSp add mod">
        <pc:chgData name="陈 文迪" userId="265a449a37120100" providerId="LiveId" clId="{54B34E63-A106-47C5-8740-1FD336D354FC}" dt="2021-10-12T05:11:53.861" v="1406" actId="1076"/>
        <pc:sldMkLst>
          <pc:docMk/>
          <pc:sldMk cId="4222269797" sldId="3874"/>
        </pc:sldMkLst>
        <pc:spChg chg="mod">
          <ac:chgData name="陈 文迪" userId="265a449a37120100" providerId="LiveId" clId="{54B34E63-A106-47C5-8740-1FD336D354FC}" dt="2021-10-12T04:55:56.089" v="1351" actId="20577"/>
          <ac:spMkLst>
            <pc:docMk/>
            <pc:sldMk cId="4222269797" sldId="3874"/>
            <ac:spMk id="2" creationId="{635ED350-CA08-40D5-857F-5F39ED2D74D2}"/>
          </ac:spMkLst>
        </pc:spChg>
        <pc:picChg chg="del">
          <ac:chgData name="陈 文迪" userId="265a449a37120100" providerId="LiveId" clId="{54B34E63-A106-47C5-8740-1FD336D354FC}" dt="2021-10-12T04:55:57.974" v="1352" actId="478"/>
          <ac:picMkLst>
            <pc:docMk/>
            <pc:sldMk cId="4222269797" sldId="3874"/>
            <ac:picMk id="4" creationId="{DB02FF17-FAAC-427A-B1D0-27D573E319B9}"/>
          </ac:picMkLst>
        </pc:picChg>
        <pc:picChg chg="add del mod">
          <ac:chgData name="陈 文迪" userId="265a449a37120100" providerId="LiveId" clId="{54B34E63-A106-47C5-8740-1FD336D354FC}" dt="2021-10-12T05:11:39.807" v="1399" actId="478"/>
          <ac:picMkLst>
            <pc:docMk/>
            <pc:sldMk cId="4222269797" sldId="3874"/>
            <ac:picMk id="6" creationId="{FC58E097-8329-4677-9AD9-5FB5AC15B131}"/>
          </ac:picMkLst>
        </pc:picChg>
        <pc:picChg chg="add mod">
          <ac:chgData name="陈 文迪" userId="265a449a37120100" providerId="LiveId" clId="{54B34E63-A106-47C5-8740-1FD336D354FC}" dt="2021-10-12T05:11:53.861" v="1406" actId="1076"/>
          <ac:picMkLst>
            <pc:docMk/>
            <pc:sldMk cId="4222269797" sldId="3874"/>
            <ac:picMk id="10" creationId="{2E0A9831-5962-4C5F-89EF-1A1D9DD7F68B}"/>
          </ac:picMkLst>
        </pc:picChg>
      </pc:sldChg>
      <pc:sldChg chg="addSp delSp modSp add mod">
        <pc:chgData name="陈 文迪" userId="265a449a37120100" providerId="LiveId" clId="{54B34E63-A106-47C5-8740-1FD336D354FC}" dt="2021-10-12T04:57:04.208" v="1380" actId="1076"/>
        <pc:sldMkLst>
          <pc:docMk/>
          <pc:sldMk cId="957584197" sldId="3875"/>
        </pc:sldMkLst>
        <pc:spChg chg="mod">
          <ac:chgData name="陈 文迪" userId="265a449a37120100" providerId="LiveId" clId="{54B34E63-A106-47C5-8740-1FD336D354FC}" dt="2021-10-12T04:56:52.006" v="1377" actId="20577"/>
          <ac:spMkLst>
            <pc:docMk/>
            <pc:sldMk cId="957584197" sldId="3875"/>
            <ac:spMk id="2" creationId="{635ED350-CA08-40D5-857F-5F39ED2D74D2}"/>
          </ac:spMkLst>
        </pc:spChg>
        <pc:picChg chg="add mod">
          <ac:chgData name="陈 文迪" userId="265a449a37120100" providerId="LiveId" clId="{54B34E63-A106-47C5-8740-1FD336D354FC}" dt="2021-10-12T04:57:04.208" v="1380" actId="1076"/>
          <ac:picMkLst>
            <pc:docMk/>
            <pc:sldMk cId="957584197" sldId="3875"/>
            <ac:picMk id="4" creationId="{A6AECBA0-DAB5-44A0-B7B3-5743866C5215}"/>
          </ac:picMkLst>
        </pc:picChg>
        <pc:picChg chg="del">
          <ac:chgData name="陈 文迪" userId="265a449a37120100" providerId="LiveId" clId="{54B34E63-A106-47C5-8740-1FD336D354FC}" dt="2021-10-12T04:56:54.002" v="1378" actId="478"/>
          <ac:picMkLst>
            <pc:docMk/>
            <pc:sldMk cId="957584197" sldId="3875"/>
            <ac:picMk id="6" creationId="{FC58E097-8329-4677-9AD9-5FB5AC15B131}"/>
          </ac:picMkLst>
        </pc:picChg>
      </pc:sldChg>
      <pc:sldChg chg="delSp add del mod">
        <pc:chgData name="陈 文迪" userId="265a449a37120100" providerId="LiveId" clId="{54B34E63-A106-47C5-8740-1FD336D354FC}" dt="2021-10-12T05:11:31.173" v="1398" actId="47"/>
        <pc:sldMkLst>
          <pc:docMk/>
          <pc:sldMk cId="3002751689" sldId="3876"/>
        </pc:sldMkLst>
        <pc:picChg chg="del">
          <ac:chgData name="陈 文迪" userId="265a449a37120100" providerId="LiveId" clId="{54B34E63-A106-47C5-8740-1FD336D354FC}" dt="2021-10-12T05:10:50.424" v="1387" actId="478"/>
          <ac:picMkLst>
            <pc:docMk/>
            <pc:sldMk cId="3002751689" sldId="3876"/>
            <ac:picMk id="4" creationId="{DB02FF17-FAAC-427A-B1D0-27D573E319B9}"/>
          </ac:picMkLst>
        </pc:picChg>
      </pc:sldChg>
      <pc:sldChg chg="addSp delSp modSp add mod">
        <pc:chgData name="陈 文迪" userId="265a449a37120100" providerId="LiveId" clId="{54B34E63-A106-47C5-8740-1FD336D354FC}" dt="2021-10-12T05:14:56.503" v="1416" actId="1036"/>
        <pc:sldMkLst>
          <pc:docMk/>
          <pc:sldMk cId="1276770418" sldId="3877"/>
        </pc:sldMkLst>
        <pc:picChg chg="del">
          <ac:chgData name="陈 文迪" userId="265a449a37120100" providerId="LiveId" clId="{54B34E63-A106-47C5-8740-1FD336D354FC}" dt="2021-10-12T05:10:52.252" v="1388" actId="478"/>
          <ac:picMkLst>
            <pc:docMk/>
            <pc:sldMk cId="1276770418" sldId="3877"/>
            <ac:picMk id="4" creationId="{DB02FF17-FAAC-427A-B1D0-27D573E319B9}"/>
          </ac:picMkLst>
        </pc:picChg>
        <pc:picChg chg="add mod">
          <ac:chgData name="陈 文迪" userId="265a449a37120100" providerId="LiveId" clId="{54B34E63-A106-47C5-8740-1FD336D354FC}" dt="2021-10-12T05:14:56.503" v="1416" actId="1036"/>
          <ac:picMkLst>
            <pc:docMk/>
            <pc:sldMk cId="1276770418" sldId="3877"/>
            <ac:picMk id="6" creationId="{8186CF99-297A-4A5C-9513-86D88400EC95}"/>
          </ac:picMkLst>
        </pc:picChg>
        <pc:picChg chg="add mod">
          <ac:chgData name="陈 文迪" userId="265a449a37120100" providerId="LiveId" clId="{54B34E63-A106-47C5-8740-1FD336D354FC}" dt="2021-10-12T05:14:56.503" v="1416" actId="1036"/>
          <ac:picMkLst>
            <pc:docMk/>
            <pc:sldMk cId="1276770418" sldId="3877"/>
            <ac:picMk id="10" creationId="{0419C4EB-9EDC-4B74-813A-52434BDD561C}"/>
          </ac:picMkLst>
        </pc:picChg>
      </pc:sldChg>
      <pc:sldChg chg="addSp delSp modSp add mod">
        <pc:chgData name="陈 文迪" userId="265a449a37120100" providerId="LiveId" clId="{54B34E63-A106-47C5-8740-1FD336D354FC}" dt="2021-10-12T05:50:44.276" v="2221"/>
        <pc:sldMkLst>
          <pc:docMk/>
          <pc:sldMk cId="570362669" sldId="3878"/>
        </pc:sldMkLst>
        <pc:spChg chg="mod">
          <ac:chgData name="陈 文迪" userId="265a449a37120100" providerId="LiveId" clId="{54B34E63-A106-47C5-8740-1FD336D354FC}" dt="2021-10-12T05:24:59.679" v="1613" actId="20577"/>
          <ac:spMkLst>
            <pc:docMk/>
            <pc:sldMk cId="570362669" sldId="3878"/>
            <ac:spMk id="2" creationId="{635ED350-CA08-40D5-857F-5F39ED2D74D2}"/>
          </ac:spMkLst>
        </pc:spChg>
        <pc:spChg chg="mod">
          <ac:chgData name="陈 文迪" userId="265a449a37120100" providerId="LiveId" clId="{54B34E63-A106-47C5-8740-1FD336D354FC}" dt="2021-10-12T05:33:40.242" v="1719" actId="20577"/>
          <ac:spMkLst>
            <pc:docMk/>
            <pc:sldMk cId="570362669" sldId="3878"/>
            <ac:spMk id="7" creationId="{A9BC0953-66C4-4DDD-AA90-30E22081F0F3}"/>
          </ac:spMkLst>
        </pc:spChg>
        <pc:spChg chg="del">
          <ac:chgData name="陈 文迪" userId="265a449a37120100" providerId="LiveId" clId="{54B34E63-A106-47C5-8740-1FD336D354FC}" dt="2021-10-12T05:23:56.607" v="1453" actId="478"/>
          <ac:spMkLst>
            <pc:docMk/>
            <pc:sldMk cId="570362669" sldId="3878"/>
            <ac:spMk id="10" creationId="{89F28B94-82AF-4A96-8FBA-969844F1AD33}"/>
          </ac:spMkLst>
        </pc:spChg>
        <pc:spChg chg="del">
          <ac:chgData name="陈 文迪" userId="265a449a37120100" providerId="LiveId" clId="{54B34E63-A106-47C5-8740-1FD336D354FC}" dt="2021-10-12T05:23:59.257" v="1454" actId="478"/>
          <ac:spMkLst>
            <pc:docMk/>
            <pc:sldMk cId="570362669" sldId="3878"/>
            <ac:spMk id="11" creationId="{D6E02025-9BC4-44DD-B1C7-09AD2B2C1D42}"/>
          </ac:spMkLst>
        </pc:spChg>
        <pc:spChg chg="add del mod">
          <ac:chgData name="陈 文迪" userId="265a449a37120100" providerId="LiveId" clId="{54B34E63-A106-47C5-8740-1FD336D354FC}" dt="2021-10-12T05:50:44.276" v="2221"/>
          <ac:spMkLst>
            <pc:docMk/>
            <pc:sldMk cId="570362669" sldId="3878"/>
            <ac:spMk id="12" creationId="{F26A7428-05DB-4B17-9686-C4F3F85594AD}"/>
          </ac:spMkLst>
        </pc:spChg>
      </pc:sldChg>
      <pc:sldChg chg="modSp add del mod">
        <pc:chgData name="陈 文迪" userId="265a449a37120100" providerId="LiveId" clId="{54B34E63-A106-47C5-8740-1FD336D354FC}" dt="2021-10-12T05:23:28.946" v="1434" actId="47"/>
        <pc:sldMkLst>
          <pc:docMk/>
          <pc:sldMk cId="3228314311" sldId="3878"/>
        </pc:sldMkLst>
        <pc:spChg chg="mod">
          <ac:chgData name="陈 文迪" userId="265a449a37120100" providerId="LiveId" clId="{54B34E63-A106-47C5-8740-1FD336D354FC}" dt="2021-10-12T05:23:21.480" v="1433" actId="20577"/>
          <ac:spMkLst>
            <pc:docMk/>
            <pc:sldMk cId="3228314311" sldId="3878"/>
            <ac:spMk id="2" creationId="{635ED350-CA08-40D5-857F-5F39ED2D74D2}"/>
          </ac:spMkLst>
        </pc:spChg>
      </pc:sldChg>
      <pc:sldChg chg="addSp modSp add mod">
        <pc:chgData name="陈 文迪" userId="265a449a37120100" providerId="LiveId" clId="{54B34E63-A106-47C5-8740-1FD336D354FC}" dt="2021-10-12T06:03:12.082" v="2332" actId="20577"/>
        <pc:sldMkLst>
          <pc:docMk/>
          <pc:sldMk cId="190672583" sldId="3879"/>
        </pc:sldMkLst>
        <pc:spChg chg="mod">
          <ac:chgData name="陈 文迪" userId="265a449a37120100" providerId="LiveId" clId="{54B34E63-A106-47C5-8740-1FD336D354FC}" dt="2021-10-12T05:44:07.533" v="1765" actId="20577"/>
          <ac:spMkLst>
            <pc:docMk/>
            <pc:sldMk cId="190672583" sldId="3879"/>
            <ac:spMk id="2" creationId="{635ED350-CA08-40D5-857F-5F39ED2D74D2}"/>
          </ac:spMkLst>
        </pc:spChg>
        <pc:spChg chg="mod">
          <ac:chgData name="陈 文迪" userId="265a449a37120100" providerId="LiveId" clId="{54B34E63-A106-47C5-8740-1FD336D354FC}" dt="2021-10-12T06:03:12.082" v="2332" actId="20577"/>
          <ac:spMkLst>
            <pc:docMk/>
            <pc:sldMk cId="190672583" sldId="3879"/>
            <ac:spMk id="7" creationId="{A9BC0953-66C4-4DDD-AA90-30E22081F0F3}"/>
          </ac:spMkLst>
        </pc:spChg>
        <pc:spChg chg="add mod">
          <ac:chgData name="陈 文迪" userId="265a449a37120100" providerId="LiveId" clId="{54B34E63-A106-47C5-8740-1FD336D354FC}" dt="2021-10-12T05:51:11.182" v="2323" actId="1076"/>
          <ac:spMkLst>
            <pc:docMk/>
            <pc:sldMk cId="190672583" sldId="3879"/>
            <ac:spMk id="10" creationId="{F2A1D253-1B62-4101-A333-EE61418C874D}"/>
          </ac:spMkLst>
        </pc:spChg>
      </pc:sldChg>
    </pc:docChg>
  </pc:docChgLst>
  <pc:docChgLst>
    <pc:chgData name="文迪" userId="265a449a37120100" providerId="LiveId" clId="{B8DC0913-1B0F-4BA2-B0A3-ABC158A58784}"/>
    <pc:docChg chg="undo custSel addSld delSld modSld">
      <pc:chgData name="文迪" userId="265a449a37120100" providerId="LiveId" clId="{B8DC0913-1B0F-4BA2-B0A3-ABC158A58784}" dt="2021-09-26T08:23:15.517" v="1123"/>
      <pc:docMkLst>
        <pc:docMk/>
      </pc:docMkLst>
      <pc:sldChg chg="addSp modSp mod">
        <pc:chgData name="文迪" userId="265a449a37120100" providerId="LiveId" clId="{B8DC0913-1B0F-4BA2-B0A3-ABC158A58784}" dt="2021-09-23T08:39:18.491" v="839" actId="20577"/>
        <pc:sldMkLst>
          <pc:docMk/>
          <pc:sldMk cId="800962904" sldId="3825"/>
        </pc:sldMkLst>
        <pc:spChg chg="add mod">
          <ac:chgData name="文迪" userId="265a449a37120100" providerId="LiveId" clId="{B8DC0913-1B0F-4BA2-B0A3-ABC158A58784}" dt="2021-09-23T08:39:18.491" v="839" actId="20577"/>
          <ac:spMkLst>
            <pc:docMk/>
            <pc:sldMk cId="800962904" sldId="3825"/>
            <ac:spMk id="4" creationId="{1B309D49-BC75-4742-8482-71E06030CF69}"/>
          </ac:spMkLst>
        </pc:spChg>
      </pc:sldChg>
      <pc:sldChg chg="modSp mod">
        <pc:chgData name="文迪" userId="265a449a37120100" providerId="LiveId" clId="{B8DC0913-1B0F-4BA2-B0A3-ABC158A58784}" dt="2021-09-26T08:23:15.517" v="1123"/>
        <pc:sldMkLst>
          <pc:docMk/>
          <pc:sldMk cId="3820218444" sldId="3836"/>
        </pc:sldMkLst>
        <pc:spChg chg="mod">
          <ac:chgData name="文迪" userId="265a449a37120100" providerId="LiveId" clId="{B8DC0913-1B0F-4BA2-B0A3-ABC158A58784}" dt="2021-09-26T08:23:15.517" v="1123"/>
          <ac:spMkLst>
            <pc:docMk/>
            <pc:sldMk cId="3820218444" sldId="3836"/>
            <ac:spMk id="8" creationId="{38E6D0D8-D9AB-4018-B419-922AD86C7EA5}"/>
          </ac:spMkLst>
        </pc:spChg>
      </pc:sldChg>
      <pc:sldChg chg="modSp mod">
        <pc:chgData name="文迪" userId="265a449a37120100" providerId="LiveId" clId="{B8DC0913-1B0F-4BA2-B0A3-ABC158A58784}" dt="2021-09-23T08:29:56.801" v="101" actId="1076"/>
        <pc:sldMkLst>
          <pc:docMk/>
          <pc:sldMk cId="3400960254" sldId="3837"/>
        </pc:sldMkLst>
        <pc:spChg chg="mod">
          <ac:chgData name="文迪" userId="265a449a37120100" providerId="LiveId" clId="{B8DC0913-1B0F-4BA2-B0A3-ABC158A58784}" dt="2021-09-23T08:29:56.801" v="101" actId="1076"/>
          <ac:spMkLst>
            <pc:docMk/>
            <pc:sldMk cId="3400960254" sldId="3837"/>
            <ac:spMk id="2" creationId="{1EFC037F-9B04-45A9-8AE6-A8517884947F}"/>
          </ac:spMkLst>
        </pc:spChg>
        <pc:spChg chg="mod ord">
          <ac:chgData name="文迪" userId="265a449a37120100" providerId="LiveId" clId="{B8DC0913-1B0F-4BA2-B0A3-ABC158A58784}" dt="2021-09-23T08:29:15.532" v="77" actId="171"/>
          <ac:spMkLst>
            <pc:docMk/>
            <pc:sldMk cId="3400960254" sldId="3837"/>
            <ac:spMk id="3" creationId="{9F49FB76-25BA-4481-B88D-DCB748E1662E}"/>
          </ac:spMkLst>
        </pc:spChg>
      </pc:sldChg>
      <pc:sldChg chg="addSp delSp modSp new mod">
        <pc:chgData name="文迪" userId="265a449a37120100" providerId="LiveId" clId="{B8DC0913-1B0F-4BA2-B0A3-ABC158A58784}" dt="2021-09-23T08:35:42.552" v="654" actId="14100"/>
        <pc:sldMkLst>
          <pc:docMk/>
          <pc:sldMk cId="2264716444" sldId="3840"/>
        </pc:sldMkLst>
        <pc:spChg chg="mod">
          <ac:chgData name="文迪" userId="265a449a37120100" providerId="LiveId" clId="{B8DC0913-1B0F-4BA2-B0A3-ABC158A58784}" dt="2021-09-23T08:35:13.725" v="569" actId="20577"/>
          <ac:spMkLst>
            <pc:docMk/>
            <pc:sldMk cId="2264716444" sldId="3840"/>
            <ac:spMk id="2" creationId="{635ED350-CA08-40D5-857F-5F39ED2D74D2}"/>
          </ac:spMkLst>
        </pc:spChg>
        <pc:spChg chg="del">
          <ac:chgData name="文迪" userId="265a449a37120100" providerId="LiveId" clId="{B8DC0913-1B0F-4BA2-B0A3-ABC158A58784}" dt="2021-09-23T08:12:52.687" v="64" actId="478"/>
          <ac:spMkLst>
            <pc:docMk/>
            <pc:sldMk cId="2264716444" sldId="3840"/>
            <ac:spMk id="3" creationId="{54F46CEC-3605-45B2-913F-A184B02FF49C}"/>
          </ac:spMkLst>
        </pc:spChg>
        <pc:spChg chg="mod">
          <ac:chgData name="文迪" userId="265a449a37120100" providerId="LiveId" clId="{B8DC0913-1B0F-4BA2-B0A3-ABC158A58784}" dt="2021-09-23T08:32:34.164" v="229" actId="14100"/>
          <ac:spMkLst>
            <pc:docMk/>
            <pc:sldMk cId="2264716444" sldId="3840"/>
            <ac:spMk id="4" creationId="{EB0EB56F-74F2-4AE9-ADD8-D8D98F8E6225}"/>
          </ac:spMkLst>
        </pc:spChg>
        <pc:spChg chg="del">
          <ac:chgData name="文迪" userId="265a449a37120100" providerId="LiveId" clId="{B8DC0913-1B0F-4BA2-B0A3-ABC158A58784}" dt="2021-09-23T08:12:55.036" v="65" actId="478"/>
          <ac:spMkLst>
            <pc:docMk/>
            <pc:sldMk cId="2264716444" sldId="3840"/>
            <ac:spMk id="5" creationId="{DAB41C31-5318-447E-A8FB-3355E20AE38B}"/>
          </ac:spMkLst>
        </pc:spChg>
        <pc:spChg chg="del">
          <ac:chgData name="文迪" userId="265a449a37120100" providerId="LiveId" clId="{B8DC0913-1B0F-4BA2-B0A3-ABC158A58784}" dt="2021-09-23T08:12:57.975" v="66" actId="478"/>
          <ac:spMkLst>
            <pc:docMk/>
            <pc:sldMk cId="2264716444" sldId="3840"/>
            <ac:spMk id="6" creationId="{89B3F017-55AB-4015-A518-5919E55FAE41}"/>
          </ac:spMkLst>
        </pc:spChg>
        <pc:spChg chg="del">
          <ac:chgData name="文迪" userId="265a449a37120100" providerId="LiveId" clId="{B8DC0913-1B0F-4BA2-B0A3-ABC158A58784}" dt="2021-09-23T08:13:04.952" v="68" actId="478"/>
          <ac:spMkLst>
            <pc:docMk/>
            <pc:sldMk cId="2264716444" sldId="3840"/>
            <ac:spMk id="7" creationId="{62CFE516-D5EB-4840-A0C0-2F9B49BE9771}"/>
          </ac:spMkLst>
        </pc:spChg>
        <pc:spChg chg="del mod">
          <ac:chgData name="文迪" userId="265a449a37120100" providerId="LiveId" clId="{B8DC0913-1B0F-4BA2-B0A3-ABC158A58784}" dt="2021-09-23T08:13:04.952" v="68" actId="478"/>
          <ac:spMkLst>
            <pc:docMk/>
            <pc:sldMk cId="2264716444" sldId="3840"/>
            <ac:spMk id="8" creationId="{E9A7E514-38CD-41BD-A81C-CE920F222378}"/>
          </ac:spMkLst>
        </pc:spChg>
        <pc:spChg chg="add mod">
          <ac:chgData name="文迪" userId="265a449a37120100" providerId="LiveId" clId="{B8DC0913-1B0F-4BA2-B0A3-ABC158A58784}" dt="2021-09-23T08:34:47.340" v="518" actId="1035"/>
          <ac:spMkLst>
            <pc:docMk/>
            <pc:sldMk cId="2264716444" sldId="3840"/>
            <ac:spMk id="10" creationId="{58023673-8FA6-4090-A562-9B5A58D3D6C2}"/>
          </ac:spMkLst>
        </pc:spChg>
        <pc:spChg chg="add mod">
          <ac:chgData name="文迪" userId="265a449a37120100" providerId="LiveId" clId="{B8DC0913-1B0F-4BA2-B0A3-ABC158A58784}" dt="2021-09-23T08:35:42.552" v="654" actId="14100"/>
          <ac:spMkLst>
            <pc:docMk/>
            <pc:sldMk cId="2264716444" sldId="3840"/>
            <ac:spMk id="11" creationId="{112816B3-06E7-485D-AFE9-4CAD4D41AA98}"/>
          </ac:spMkLst>
        </pc:spChg>
        <pc:spChg chg="add mod">
          <ac:chgData name="文迪" userId="265a449a37120100" providerId="LiveId" clId="{B8DC0913-1B0F-4BA2-B0A3-ABC158A58784}" dt="2021-09-23T08:34:47.340" v="518" actId="1035"/>
          <ac:spMkLst>
            <pc:docMk/>
            <pc:sldMk cId="2264716444" sldId="3840"/>
            <ac:spMk id="12" creationId="{12BE95CC-1775-499D-8367-52A6167EB2C2}"/>
          </ac:spMkLst>
        </pc:spChg>
        <pc:spChg chg="add mod">
          <ac:chgData name="文迪" userId="265a449a37120100" providerId="LiveId" clId="{B8DC0913-1B0F-4BA2-B0A3-ABC158A58784}" dt="2021-09-23T08:35:36.440" v="653" actId="14100"/>
          <ac:spMkLst>
            <pc:docMk/>
            <pc:sldMk cId="2264716444" sldId="3840"/>
            <ac:spMk id="13" creationId="{E79E39F3-0632-4AD1-A590-2423565F210F}"/>
          </ac:spMkLst>
        </pc:spChg>
      </pc:sldChg>
      <pc:sldChg chg="delSp modSp new mod">
        <pc:chgData name="文迪" userId="265a449a37120100" providerId="LiveId" clId="{B8DC0913-1B0F-4BA2-B0A3-ABC158A58784}" dt="2021-09-23T08:40:32.325" v="881" actId="20577"/>
        <pc:sldMkLst>
          <pc:docMk/>
          <pc:sldMk cId="3299583157" sldId="3841"/>
        </pc:sldMkLst>
        <pc:spChg chg="mod">
          <ac:chgData name="文迪" userId="265a449a37120100" providerId="LiveId" clId="{B8DC0913-1B0F-4BA2-B0A3-ABC158A58784}" dt="2021-09-23T08:40:32.325" v="881" actId="20577"/>
          <ac:spMkLst>
            <pc:docMk/>
            <pc:sldMk cId="3299583157" sldId="3841"/>
            <ac:spMk id="2" creationId="{F9119FEF-CDDC-4F7E-BB1B-46D3D953577B}"/>
          </ac:spMkLst>
        </pc:spChg>
        <pc:spChg chg="del">
          <ac:chgData name="文迪" userId="265a449a37120100" providerId="LiveId" clId="{B8DC0913-1B0F-4BA2-B0A3-ABC158A58784}" dt="2021-09-23T08:01:34.935" v="20" actId="478"/>
          <ac:spMkLst>
            <pc:docMk/>
            <pc:sldMk cId="3299583157" sldId="3841"/>
            <ac:spMk id="3" creationId="{97EF9C6F-9C87-477F-B346-F8ED9663B0E2}"/>
          </ac:spMkLst>
        </pc:spChg>
        <pc:spChg chg="del">
          <ac:chgData name="文迪" userId="265a449a37120100" providerId="LiveId" clId="{B8DC0913-1B0F-4BA2-B0A3-ABC158A58784}" dt="2021-09-23T08:01:05.299" v="19" actId="478"/>
          <ac:spMkLst>
            <pc:docMk/>
            <pc:sldMk cId="3299583157" sldId="3841"/>
            <ac:spMk id="4" creationId="{F3E0643E-C77E-4011-A4C7-849090170740}"/>
          </ac:spMkLst>
        </pc:spChg>
        <pc:spChg chg="del">
          <ac:chgData name="文迪" userId="265a449a37120100" providerId="LiveId" clId="{B8DC0913-1B0F-4BA2-B0A3-ABC158A58784}" dt="2021-09-23T08:01:34.935" v="20" actId="478"/>
          <ac:spMkLst>
            <pc:docMk/>
            <pc:sldMk cId="3299583157" sldId="3841"/>
            <ac:spMk id="5" creationId="{6B741438-2ACA-400E-91A1-41E431065A09}"/>
          </ac:spMkLst>
        </pc:spChg>
        <pc:spChg chg="del">
          <ac:chgData name="文迪" userId="265a449a37120100" providerId="LiveId" clId="{B8DC0913-1B0F-4BA2-B0A3-ABC158A58784}" dt="2021-09-23T08:01:05.299" v="19" actId="478"/>
          <ac:spMkLst>
            <pc:docMk/>
            <pc:sldMk cId="3299583157" sldId="3841"/>
            <ac:spMk id="6" creationId="{6E89B530-05D6-4378-AF46-99F90FD7A974}"/>
          </ac:spMkLst>
        </pc:spChg>
        <pc:spChg chg="del">
          <ac:chgData name="文迪" userId="265a449a37120100" providerId="LiveId" clId="{B8DC0913-1B0F-4BA2-B0A3-ABC158A58784}" dt="2021-09-23T08:02:37.584" v="63" actId="478"/>
          <ac:spMkLst>
            <pc:docMk/>
            <pc:sldMk cId="3299583157" sldId="3841"/>
            <ac:spMk id="7" creationId="{2C0CA0D8-79EC-44A0-BA60-4B307BFCFFA7}"/>
          </ac:spMkLst>
        </pc:spChg>
        <pc:spChg chg="del">
          <ac:chgData name="文迪" userId="265a449a37120100" providerId="LiveId" clId="{B8DC0913-1B0F-4BA2-B0A3-ABC158A58784}" dt="2021-09-23T08:02:37.584" v="63" actId="478"/>
          <ac:spMkLst>
            <pc:docMk/>
            <pc:sldMk cId="3299583157" sldId="3841"/>
            <ac:spMk id="8" creationId="{4D8884C1-CB1F-4E0B-B090-B784083BAD07}"/>
          </ac:spMkLst>
        </pc:spChg>
      </pc:sldChg>
      <pc:sldChg chg="modSp add mod">
        <pc:chgData name="文迪" userId="265a449a37120100" providerId="LiveId" clId="{B8DC0913-1B0F-4BA2-B0A3-ABC158A58784}" dt="2021-09-23T08:42:50.202" v="899" actId="1037"/>
        <pc:sldMkLst>
          <pc:docMk/>
          <pc:sldMk cId="3720316070" sldId="3842"/>
        </pc:sldMkLst>
        <pc:spChg chg="mod">
          <ac:chgData name="文迪" userId="265a449a37120100" providerId="LiveId" clId="{B8DC0913-1B0F-4BA2-B0A3-ABC158A58784}" dt="2021-09-23T08:42:50.202" v="899" actId="1037"/>
          <ac:spMkLst>
            <pc:docMk/>
            <pc:sldMk cId="3720316070" sldId="3842"/>
            <ac:spMk id="2" creationId="{1EFC037F-9B04-45A9-8AE6-A8517884947F}"/>
          </ac:spMkLst>
        </pc:spChg>
        <pc:spChg chg="mod">
          <ac:chgData name="文迪" userId="265a449a37120100" providerId="LiveId" clId="{B8DC0913-1B0F-4BA2-B0A3-ABC158A58784}" dt="2021-09-23T08:37:24.599" v="660" actId="20577"/>
          <ac:spMkLst>
            <pc:docMk/>
            <pc:sldMk cId="3720316070" sldId="3842"/>
            <ac:spMk id="3" creationId="{9F49FB76-25BA-4481-B88D-DCB748E1662E}"/>
          </ac:spMkLst>
        </pc:spChg>
      </pc:sldChg>
      <pc:sldChg chg="new del">
        <pc:chgData name="文迪" userId="265a449a37120100" providerId="LiveId" clId="{B8DC0913-1B0F-4BA2-B0A3-ABC158A58784}" dt="2021-09-23T08:42:03.859" v="885" actId="47"/>
        <pc:sldMkLst>
          <pc:docMk/>
          <pc:sldMk cId="885970074" sldId="3843"/>
        </pc:sldMkLst>
      </pc:sldChg>
      <pc:sldChg chg="delSp add del mod">
        <pc:chgData name="文迪" userId="265a449a37120100" providerId="LiveId" clId="{B8DC0913-1B0F-4BA2-B0A3-ABC158A58784}" dt="2021-09-23T08:53:53.977" v="1048" actId="47"/>
        <pc:sldMkLst>
          <pc:docMk/>
          <pc:sldMk cId="2754017987" sldId="3843"/>
        </pc:sldMkLst>
        <pc:spChg chg="del">
          <ac:chgData name="文迪" userId="265a449a37120100" providerId="LiveId" clId="{B8DC0913-1B0F-4BA2-B0A3-ABC158A58784}" dt="2021-09-23T08:42:13.476" v="889" actId="478"/>
          <ac:spMkLst>
            <pc:docMk/>
            <pc:sldMk cId="2754017987" sldId="3843"/>
            <ac:spMk id="7" creationId="{4298F3AB-0F89-4C71-8564-545EE6C7605A}"/>
          </ac:spMkLst>
        </pc:spChg>
        <pc:spChg chg="del">
          <ac:chgData name="文迪" userId="265a449a37120100" providerId="LiveId" clId="{B8DC0913-1B0F-4BA2-B0A3-ABC158A58784}" dt="2021-09-23T08:42:13.476" v="889" actId="478"/>
          <ac:spMkLst>
            <pc:docMk/>
            <pc:sldMk cId="2754017987" sldId="3843"/>
            <ac:spMk id="8" creationId="{DDC6690A-BC8B-4E15-91CA-6877B1AAFF0E}"/>
          </ac:spMkLst>
        </pc:spChg>
      </pc:sldChg>
      <pc:sldChg chg="new del">
        <pc:chgData name="文迪" userId="265a449a37120100" providerId="LiveId" clId="{B8DC0913-1B0F-4BA2-B0A3-ABC158A58784}" dt="2021-09-23T08:41:58.036" v="883" actId="47"/>
        <pc:sldMkLst>
          <pc:docMk/>
          <pc:sldMk cId="2816060029" sldId="3843"/>
        </pc:sldMkLst>
      </pc:sldChg>
      <pc:sldChg chg="new del">
        <pc:chgData name="文迪" userId="265a449a37120100" providerId="LiveId" clId="{B8DC0913-1B0F-4BA2-B0A3-ABC158A58784}" dt="2021-09-23T08:42:09.174" v="887" actId="2696"/>
        <pc:sldMkLst>
          <pc:docMk/>
          <pc:sldMk cId="4138300105" sldId="3843"/>
        </pc:sldMkLst>
      </pc:sldChg>
      <pc:sldChg chg="modSp add mod">
        <pc:chgData name="文迪" userId="265a449a37120100" providerId="LiveId" clId="{B8DC0913-1B0F-4BA2-B0A3-ABC158A58784}" dt="2021-09-23T08:44:29.151" v="968" actId="20577"/>
        <pc:sldMkLst>
          <pc:docMk/>
          <pc:sldMk cId="1152190331" sldId="3844"/>
        </pc:sldMkLst>
        <pc:spChg chg="mod">
          <ac:chgData name="文迪" userId="265a449a37120100" providerId="LiveId" clId="{B8DC0913-1B0F-4BA2-B0A3-ABC158A58784}" dt="2021-09-23T08:44:29.151" v="968" actId="20577"/>
          <ac:spMkLst>
            <pc:docMk/>
            <pc:sldMk cId="1152190331" sldId="3844"/>
            <ac:spMk id="2" creationId="{1EFC037F-9B04-45A9-8AE6-A8517884947F}"/>
          </ac:spMkLst>
        </pc:spChg>
        <pc:spChg chg="mod">
          <ac:chgData name="文迪" userId="265a449a37120100" providerId="LiveId" clId="{B8DC0913-1B0F-4BA2-B0A3-ABC158A58784}" dt="2021-09-23T08:43:53.513" v="925" actId="20577"/>
          <ac:spMkLst>
            <pc:docMk/>
            <pc:sldMk cId="1152190331" sldId="3844"/>
            <ac:spMk id="3" creationId="{9F49FB76-25BA-4481-B88D-DCB748E1662E}"/>
          </ac:spMkLst>
        </pc:spChg>
      </pc:sldChg>
      <pc:sldChg chg="modSp add mod">
        <pc:chgData name="文迪" userId="265a449a37120100" providerId="LiveId" clId="{B8DC0913-1B0F-4BA2-B0A3-ABC158A58784}" dt="2021-09-23T08:44:51.268" v="979" actId="20577"/>
        <pc:sldMkLst>
          <pc:docMk/>
          <pc:sldMk cId="1209717649" sldId="3845"/>
        </pc:sldMkLst>
        <pc:spChg chg="mod">
          <ac:chgData name="文迪" userId="265a449a37120100" providerId="LiveId" clId="{B8DC0913-1B0F-4BA2-B0A3-ABC158A58784}" dt="2021-09-23T08:44:51.268" v="979" actId="20577"/>
          <ac:spMkLst>
            <pc:docMk/>
            <pc:sldMk cId="1209717649" sldId="3845"/>
            <ac:spMk id="2" creationId="{1EFC037F-9B04-45A9-8AE6-A8517884947F}"/>
          </ac:spMkLst>
        </pc:spChg>
        <pc:spChg chg="mod">
          <ac:chgData name="文迪" userId="265a449a37120100" providerId="LiveId" clId="{B8DC0913-1B0F-4BA2-B0A3-ABC158A58784}" dt="2021-09-23T08:43:59.681" v="930" actId="20577"/>
          <ac:spMkLst>
            <pc:docMk/>
            <pc:sldMk cId="1209717649" sldId="3845"/>
            <ac:spMk id="3" creationId="{9F49FB76-25BA-4481-B88D-DCB748E1662E}"/>
          </ac:spMkLst>
        </pc:spChg>
      </pc:sldChg>
      <pc:sldChg chg="modSp add del mod">
        <pc:chgData name="文迪" userId="265a449a37120100" providerId="LiveId" clId="{B8DC0913-1B0F-4BA2-B0A3-ABC158A58784}" dt="2021-09-23T08:55:50.752" v="1121" actId="47"/>
        <pc:sldMkLst>
          <pc:docMk/>
          <pc:sldMk cId="627595204" sldId="3846"/>
        </pc:sldMkLst>
        <pc:spChg chg="mod">
          <ac:chgData name="文迪" userId="265a449a37120100" providerId="LiveId" clId="{B8DC0913-1B0F-4BA2-B0A3-ABC158A58784}" dt="2021-09-23T08:45:24.683" v="999" actId="20577"/>
          <ac:spMkLst>
            <pc:docMk/>
            <pc:sldMk cId="627595204" sldId="3846"/>
            <ac:spMk id="2" creationId="{1EFC037F-9B04-45A9-8AE6-A8517884947F}"/>
          </ac:spMkLst>
        </pc:spChg>
        <pc:spChg chg="mod">
          <ac:chgData name="文迪" userId="265a449a37120100" providerId="LiveId" clId="{B8DC0913-1B0F-4BA2-B0A3-ABC158A58784}" dt="2021-09-23T08:44:58.474" v="984" actId="20577"/>
          <ac:spMkLst>
            <pc:docMk/>
            <pc:sldMk cId="627595204" sldId="3846"/>
            <ac:spMk id="3" creationId="{9F49FB76-25BA-4481-B88D-DCB748E1662E}"/>
          </ac:spMkLst>
        </pc:spChg>
      </pc:sldChg>
      <pc:sldChg chg="modSp add mod">
        <pc:chgData name="文迪" userId="265a449a37120100" providerId="LiveId" clId="{B8DC0913-1B0F-4BA2-B0A3-ABC158A58784}" dt="2021-09-23T08:55:09.708" v="1120" actId="27636"/>
        <pc:sldMkLst>
          <pc:docMk/>
          <pc:sldMk cId="1255603774" sldId="3847"/>
        </pc:sldMkLst>
        <pc:spChg chg="mod">
          <ac:chgData name="文迪" userId="265a449a37120100" providerId="LiveId" clId="{B8DC0913-1B0F-4BA2-B0A3-ABC158A58784}" dt="2021-09-23T08:55:09.708" v="1120" actId="27636"/>
          <ac:spMkLst>
            <pc:docMk/>
            <pc:sldMk cId="1255603774" sldId="3847"/>
            <ac:spMk id="2" creationId="{1EFC037F-9B04-45A9-8AE6-A8517884947F}"/>
          </ac:spMkLst>
        </pc:spChg>
        <pc:spChg chg="mod">
          <ac:chgData name="文迪" userId="265a449a37120100" providerId="LiveId" clId="{B8DC0913-1B0F-4BA2-B0A3-ABC158A58784}" dt="2021-09-23T08:54:52.664" v="1056" actId="20577"/>
          <ac:spMkLst>
            <pc:docMk/>
            <pc:sldMk cId="1255603774" sldId="3847"/>
            <ac:spMk id="3" creationId="{9F49FB76-25BA-4481-B88D-DCB748E1662E}"/>
          </ac:spMkLst>
        </pc:spChg>
      </pc:sldChg>
      <pc:sldChg chg="modSp add del mod">
        <pc:chgData name="文迪" userId="265a449a37120100" providerId="LiveId" clId="{B8DC0913-1B0F-4BA2-B0A3-ABC158A58784}" dt="2021-09-23T08:54:47.026" v="1049" actId="47"/>
        <pc:sldMkLst>
          <pc:docMk/>
          <pc:sldMk cId="2879031473" sldId="3847"/>
        </pc:sldMkLst>
        <pc:spChg chg="mod">
          <ac:chgData name="文迪" userId="265a449a37120100" providerId="LiveId" clId="{B8DC0913-1B0F-4BA2-B0A3-ABC158A58784}" dt="2021-09-23T08:45:47.538" v="1047" actId="20577"/>
          <ac:spMkLst>
            <pc:docMk/>
            <pc:sldMk cId="2879031473" sldId="3847"/>
            <ac:spMk id="2" creationId="{1EFC037F-9B04-45A9-8AE6-A8517884947F}"/>
          </ac:spMkLst>
        </pc:spChg>
        <pc:spChg chg="mod">
          <ac:chgData name="文迪" userId="265a449a37120100" providerId="LiveId" clId="{B8DC0913-1B0F-4BA2-B0A3-ABC158A58784}" dt="2021-09-23T08:45:32.239" v="1014" actId="20577"/>
          <ac:spMkLst>
            <pc:docMk/>
            <pc:sldMk cId="2879031473" sldId="3847"/>
            <ac:spMk id="3" creationId="{9F49FB76-25BA-4481-B88D-DCB748E1662E}"/>
          </ac:spMkLst>
        </pc:spChg>
      </pc:sldChg>
    </pc:docChg>
  </pc:docChgLst>
  <pc:docChgLst>
    <pc:chgData name="陈 文迪" userId="265a449a37120100" providerId="LiveId" clId="{FB346F64-91B2-42F3-9634-9A96EC60BBFA}"/>
    <pc:docChg chg="undo custSel addSld delSld modSld">
      <pc:chgData name="陈 文迪" userId="265a449a37120100" providerId="LiveId" clId="{FB346F64-91B2-42F3-9634-9A96EC60BBFA}" dt="2021-12-06T13:51:50.609" v="4130" actId="1076"/>
      <pc:docMkLst>
        <pc:docMk/>
      </pc:docMkLst>
      <pc:sldChg chg="modSp mod">
        <pc:chgData name="陈 文迪" userId="265a449a37120100" providerId="LiveId" clId="{FB346F64-91B2-42F3-9634-9A96EC60BBFA}" dt="2021-12-06T12:04:54.249" v="36" actId="20577"/>
        <pc:sldMkLst>
          <pc:docMk/>
          <pc:sldMk cId="800962904" sldId="3825"/>
        </pc:sldMkLst>
        <pc:spChg chg="mod">
          <ac:chgData name="陈 文迪" userId="265a449a37120100" providerId="LiveId" clId="{FB346F64-91B2-42F3-9634-9A96EC60BBFA}" dt="2021-12-06T12:04:54.249" v="36" actId="20577"/>
          <ac:spMkLst>
            <pc:docMk/>
            <pc:sldMk cId="800962904" sldId="3825"/>
            <ac:spMk id="2" creationId="{28B08836-40C5-46C2-81BA-21AA27176925}"/>
          </ac:spMkLst>
        </pc:spChg>
        <pc:spChg chg="mod">
          <ac:chgData name="陈 文迪" userId="265a449a37120100" providerId="LiveId" clId="{FB346F64-91B2-42F3-9634-9A96EC60BBFA}" dt="2021-12-06T12:04:35.913" v="21" actId="20577"/>
          <ac:spMkLst>
            <pc:docMk/>
            <pc:sldMk cId="800962904" sldId="3825"/>
            <ac:spMk id="3" creationId="{72CC4EC4-809C-4FD2-AA20-009F08590DA6}"/>
          </ac:spMkLst>
        </pc:spChg>
        <pc:spChg chg="mod">
          <ac:chgData name="陈 文迪" userId="265a449a37120100" providerId="LiveId" clId="{FB346F64-91B2-42F3-9634-9A96EC60BBFA}" dt="2021-12-06T12:04:49.246" v="22" actId="1076"/>
          <ac:spMkLst>
            <pc:docMk/>
            <pc:sldMk cId="800962904" sldId="3825"/>
            <ac:spMk id="4" creationId="{1B309D49-BC75-4742-8482-71E06030CF69}"/>
          </ac:spMkLst>
        </pc:spChg>
      </pc:sldChg>
      <pc:sldChg chg="addSp delSp modSp add del mod delAnim">
        <pc:chgData name="陈 文迪" userId="265a449a37120100" providerId="LiveId" clId="{FB346F64-91B2-42F3-9634-9A96EC60BBFA}" dt="2021-12-06T12:13:28.778" v="454" actId="207"/>
        <pc:sldMkLst>
          <pc:docMk/>
          <pc:sldMk cId="926281754" sldId="3858"/>
        </pc:sldMkLst>
        <pc:spChg chg="mod">
          <ac:chgData name="陈 文迪" userId="265a449a37120100" providerId="LiveId" clId="{FB346F64-91B2-42F3-9634-9A96EC60BBFA}" dt="2021-12-06T12:10:50.123" v="258" actId="20577"/>
          <ac:spMkLst>
            <pc:docMk/>
            <pc:sldMk cId="926281754" sldId="3858"/>
            <ac:spMk id="2" creationId="{635ED350-CA08-40D5-857F-5F39ED2D74D2}"/>
          </ac:spMkLst>
        </pc:spChg>
        <pc:spChg chg="mod">
          <ac:chgData name="陈 文迪" userId="265a449a37120100" providerId="LiveId" clId="{FB346F64-91B2-42F3-9634-9A96EC60BBFA}" dt="2021-12-06T12:13:28.778" v="454" actId="207"/>
          <ac:spMkLst>
            <pc:docMk/>
            <pc:sldMk cId="926281754" sldId="3858"/>
            <ac:spMk id="14" creationId="{3B161CD2-8CD9-4C68-8265-115DF813E670}"/>
          </ac:spMkLst>
        </pc:spChg>
        <pc:spChg chg="add del">
          <ac:chgData name="陈 文迪" userId="265a449a37120100" providerId="LiveId" clId="{FB346F64-91B2-42F3-9634-9A96EC60BBFA}" dt="2021-12-06T12:09:56.699" v="106" actId="478"/>
          <ac:spMkLst>
            <pc:docMk/>
            <pc:sldMk cId="926281754" sldId="3858"/>
            <ac:spMk id="15" creationId="{644128A5-6935-402F-80CB-1E99960F85F2}"/>
          </ac:spMkLst>
        </pc:spChg>
        <pc:spChg chg="del">
          <ac:chgData name="陈 文迪" userId="265a449a37120100" providerId="LiveId" clId="{FB346F64-91B2-42F3-9634-9A96EC60BBFA}" dt="2021-12-06T12:09:58.717" v="107" actId="478"/>
          <ac:spMkLst>
            <pc:docMk/>
            <pc:sldMk cId="926281754" sldId="3858"/>
            <ac:spMk id="16" creationId="{71E6125D-A460-4227-8EDC-FDD0BB481492}"/>
          </ac:spMkLst>
        </pc:spChg>
      </pc:sldChg>
      <pc:sldChg chg="add del">
        <pc:chgData name="陈 文迪" userId="265a449a37120100" providerId="LiveId" clId="{FB346F64-91B2-42F3-9634-9A96EC60BBFA}" dt="2021-12-06T12:05:19.761" v="39" actId="47"/>
        <pc:sldMkLst>
          <pc:docMk/>
          <pc:sldMk cId="1300040168" sldId="3859"/>
        </pc:sldMkLst>
      </pc:sldChg>
      <pc:sldChg chg="addSp delSp modSp add mod">
        <pc:chgData name="陈 文迪" userId="265a449a37120100" providerId="LiveId" clId="{FB346F64-91B2-42F3-9634-9A96EC60BBFA}" dt="2021-12-06T12:17:33.454" v="526" actId="1076"/>
        <pc:sldMkLst>
          <pc:docMk/>
          <pc:sldMk cId="3167446271" sldId="3859"/>
        </pc:sldMkLst>
        <pc:spChg chg="mod">
          <ac:chgData name="陈 文迪" userId="265a449a37120100" providerId="LiveId" clId="{FB346F64-91B2-42F3-9634-9A96EC60BBFA}" dt="2021-12-06T12:14:38.733" v="508" actId="1076"/>
          <ac:spMkLst>
            <pc:docMk/>
            <pc:sldMk cId="3167446271" sldId="3859"/>
            <ac:spMk id="2" creationId="{635ED350-CA08-40D5-857F-5F39ED2D74D2}"/>
          </ac:spMkLst>
        </pc:spChg>
        <pc:spChg chg="add mod">
          <ac:chgData name="陈 文迪" userId="265a449a37120100" providerId="LiveId" clId="{FB346F64-91B2-42F3-9634-9A96EC60BBFA}" dt="2021-12-06T12:17:33.454" v="526" actId="1076"/>
          <ac:spMkLst>
            <pc:docMk/>
            <pc:sldMk cId="3167446271" sldId="3859"/>
            <ac:spMk id="3" creationId="{40C88F58-2422-4765-AB8B-1C27FA6041FB}"/>
          </ac:spMkLst>
        </pc:spChg>
        <pc:spChg chg="add mod">
          <ac:chgData name="陈 文迪" userId="265a449a37120100" providerId="LiveId" clId="{FB346F64-91B2-42F3-9634-9A96EC60BBFA}" dt="2021-12-06T12:17:33.454" v="526" actId="1076"/>
          <ac:spMkLst>
            <pc:docMk/>
            <pc:sldMk cId="3167446271" sldId="3859"/>
            <ac:spMk id="7" creationId="{6168021A-4481-474A-8AED-D3D031D19CCF}"/>
          </ac:spMkLst>
        </pc:spChg>
        <pc:spChg chg="add mod">
          <ac:chgData name="陈 文迪" userId="265a449a37120100" providerId="LiveId" clId="{FB346F64-91B2-42F3-9634-9A96EC60BBFA}" dt="2021-12-06T12:17:33.454" v="526" actId="1076"/>
          <ac:spMkLst>
            <pc:docMk/>
            <pc:sldMk cId="3167446271" sldId="3859"/>
            <ac:spMk id="8" creationId="{BA41CE0B-A0D7-4285-A335-30E6EDA3A7FD}"/>
          </ac:spMkLst>
        </pc:spChg>
        <pc:spChg chg="del">
          <ac:chgData name="陈 文迪" userId="265a449a37120100" providerId="LiveId" clId="{FB346F64-91B2-42F3-9634-9A96EC60BBFA}" dt="2021-12-06T12:13:33.175" v="456" actId="478"/>
          <ac:spMkLst>
            <pc:docMk/>
            <pc:sldMk cId="3167446271" sldId="3859"/>
            <ac:spMk id="14" creationId="{3B161CD2-8CD9-4C68-8265-115DF813E670}"/>
          </ac:spMkLst>
        </pc:spChg>
        <pc:cxnChg chg="add del mod">
          <ac:chgData name="陈 文迪" userId="265a449a37120100" providerId="LiveId" clId="{FB346F64-91B2-42F3-9634-9A96EC60BBFA}" dt="2021-12-06T12:15:32.260" v="520" actId="478"/>
          <ac:cxnSpMkLst>
            <pc:docMk/>
            <pc:sldMk cId="3167446271" sldId="3859"/>
            <ac:cxnSpMk id="5" creationId="{E244F668-9185-4DBE-B49F-ABF771DBD8B0}"/>
          </ac:cxnSpMkLst>
        </pc:cxnChg>
        <pc:cxnChg chg="add mod">
          <ac:chgData name="陈 文迪" userId="265a449a37120100" providerId="LiveId" clId="{FB346F64-91B2-42F3-9634-9A96EC60BBFA}" dt="2021-12-06T12:17:33.454" v="526" actId="1076"/>
          <ac:cxnSpMkLst>
            <pc:docMk/>
            <pc:sldMk cId="3167446271" sldId="3859"/>
            <ac:cxnSpMk id="12" creationId="{F5DC1B6A-694F-4139-8B9E-9CAD73C98D90}"/>
          </ac:cxnSpMkLst>
        </pc:cxnChg>
        <pc:cxnChg chg="add del">
          <ac:chgData name="陈 文迪" userId="265a449a37120100" providerId="LiveId" clId="{FB346F64-91B2-42F3-9634-9A96EC60BBFA}" dt="2021-12-06T12:15:29.598" v="519" actId="478"/>
          <ac:cxnSpMkLst>
            <pc:docMk/>
            <pc:sldMk cId="3167446271" sldId="3859"/>
            <ac:cxnSpMk id="16" creationId="{8B69A8AF-6951-4223-A7FA-634AD7FE17BD}"/>
          </ac:cxnSpMkLst>
        </pc:cxnChg>
        <pc:cxnChg chg="add mod">
          <ac:chgData name="陈 文迪" userId="265a449a37120100" providerId="LiveId" clId="{FB346F64-91B2-42F3-9634-9A96EC60BBFA}" dt="2021-12-06T12:17:33.454" v="526" actId="1076"/>
          <ac:cxnSpMkLst>
            <pc:docMk/>
            <pc:sldMk cId="3167446271" sldId="3859"/>
            <ac:cxnSpMk id="18" creationId="{0750DE7A-4F45-4076-B7F3-072517975328}"/>
          </ac:cxnSpMkLst>
        </pc:cxnChg>
      </pc:sldChg>
      <pc:sldChg chg="addSp delSp modSp add mod">
        <pc:chgData name="陈 文迪" userId="265a449a37120100" providerId="LiveId" clId="{FB346F64-91B2-42F3-9634-9A96EC60BBFA}" dt="2021-12-06T13:21:46.135" v="2818" actId="20577"/>
        <pc:sldMkLst>
          <pc:docMk/>
          <pc:sldMk cId="197920492" sldId="3860"/>
        </pc:sldMkLst>
        <pc:spChg chg="mod">
          <ac:chgData name="陈 文迪" userId="265a449a37120100" providerId="LiveId" clId="{FB346F64-91B2-42F3-9634-9A96EC60BBFA}" dt="2021-12-06T12:19:29.226" v="557" actId="20577"/>
          <ac:spMkLst>
            <pc:docMk/>
            <pc:sldMk cId="197920492" sldId="3860"/>
            <ac:spMk id="2" creationId="{635ED350-CA08-40D5-857F-5F39ED2D74D2}"/>
          </ac:spMkLst>
        </pc:spChg>
        <pc:spChg chg="del">
          <ac:chgData name="陈 文迪" userId="265a449a37120100" providerId="LiveId" clId="{FB346F64-91B2-42F3-9634-9A96EC60BBFA}" dt="2021-12-06T12:19:23.230" v="547" actId="478"/>
          <ac:spMkLst>
            <pc:docMk/>
            <pc:sldMk cId="197920492" sldId="3860"/>
            <ac:spMk id="3" creationId="{40C88F58-2422-4765-AB8B-1C27FA6041FB}"/>
          </ac:spMkLst>
        </pc:spChg>
        <pc:spChg chg="add del">
          <ac:chgData name="陈 文迪" userId="265a449a37120100" providerId="LiveId" clId="{FB346F64-91B2-42F3-9634-9A96EC60BBFA}" dt="2021-12-06T12:20:20.279" v="560" actId="478"/>
          <ac:spMkLst>
            <pc:docMk/>
            <pc:sldMk cId="197920492" sldId="3860"/>
            <ac:spMk id="4" creationId="{80B2F99A-E99B-4075-A126-0D00D16F1B71}"/>
          </ac:spMkLst>
        </pc:spChg>
        <pc:spChg chg="add del mod">
          <ac:chgData name="陈 文迪" userId="265a449a37120100" providerId="LiveId" clId="{FB346F64-91B2-42F3-9634-9A96EC60BBFA}" dt="2021-12-06T12:20:20.279" v="560" actId="478"/>
          <ac:spMkLst>
            <pc:docMk/>
            <pc:sldMk cId="197920492" sldId="3860"/>
            <ac:spMk id="5" creationId="{2A12BDF1-9E7C-473C-8958-74C02B8C0026}"/>
          </ac:spMkLst>
        </pc:spChg>
        <pc:spChg chg="del">
          <ac:chgData name="陈 文迪" userId="265a449a37120100" providerId="LiveId" clId="{FB346F64-91B2-42F3-9634-9A96EC60BBFA}" dt="2021-12-06T12:19:23.230" v="547" actId="478"/>
          <ac:spMkLst>
            <pc:docMk/>
            <pc:sldMk cId="197920492" sldId="3860"/>
            <ac:spMk id="7" creationId="{6168021A-4481-474A-8AED-D3D031D19CCF}"/>
          </ac:spMkLst>
        </pc:spChg>
        <pc:spChg chg="del">
          <ac:chgData name="陈 文迪" userId="265a449a37120100" providerId="LiveId" clId="{FB346F64-91B2-42F3-9634-9A96EC60BBFA}" dt="2021-12-06T12:19:23.230" v="547" actId="478"/>
          <ac:spMkLst>
            <pc:docMk/>
            <pc:sldMk cId="197920492" sldId="3860"/>
            <ac:spMk id="8" creationId="{BA41CE0B-A0D7-4285-A335-30E6EDA3A7FD}"/>
          </ac:spMkLst>
        </pc:spChg>
        <pc:spChg chg="add mod">
          <ac:chgData name="陈 文迪" userId="265a449a37120100" providerId="LiveId" clId="{FB346F64-91B2-42F3-9634-9A96EC60BBFA}" dt="2021-12-06T13:21:46.135" v="2818" actId="20577"/>
          <ac:spMkLst>
            <pc:docMk/>
            <pc:sldMk cId="197920492" sldId="3860"/>
            <ac:spMk id="14" creationId="{7C2926D5-50DE-4B1C-A36E-192906468AAD}"/>
          </ac:spMkLst>
        </pc:spChg>
        <pc:picChg chg="add del mod">
          <ac:chgData name="陈 文迪" userId="265a449a37120100" providerId="LiveId" clId="{FB346F64-91B2-42F3-9634-9A96EC60BBFA}" dt="2021-12-06T12:22:35.054" v="562" actId="478"/>
          <ac:picMkLst>
            <pc:docMk/>
            <pc:sldMk cId="197920492" sldId="3860"/>
            <ac:picMk id="10" creationId="{540AF9A3-B5D3-44BF-B5AA-DA7DCA2CC3A9}"/>
          </ac:picMkLst>
        </pc:picChg>
        <pc:picChg chg="add mod">
          <ac:chgData name="陈 文迪" userId="265a449a37120100" providerId="LiveId" clId="{FB346F64-91B2-42F3-9634-9A96EC60BBFA}" dt="2021-12-06T12:29:11.758" v="908" actId="1076"/>
          <ac:picMkLst>
            <pc:docMk/>
            <pc:sldMk cId="197920492" sldId="3860"/>
            <ac:picMk id="15" creationId="{E3E932DF-E83F-4B5B-879B-BE864D31756D}"/>
          </ac:picMkLst>
        </pc:picChg>
        <pc:cxnChg chg="del mod">
          <ac:chgData name="陈 文迪" userId="265a449a37120100" providerId="LiveId" clId="{FB346F64-91B2-42F3-9634-9A96EC60BBFA}" dt="2021-12-06T12:19:23.230" v="547" actId="478"/>
          <ac:cxnSpMkLst>
            <pc:docMk/>
            <pc:sldMk cId="197920492" sldId="3860"/>
            <ac:cxnSpMk id="12" creationId="{F5DC1B6A-694F-4139-8B9E-9CAD73C98D90}"/>
          </ac:cxnSpMkLst>
        </pc:cxnChg>
        <pc:cxnChg chg="del mod">
          <ac:chgData name="陈 文迪" userId="265a449a37120100" providerId="LiveId" clId="{FB346F64-91B2-42F3-9634-9A96EC60BBFA}" dt="2021-12-06T12:19:23.230" v="547" actId="478"/>
          <ac:cxnSpMkLst>
            <pc:docMk/>
            <pc:sldMk cId="197920492" sldId="3860"/>
            <ac:cxnSpMk id="18" creationId="{0750DE7A-4F45-4076-B7F3-072517975328}"/>
          </ac:cxnSpMkLst>
        </pc:cxnChg>
      </pc:sldChg>
      <pc:sldChg chg="add del">
        <pc:chgData name="陈 文迪" userId="265a449a37120100" providerId="LiveId" clId="{FB346F64-91B2-42F3-9634-9A96EC60BBFA}" dt="2021-12-06T12:05:19.761" v="39" actId="47"/>
        <pc:sldMkLst>
          <pc:docMk/>
          <pc:sldMk cId="1776576660" sldId="3860"/>
        </pc:sldMkLst>
      </pc:sldChg>
      <pc:sldChg chg="add del">
        <pc:chgData name="陈 文迪" userId="265a449a37120100" providerId="LiveId" clId="{FB346F64-91B2-42F3-9634-9A96EC60BBFA}" dt="2021-12-06T12:05:19.761" v="39" actId="47"/>
        <pc:sldMkLst>
          <pc:docMk/>
          <pc:sldMk cId="4012800213" sldId="3861"/>
        </pc:sldMkLst>
      </pc:sldChg>
      <pc:sldChg chg="modSp add mod">
        <pc:chgData name="陈 文迪" userId="265a449a37120100" providerId="LiveId" clId="{FB346F64-91B2-42F3-9634-9A96EC60BBFA}" dt="2021-12-06T12:37:58.165" v="1258" actId="20577"/>
        <pc:sldMkLst>
          <pc:docMk/>
          <pc:sldMk cId="4049738942" sldId="3861"/>
        </pc:sldMkLst>
        <pc:spChg chg="mod">
          <ac:chgData name="陈 文迪" userId="265a449a37120100" providerId="LiveId" clId="{FB346F64-91B2-42F3-9634-9A96EC60BBFA}" dt="2021-12-06T12:32:08.606" v="929" actId="20577"/>
          <ac:spMkLst>
            <pc:docMk/>
            <pc:sldMk cId="4049738942" sldId="3861"/>
            <ac:spMk id="2" creationId="{635ED350-CA08-40D5-857F-5F39ED2D74D2}"/>
          </ac:spMkLst>
        </pc:spChg>
        <pc:spChg chg="mod">
          <ac:chgData name="陈 文迪" userId="265a449a37120100" providerId="LiveId" clId="{FB346F64-91B2-42F3-9634-9A96EC60BBFA}" dt="2021-12-06T12:37:58.165" v="1258" actId="20577"/>
          <ac:spMkLst>
            <pc:docMk/>
            <pc:sldMk cId="4049738942" sldId="3861"/>
            <ac:spMk id="14" creationId="{7C2926D5-50DE-4B1C-A36E-192906468AAD}"/>
          </ac:spMkLst>
        </pc:spChg>
      </pc:sldChg>
      <pc:sldChg chg="addSp delSp modSp add mod">
        <pc:chgData name="陈 文迪" userId="265a449a37120100" providerId="LiveId" clId="{FB346F64-91B2-42F3-9634-9A96EC60BBFA}" dt="2021-12-06T12:43:07.600" v="1398" actId="1076"/>
        <pc:sldMkLst>
          <pc:docMk/>
          <pc:sldMk cId="262989690" sldId="3862"/>
        </pc:sldMkLst>
        <pc:spChg chg="mod">
          <ac:chgData name="陈 文迪" userId="265a449a37120100" providerId="LiveId" clId="{FB346F64-91B2-42F3-9634-9A96EC60BBFA}" dt="2021-12-06T12:37:45.239" v="1240" actId="207"/>
          <ac:spMkLst>
            <pc:docMk/>
            <pc:sldMk cId="262989690" sldId="3862"/>
            <ac:spMk id="2" creationId="{635ED350-CA08-40D5-857F-5F39ED2D74D2}"/>
          </ac:spMkLst>
        </pc:spChg>
        <pc:spChg chg="add del mod">
          <ac:chgData name="陈 文迪" userId="265a449a37120100" providerId="LiveId" clId="{FB346F64-91B2-42F3-9634-9A96EC60BBFA}" dt="2021-12-06T12:42:52.927" v="1374" actId="478"/>
          <ac:spMkLst>
            <pc:docMk/>
            <pc:sldMk cId="262989690" sldId="3862"/>
            <ac:spMk id="7" creationId="{3406F350-17A2-4B49-941C-7EF4E47EF6BE}"/>
          </ac:spMkLst>
        </pc:spChg>
        <pc:spChg chg="mod">
          <ac:chgData name="陈 文迪" userId="265a449a37120100" providerId="LiveId" clId="{FB346F64-91B2-42F3-9634-9A96EC60BBFA}" dt="2021-12-06T12:43:07.600" v="1398" actId="1076"/>
          <ac:spMkLst>
            <pc:docMk/>
            <pc:sldMk cId="262989690" sldId="3862"/>
            <ac:spMk id="14" creationId="{7C2926D5-50DE-4B1C-A36E-192906468AAD}"/>
          </ac:spMkLst>
        </pc:spChg>
        <pc:picChg chg="del">
          <ac:chgData name="陈 文迪" userId="265a449a37120100" providerId="LiveId" clId="{FB346F64-91B2-42F3-9634-9A96EC60BBFA}" dt="2021-12-06T12:37:21.380" v="1217" actId="478"/>
          <ac:picMkLst>
            <pc:docMk/>
            <pc:sldMk cId="262989690" sldId="3862"/>
            <ac:picMk id="15" creationId="{E3E932DF-E83F-4B5B-879B-BE864D31756D}"/>
          </ac:picMkLst>
        </pc:picChg>
      </pc:sldChg>
      <pc:sldChg chg="add del">
        <pc:chgData name="陈 文迪" userId="265a449a37120100" providerId="LiveId" clId="{FB346F64-91B2-42F3-9634-9A96EC60BBFA}" dt="2021-12-06T12:05:19.761" v="39" actId="47"/>
        <pc:sldMkLst>
          <pc:docMk/>
          <pc:sldMk cId="2598022646" sldId="3862"/>
        </pc:sldMkLst>
      </pc:sldChg>
      <pc:sldChg chg="add del">
        <pc:chgData name="陈 文迪" userId="265a449a37120100" providerId="LiveId" clId="{FB346F64-91B2-42F3-9634-9A96EC60BBFA}" dt="2021-12-06T12:05:19.761" v="39" actId="47"/>
        <pc:sldMkLst>
          <pc:docMk/>
          <pc:sldMk cId="2082749516" sldId="3863"/>
        </pc:sldMkLst>
      </pc:sldChg>
      <pc:sldChg chg="modSp add mod">
        <pc:chgData name="陈 文迪" userId="265a449a37120100" providerId="LiveId" clId="{FB346F64-91B2-42F3-9634-9A96EC60BBFA}" dt="2021-12-06T12:48:46.544" v="1905" actId="20577"/>
        <pc:sldMkLst>
          <pc:docMk/>
          <pc:sldMk cId="2688134378" sldId="3863"/>
        </pc:sldMkLst>
        <pc:spChg chg="mod">
          <ac:chgData name="陈 文迪" userId="265a449a37120100" providerId="LiveId" clId="{FB346F64-91B2-42F3-9634-9A96EC60BBFA}" dt="2021-12-06T12:48:46.544" v="1905" actId="20577"/>
          <ac:spMkLst>
            <pc:docMk/>
            <pc:sldMk cId="2688134378" sldId="3863"/>
            <ac:spMk id="14" creationId="{7C2926D5-50DE-4B1C-A36E-192906468AAD}"/>
          </ac:spMkLst>
        </pc:spChg>
      </pc:sldChg>
      <pc:sldChg chg="add del">
        <pc:chgData name="陈 文迪" userId="265a449a37120100" providerId="LiveId" clId="{FB346F64-91B2-42F3-9634-9A96EC60BBFA}" dt="2021-12-06T12:05:19.761" v="39" actId="47"/>
        <pc:sldMkLst>
          <pc:docMk/>
          <pc:sldMk cId="349068492" sldId="3864"/>
        </pc:sldMkLst>
      </pc:sldChg>
      <pc:sldChg chg="addSp modSp add mod">
        <pc:chgData name="陈 文迪" userId="265a449a37120100" providerId="LiveId" clId="{FB346F64-91B2-42F3-9634-9A96EC60BBFA}" dt="2021-12-06T12:52:27.761" v="2059" actId="1076"/>
        <pc:sldMkLst>
          <pc:docMk/>
          <pc:sldMk cId="2595598482" sldId="3864"/>
        </pc:sldMkLst>
        <pc:spChg chg="add mod">
          <ac:chgData name="陈 文迪" userId="265a449a37120100" providerId="LiveId" clId="{FB346F64-91B2-42F3-9634-9A96EC60BBFA}" dt="2021-12-06T12:52:27.761" v="2059" actId="1076"/>
          <ac:spMkLst>
            <pc:docMk/>
            <pc:sldMk cId="2595598482" sldId="3864"/>
            <ac:spMk id="8" creationId="{6ECE4B46-2D0D-4E16-BE2E-A2D9C106B772}"/>
          </ac:spMkLst>
        </pc:spChg>
        <pc:spChg chg="mod">
          <ac:chgData name="陈 文迪" userId="265a449a37120100" providerId="LiveId" clId="{FB346F64-91B2-42F3-9634-9A96EC60BBFA}" dt="2021-12-06T12:49:11.098" v="2017" actId="14100"/>
          <ac:spMkLst>
            <pc:docMk/>
            <pc:sldMk cId="2595598482" sldId="3864"/>
            <ac:spMk id="14" creationId="{7C2926D5-50DE-4B1C-A36E-192906468AAD}"/>
          </ac:spMkLst>
        </pc:spChg>
        <pc:picChg chg="add mod">
          <ac:chgData name="陈 文迪" userId="265a449a37120100" providerId="LiveId" clId="{FB346F64-91B2-42F3-9634-9A96EC60BBFA}" dt="2021-12-06T12:51:35.925" v="2023" actId="1076"/>
          <ac:picMkLst>
            <pc:docMk/>
            <pc:sldMk cId="2595598482" sldId="3864"/>
            <ac:picMk id="4" creationId="{6CFF7093-3787-4E96-9460-A39D07A124FD}"/>
          </ac:picMkLst>
        </pc:picChg>
      </pc:sldChg>
      <pc:sldChg chg="add del">
        <pc:chgData name="陈 文迪" userId="265a449a37120100" providerId="LiveId" clId="{FB346F64-91B2-42F3-9634-9A96EC60BBFA}" dt="2021-12-06T12:05:19.761" v="39" actId="47"/>
        <pc:sldMkLst>
          <pc:docMk/>
          <pc:sldMk cId="1426646155" sldId="3865"/>
        </pc:sldMkLst>
      </pc:sldChg>
      <pc:sldChg chg="addSp delSp modSp add mod">
        <pc:chgData name="陈 文迪" userId="265a449a37120100" providerId="LiveId" clId="{FB346F64-91B2-42F3-9634-9A96EC60BBFA}" dt="2021-12-06T13:08:30.752" v="2381"/>
        <pc:sldMkLst>
          <pc:docMk/>
          <pc:sldMk cId="4225647039" sldId="3865"/>
        </pc:sldMkLst>
        <pc:spChg chg="mod">
          <ac:chgData name="陈 文迪" userId="265a449a37120100" providerId="LiveId" clId="{FB346F64-91B2-42F3-9634-9A96EC60BBFA}" dt="2021-12-06T13:03:32.398" v="2113" actId="20577"/>
          <ac:spMkLst>
            <pc:docMk/>
            <pc:sldMk cId="4225647039" sldId="3865"/>
            <ac:spMk id="2" creationId="{635ED350-CA08-40D5-857F-5F39ED2D74D2}"/>
          </ac:spMkLst>
        </pc:spChg>
        <pc:spChg chg="del">
          <ac:chgData name="陈 文迪" userId="265a449a37120100" providerId="LiveId" clId="{FB346F64-91B2-42F3-9634-9A96EC60BBFA}" dt="2021-12-06T13:03:37.825" v="2115" actId="478"/>
          <ac:spMkLst>
            <pc:docMk/>
            <pc:sldMk cId="4225647039" sldId="3865"/>
            <ac:spMk id="8" creationId="{6ECE4B46-2D0D-4E16-BE2E-A2D9C106B772}"/>
          </ac:spMkLst>
        </pc:spChg>
        <pc:spChg chg="mod">
          <ac:chgData name="陈 文迪" userId="265a449a37120100" providerId="LiveId" clId="{FB346F64-91B2-42F3-9634-9A96EC60BBFA}" dt="2021-12-06T13:04:58.397" v="2230" actId="27636"/>
          <ac:spMkLst>
            <pc:docMk/>
            <pc:sldMk cId="4225647039" sldId="3865"/>
            <ac:spMk id="14" creationId="{7C2926D5-50DE-4B1C-A36E-192906468AAD}"/>
          </ac:spMkLst>
        </pc:spChg>
        <pc:picChg chg="del">
          <ac:chgData name="陈 文迪" userId="265a449a37120100" providerId="LiveId" clId="{FB346F64-91B2-42F3-9634-9A96EC60BBFA}" dt="2021-12-06T13:03:34.370" v="2114" actId="478"/>
          <ac:picMkLst>
            <pc:docMk/>
            <pc:sldMk cId="4225647039" sldId="3865"/>
            <ac:picMk id="4" creationId="{6CFF7093-3787-4E96-9460-A39D07A124FD}"/>
          </ac:picMkLst>
        </pc:picChg>
        <pc:picChg chg="add del mod">
          <ac:chgData name="陈 文迪" userId="265a449a37120100" providerId="LiveId" clId="{FB346F64-91B2-42F3-9634-9A96EC60BBFA}" dt="2021-12-06T13:08:30.443" v="2380" actId="478"/>
          <ac:picMkLst>
            <pc:docMk/>
            <pc:sldMk cId="4225647039" sldId="3865"/>
            <ac:picMk id="10" creationId="{76480F02-9D9B-474B-A520-74DF82D6B85F}"/>
          </ac:picMkLst>
        </pc:picChg>
        <pc:picChg chg="add mod">
          <ac:chgData name="陈 文迪" userId="265a449a37120100" providerId="LiveId" clId="{FB346F64-91B2-42F3-9634-9A96EC60BBFA}" dt="2021-12-06T13:08:30.752" v="2381"/>
          <ac:picMkLst>
            <pc:docMk/>
            <pc:sldMk cId="4225647039" sldId="3865"/>
            <ac:picMk id="12" creationId="{61D289B2-7570-4793-82BD-6E03D74683E6}"/>
          </ac:picMkLst>
        </pc:picChg>
      </pc:sldChg>
      <pc:sldChg chg="addSp delSp modSp add mod">
        <pc:chgData name="陈 文迪" userId="265a449a37120100" providerId="LiveId" clId="{FB346F64-91B2-42F3-9634-9A96EC60BBFA}" dt="2021-12-06T13:08:50.499" v="2385" actId="478"/>
        <pc:sldMkLst>
          <pc:docMk/>
          <pc:sldMk cId="1618008763" sldId="3866"/>
        </pc:sldMkLst>
        <pc:spChg chg="mod">
          <ac:chgData name="陈 文迪" userId="265a449a37120100" providerId="LiveId" clId="{FB346F64-91B2-42F3-9634-9A96EC60BBFA}" dt="2021-12-06T13:05:54.641" v="2326" actId="20577"/>
          <ac:spMkLst>
            <pc:docMk/>
            <pc:sldMk cId="1618008763" sldId="3866"/>
            <ac:spMk id="2" creationId="{635ED350-CA08-40D5-857F-5F39ED2D74D2}"/>
          </ac:spMkLst>
        </pc:spChg>
        <pc:spChg chg="add del">
          <ac:chgData name="陈 文迪" userId="265a449a37120100" providerId="LiveId" clId="{FB346F64-91B2-42F3-9634-9A96EC60BBFA}" dt="2021-12-06T13:06:53.357" v="2334" actId="22"/>
          <ac:spMkLst>
            <pc:docMk/>
            <pc:sldMk cId="1618008763" sldId="3866"/>
            <ac:spMk id="8" creationId="{01DF973A-542B-443C-88BA-A50464BF718E}"/>
          </ac:spMkLst>
        </pc:spChg>
        <pc:spChg chg="add mod">
          <ac:chgData name="陈 文迪" userId="265a449a37120100" providerId="LiveId" clId="{FB346F64-91B2-42F3-9634-9A96EC60BBFA}" dt="2021-12-06T13:08:47.038" v="2383" actId="1076"/>
          <ac:spMkLst>
            <pc:docMk/>
            <pc:sldMk cId="1618008763" sldId="3866"/>
            <ac:spMk id="12" creationId="{B71E97AF-5C00-41AA-82BC-EF869204C315}"/>
          </ac:spMkLst>
        </pc:spChg>
        <pc:spChg chg="add del mod">
          <ac:chgData name="陈 文迪" userId="265a449a37120100" providerId="LiveId" clId="{FB346F64-91B2-42F3-9634-9A96EC60BBFA}" dt="2021-12-06T13:07:14.070" v="2337" actId="478"/>
          <ac:spMkLst>
            <pc:docMk/>
            <pc:sldMk cId="1618008763" sldId="3866"/>
            <ac:spMk id="13" creationId="{E98FC195-3BFE-4AAD-898B-EE2474E84FEE}"/>
          </ac:spMkLst>
        </pc:spChg>
        <pc:spChg chg="mod">
          <ac:chgData name="陈 文迪" userId="265a449a37120100" providerId="LiveId" clId="{FB346F64-91B2-42F3-9634-9A96EC60BBFA}" dt="2021-12-06T13:06:09.617" v="2332" actId="20577"/>
          <ac:spMkLst>
            <pc:docMk/>
            <pc:sldMk cId="1618008763" sldId="3866"/>
            <ac:spMk id="14" creationId="{7C2926D5-50DE-4B1C-A36E-192906468AAD}"/>
          </ac:spMkLst>
        </pc:spChg>
        <pc:spChg chg="add del mod">
          <ac:chgData name="陈 文迪" userId="265a449a37120100" providerId="LiveId" clId="{FB346F64-91B2-42F3-9634-9A96EC60BBFA}" dt="2021-12-06T13:07:17.926" v="2339" actId="478"/>
          <ac:spMkLst>
            <pc:docMk/>
            <pc:sldMk cId="1618008763" sldId="3866"/>
            <ac:spMk id="15" creationId="{31635A00-1C58-4644-867F-AB04FF0D6EED}"/>
          </ac:spMkLst>
        </pc:spChg>
        <pc:picChg chg="del">
          <ac:chgData name="陈 文迪" userId="265a449a37120100" providerId="LiveId" clId="{FB346F64-91B2-42F3-9634-9A96EC60BBFA}" dt="2021-12-06T13:05:51.487" v="2317" actId="478"/>
          <ac:picMkLst>
            <pc:docMk/>
            <pc:sldMk cId="1618008763" sldId="3866"/>
            <ac:picMk id="10" creationId="{76480F02-9D9B-474B-A520-74DF82D6B85F}"/>
          </ac:picMkLst>
        </pc:picChg>
        <pc:picChg chg="add del mod">
          <ac:chgData name="陈 文迪" userId="265a449a37120100" providerId="LiveId" clId="{FB346F64-91B2-42F3-9634-9A96EC60BBFA}" dt="2021-12-06T13:08:50.499" v="2385" actId="478"/>
          <ac:picMkLst>
            <pc:docMk/>
            <pc:sldMk cId="1618008763" sldId="3866"/>
            <ac:picMk id="16" creationId="{038CA4AB-509C-4508-8F67-DE6021E49E18}"/>
          </ac:picMkLst>
        </pc:picChg>
      </pc:sldChg>
      <pc:sldChg chg="add del">
        <pc:chgData name="陈 文迪" userId="265a449a37120100" providerId="LiveId" clId="{FB346F64-91B2-42F3-9634-9A96EC60BBFA}" dt="2021-12-06T12:05:19.761" v="39" actId="47"/>
        <pc:sldMkLst>
          <pc:docMk/>
          <pc:sldMk cId="3661261841" sldId="3866"/>
        </pc:sldMkLst>
      </pc:sldChg>
      <pc:sldChg chg="addSp delSp modSp add mod">
        <pc:chgData name="陈 文迪" userId="265a449a37120100" providerId="LiveId" clId="{FB346F64-91B2-42F3-9634-9A96EC60BBFA}" dt="2021-12-06T13:18:34.474" v="2602" actId="20577"/>
        <pc:sldMkLst>
          <pc:docMk/>
          <pc:sldMk cId="506939996" sldId="3867"/>
        </pc:sldMkLst>
        <pc:spChg chg="add mod">
          <ac:chgData name="陈 文迪" userId="265a449a37120100" providerId="LiveId" clId="{FB346F64-91B2-42F3-9634-9A96EC60BBFA}" dt="2021-12-06T13:14:48.895" v="2475" actId="207"/>
          <ac:spMkLst>
            <pc:docMk/>
            <pc:sldMk cId="506939996" sldId="3867"/>
            <ac:spMk id="7" creationId="{8BDF3608-2568-47C0-AB31-47864C120D73}"/>
          </ac:spMkLst>
        </pc:spChg>
        <pc:spChg chg="add mod">
          <ac:chgData name="陈 文迪" userId="265a449a37120100" providerId="LiveId" clId="{FB346F64-91B2-42F3-9634-9A96EC60BBFA}" dt="2021-12-06T13:18:34.474" v="2602" actId="20577"/>
          <ac:spMkLst>
            <pc:docMk/>
            <pc:sldMk cId="506939996" sldId="3867"/>
            <ac:spMk id="10" creationId="{CF24F8F7-BEB4-44A2-BA4A-2DD98E7DC19B}"/>
          </ac:spMkLst>
        </pc:spChg>
        <pc:spChg chg="del">
          <ac:chgData name="陈 文迪" userId="265a449a37120100" providerId="LiveId" clId="{FB346F64-91B2-42F3-9634-9A96EC60BBFA}" dt="2021-12-06T13:09:11.594" v="2387" actId="478"/>
          <ac:spMkLst>
            <pc:docMk/>
            <pc:sldMk cId="506939996" sldId="3867"/>
            <ac:spMk id="12" creationId="{B71E97AF-5C00-41AA-82BC-EF869204C315}"/>
          </ac:spMkLst>
        </pc:spChg>
        <pc:picChg chg="add mod">
          <ac:chgData name="陈 文迪" userId="265a449a37120100" providerId="LiveId" clId="{FB346F64-91B2-42F3-9634-9A96EC60BBFA}" dt="2021-12-06T13:17:04.636" v="2488" actId="1035"/>
          <ac:picMkLst>
            <pc:docMk/>
            <pc:sldMk cId="506939996" sldId="3867"/>
            <ac:picMk id="4" creationId="{F6F50698-22C8-492E-A0D7-1E9573807D6C}"/>
          </ac:picMkLst>
        </pc:picChg>
      </pc:sldChg>
      <pc:sldChg chg="add del">
        <pc:chgData name="陈 文迪" userId="265a449a37120100" providerId="LiveId" clId="{FB346F64-91B2-42F3-9634-9A96EC60BBFA}" dt="2021-12-06T12:05:19.761" v="39" actId="47"/>
        <pc:sldMkLst>
          <pc:docMk/>
          <pc:sldMk cId="2496087246" sldId="3867"/>
        </pc:sldMkLst>
      </pc:sldChg>
      <pc:sldChg chg="addSp delSp modSp add mod">
        <pc:chgData name="陈 文迪" userId="265a449a37120100" providerId="LiveId" clId="{FB346F64-91B2-42F3-9634-9A96EC60BBFA}" dt="2021-12-06T13:28:09.156" v="3097" actId="6549"/>
        <pc:sldMkLst>
          <pc:docMk/>
          <pc:sldMk cId="266559358" sldId="3868"/>
        </pc:sldMkLst>
        <pc:spChg chg="mod">
          <ac:chgData name="陈 文迪" userId="265a449a37120100" providerId="LiveId" clId="{FB346F64-91B2-42F3-9634-9A96EC60BBFA}" dt="2021-12-06T13:19:31.678" v="2648" actId="20577"/>
          <ac:spMkLst>
            <pc:docMk/>
            <pc:sldMk cId="266559358" sldId="3868"/>
            <ac:spMk id="2" creationId="{635ED350-CA08-40D5-857F-5F39ED2D74D2}"/>
          </ac:spMkLst>
        </pc:spChg>
        <pc:spChg chg="del">
          <ac:chgData name="陈 文迪" userId="265a449a37120100" providerId="LiveId" clId="{FB346F64-91B2-42F3-9634-9A96EC60BBFA}" dt="2021-12-06T13:18:59.300" v="2622" actId="478"/>
          <ac:spMkLst>
            <pc:docMk/>
            <pc:sldMk cId="266559358" sldId="3868"/>
            <ac:spMk id="7" creationId="{8BDF3608-2568-47C0-AB31-47864C120D73}"/>
          </ac:spMkLst>
        </pc:spChg>
        <pc:spChg chg="del">
          <ac:chgData name="陈 文迪" userId="265a449a37120100" providerId="LiveId" clId="{FB346F64-91B2-42F3-9634-9A96EC60BBFA}" dt="2021-12-06T13:18:59.300" v="2622" actId="478"/>
          <ac:spMkLst>
            <pc:docMk/>
            <pc:sldMk cId="266559358" sldId="3868"/>
            <ac:spMk id="10" creationId="{CF24F8F7-BEB4-44A2-BA4A-2DD98E7DC19B}"/>
          </ac:spMkLst>
        </pc:spChg>
        <pc:spChg chg="add mod">
          <ac:chgData name="陈 文迪" userId="265a449a37120100" providerId="LiveId" clId="{FB346F64-91B2-42F3-9634-9A96EC60BBFA}" dt="2021-12-06T13:28:09.156" v="3097" actId="6549"/>
          <ac:spMkLst>
            <pc:docMk/>
            <pc:sldMk cId="266559358" sldId="3868"/>
            <ac:spMk id="12" creationId="{FAF10011-7229-4F12-A94C-61EF67316DD5}"/>
          </ac:spMkLst>
        </pc:spChg>
        <pc:picChg chg="del">
          <ac:chgData name="陈 文迪" userId="265a449a37120100" providerId="LiveId" clId="{FB346F64-91B2-42F3-9634-9A96EC60BBFA}" dt="2021-12-06T13:18:59.300" v="2622" actId="478"/>
          <ac:picMkLst>
            <pc:docMk/>
            <pc:sldMk cId="266559358" sldId="3868"/>
            <ac:picMk id="4" creationId="{F6F50698-22C8-492E-A0D7-1E9573807D6C}"/>
          </ac:picMkLst>
        </pc:picChg>
      </pc:sldChg>
      <pc:sldChg chg="add del">
        <pc:chgData name="陈 文迪" userId="265a449a37120100" providerId="LiveId" clId="{FB346F64-91B2-42F3-9634-9A96EC60BBFA}" dt="2021-12-06T12:05:19.761" v="39" actId="47"/>
        <pc:sldMkLst>
          <pc:docMk/>
          <pc:sldMk cId="1270725547" sldId="3868"/>
        </pc:sldMkLst>
      </pc:sldChg>
      <pc:sldChg chg="add del">
        <pc:chgData name="陈 文迪" userId="265a449a37120100" providerId="LiveId" clId="{FB346F64-91B2-42F3-9634-9A96EC60BBFA}" dt="2021-12-06T12:05:19.761" v="39" actId="47"/>
        <pc:sldMkLst>
          <pc:docMk/>
          <pc:sldMk cId="3672322718" sldId="3869"/>
        </pc:sldMkLst>
      </pc:sldChg>
      <pc:sldChg chg="addSp modSp add mod">
        <pc:chgData name="陈 文迪" userId="265a449a37120100" providerId="LiveId" clId="{FB346F64-91B2-42F3-9634-9A96EC60BBFA}" dt="2021-12-06T13:29:31.695" v="3167" actId="1076"/>
        <pc:sldMkLst>
          <pc:docMk/>
          <pc:sldMk cId="4270685810" sldId="3869"/>
        </pc:sldMkLst>
        <pc:spChg chg="mod">
          <ac:chgData name="陈 文迪" userId="265a449a37120100" providerId="LiveId" clId="{FB346F64-91B2-42F3-9634-9A96EC60BBFA}" dt="2021-12-06T13:26:19.015" v="2954" actId="207"/>
          <ac:spMkLst>
            <pc:docMk/>
            <pc:sldMk cId="4270685810" sldId="3869"/>
            <ac:spMk id="2" creationId="{635ED350-CA08-40D5-857F-5F39ED2D74D2}"/>
          </ac:spMkLst>
        </pc:spChg>
        <pc:spChg chg="mod">
          <ac:chgData name="陈 文迪" userId="265a449a37120100" providerId="LiveId" clId="{FB346F64-91B2-42F3-9634-9A96EC60BBFA}" dt="2021-12-06T13:29:28.401" v="3166" actId="14100"/>
          <ac:spMkLst>
            <pc:docMk/>
            <pc:sldMk cId="4270685810" sldId="3869"/>
            <ac:spMk id="12" creationId="{FAF10011-7229-4F12-A94C-61EF67316DD5}"/>
          </ac:spMkLst>
        </pc:spChg>
        <pc:picChg chg="add mod">
          <ac:chgData name="陈 文迪" userId="265a449a37120100" providerId="LiveId" clId="{FB346F64-91B2-42F3-9634-9A96EC60BBFA}" dt="2021-12-06T13:29:31.695" v="3167" actId="1076"/>
          <ac:picMkLst>
            <pc:docMk/>
            <pc:sldMk cId="4270685810" sldId="3869"/>
            <ac:picMk id="4" creationId="{D975DFB0-DF2B-4ECC-BB2C-A6F9FA8BDDC5}"/>
          </ac:picMkLst>
        </pc:picChg>
      </pc:sldChg>
      <pc:sldChg chg="add del">
        <pc:chgData name="陈 文迪" userId="265a449a37120100" providerId="LiveId" clId="{FB346F64-91B2-42F3-9634-9A96EC60BBFA}" dt="2021-12-06T12:05:19.761" v="39" actId="47"/>
        <pc:sldMkLst>
          <pc:docMk/>
          <pc:sldMk cId="503090552" sldId="3870"/>
        </pc:sldMkLst>
      </pc:sldChg>
      <pc:sldChg chg="delSp modSp add mod">
        <pc:chgData name="陈 文迪" userId="265a449a37120100" providerId="LiveId" clId="{FB346F64-91B2-42F3-9634-9A96EC60BBFA}" dt="2021-12-06T13:30:53.009" v="3433" actId="1076"/>
        <pc:sldMkLst>
          <pc:docMk/>
          <pc:sldMk cId="1506964366" sldId="3870"/>
        </pc:sldMkLst>
        <pc:spChg chg="mod">
          <ac:chgData name="陈 文迪" userId="265a449a37120100" providerId="LiveId" clId="{FB346F64-91B2-42F3-9634-9A96EC60BBFA}" dt="2021-12-06T13:30:53.009" v="3433" actId="1076"/>
          <ac:spMkLst>
            <pc:docMk/>
            <pc:sldMk cId="1506964366" sldId="3870"/>
            <ac:spMk id="12" creationId="{FAF10011-7229-4F12-A94C-61EF67316DD5}"/>
          </ac:spMkLst>
        </pc:spChg>
        <pc:picChg chg="del">
          <ac:chgData name="陈 文迪" userId="265a449a37120100" providerId="LiveId" clId="{FB346F64-91B2-42F3-9634-9A96EC60BBFA}" dt="2021-12-06T13:29:52.584" v="3169" actId="478"/>
          <ac:picMkLst>
            <pc:docMk/>
            <pc:sldMk cId="1506964366" sldId="3870"/>
            <ac:picMk id="4" creationId="{D975DFB0-DF2B-4ECC-BB2C-A6F9FA8BDDC5}"/>
          </ac:picMkLst>
        </pc:picChg>
      </pc:sldChg>
      <pc:sldChg chg="add del">
        <pc:chgData name="陈 文迪" userId="265a449a37120100" providerId="LiveId" clId="{FB346F64-91B2-42F3-9634-9A96EC60BBFA}" dt="2021-12-06T12:05:19.761" v="39" actId="47"/>
        <pc:sldMkLst>
          <pc:docMk/>
          <pc:sldMk cId="2021023860" sldId="3871"/>
        </pc:sldMkLst>
      </pc:sldChg>
      <pc:sldChg chg="addSp delSp modSp add mod">
        <pc:chgData name="陈 文迪" userId="265a449a37120100" providerId="LiveId" clId="{FB346F64-91B2-42F3-9634-9A96EC60BBFA}" dt="2021-12-06T13:33:00.481" v="3592" actId="1076"/>
        <pc:sldMkLst>
          <pc:docMk/>
          <pc:sldMk cId="2868630816" sldId="3871"/>
        </pc:sldMkLst>
        <pc:spChg chg="mod">
          <ac:chgData name="陈 文迪" userId="265a449a37120100" providerId="LiveId" clId="{FB346F64-91B2-42F3-9634-9A96EC60BBFA}" dt="2021-12-06T13:31:34.126" v="3463" actId="20577"/>
          <ac:spMkLst>
            <pc:docMk/>
            <pc:sldMk cId="2868630816" sldId="3871"/>
            <ac:spMk id="2" creationId="{635ED350-CA08-40D5-857F-5F39ED2D74D2}"/>
          </ac:spMkLst>
        </pc:spChg>
        <pc:spChg chg="mod">
          <ac:chgData name="陈 文迪" userId="265a449a37120100" providerId="LiveId" clId="{FB346F64-91B2-42F3-9634-9A96EC60BBFA}" dt="2021-12-06T13:32:40.024" v="3584" actId="20577"/>
          <ac:spMkLst>
            <pc:docMk/>
            <pc:sldMk cId="2868630816" sldId="3871"/>
            <ac:spMk id="14" creationId="{7C2926D5-50DE-4B1C-A36E-192906468AAD}"/>
          </ac:spMkLst>
        </pc:spChg>
        <pc:picChg chg="add mod">
          <ac:chgData name="陈 文迪" userId="265a449a37120100" providerId="LiveId" clId="{FB346F64-91B2-42F3-9634-9A96EC60BBFA}" dt="2021-12-06T13:33:00.481" v="3592" actId="1076"/>
          <ac:picMkLst>
            <pc:docMk/>
            <pc:sldMk cId="2868630816" sldId="3871"/>
            <ac:picMk id="4" creationId="{394D219D-5162-49A9-9B92-3479BBC0F611}"/>
          </ac:picMkLst>
        </pc:picChg>
        <pc:picChg chg="del">
          <ac:chgData name="陈 文迪" userId="265a449a37120100" providerId="LiveId" clId="{FB346F64-91B2-42F3-9634-9A96EC60BBFA}" dt="2021-12-06T13:32:41.951" v="3585" actId="478"/>
          <ac:picMkLst>
            <pc:docMk/>
            <pc:sldMk cId="2868630816" sldId="3871"/>
            <ac:picMk id="15" creationId="{E3E932DF-E83F-4B5B-879B-BE864D31756D}"/>
          </ac:picMkLst>
        </pc:picChg>
      </pc:sldChg>
      <pc:sldChg chg="delSp modSp add mod">
        <pc:chgData name="陈 文迪" userId="265a449a37120100" providerId="LiveId" clId="{FB346F64-91B2-42F3-9634-9A96EC60BBFA}" dt="2021-12-06T13:37:14.876" v="3814" actId="20577"/>
        <pc:sldMkLst>
          <pc:docMk/>
          <pc:sldMk cId="106994329" sldId="3872"/>
        </pc:sldMkLst>
        <pc:spChg chg="mod">
          <ac:chgData name="陈 文迪" userId="265a449a37120100" providerId="LiveId" clId="{FB346F64-91B2-42F3-9634-9A96EC60BBFA}" dt="2021-12-06T13:34:03.548" v="3607" actId="20577"/>
          <ac:spMkLst>
            <pc:docMk/>
            <pc:sldMk cId="106994329" sldId="3872"/>
            <ac:spMk id="2" creationId="{635ED350-CA08-40D5-857F-5F39ED2D74D2}"/>
          </ac:spMkLst>
        </pc:spChg>
        <pc:spChg chg="mod">
          <ac:chgData name="陈 文迪" userId="265a449a37120100" providerId="LiveId" clId="{FB346F64-91B2-42F3-9634-9A96EC60BBFA}" dt="2021-12-06T13:37:14.876" v="3814" actId="20577"/>
          <ac:spMkLst>
            <pc:docMk/>
            <pc:sldMk cId="106994329" sldId="3872"/>
            <ac:spMk id="14" creationId="{7C2926D5-50DE-4B1C-A36E-192906468AAD}"/>
          </ac:spMkLst>
        </pc:spChg>
        <pc:picChg chg="del">
          <ac:chgData name="陈 文迪" userId="265a449a37120100" providerId="LiveId" clId="{FB346F64-91B2-42F3-9634-9A96EC60BBFA}" dt="2021-12-06T13:34:06.650" v="3608" actId="478"/>
          <ac:picMkLst>
            <pc:docMk/>
            <pc:sldMk cId="106994329" sldId="3872"/>
            <ac:picMk id="4" creationId="{394D219D-5162-49A9-9B92-3479BBC0F611}"/>
          </ac:picMkLst>
        </pc:picChg>
      </pc:sldChg>
      <pc:sldChg chg="add del">
        <pc:chgData name="陈 文迪" userId="265a449a37120100" providerId="LiveId" clId="{FB346F64-91B2-42F3-9634-9A96EC60BBFA}" dt="2021-12-06T12:05:19.761" v="39" actId="47"/>
        <pc:sldMkLst>
          <pc:docMk/>
          <pc:sldMk cId="2512408968" sldId="3872"/>
        </pc:sldMkLst>
      </pc:sldChg>
      <pc:sldChg chg="add del">
        <pc:chgData name="陈 文迪" userId="265a449a37120100" providerId="LiveId" clId="{FB346F64-91B2-42F3-9634-9A96EC60BBFA}" dt="2021-12-06T12:05:19.761" v="39" actId="47"/>
        <pc:sldMkLst>
          <pc:docMk/>
          <pc:sldMk cId="791421580" sldId="3873"/>
        </pc:sldMkLst>
      </pc:sldChg>
      <pc:sldChg chg="addSp delSp modSp add mod">
        <pc:chgData name="陈 文迪" userId="265a449a37120100" providerId="LiveId" clId="{FB346F64-91B2-42F3-9634-9A96EC60BBFA}" dt="2021-12-06T13:39:10.919" v="3881" actId="20577"/>
        <pc:sldMkLst>
          <pc:docMk/>
          <pc:sldMk cId="4284286001" sldId="3873"/>
        </pc:sldMkLst>
        <pc:spChg chg="mod">
          <ac:chgData name="陈 文迪" userId="265a449a37120100" providerId="LiveId" clId="{FB346F64-91B2-42F3-9634-9A96EC60BBFA}" dt="2021-12-06T13:37:27.423" v="3816"/>
          <ac:spMkLst>
            <pc:docMk/>
            <pc:sldMk cId="4284286001" sldId="3873"/>
            <ac:spMk id="2" creationId="{635ED350-CA08-40D5-857F-5F39ED2D74D2}"/>
          </ac:spMkLst>
        </pc:spChg>
        <pc:spChg chg="add mod">
          <ac:chgData name="陈 文迪" userId="265a449a37120100" providerId="LiveId" clId="{FB346F64-91B2-42F3-9634-9A96EC60BBFA}" dt="2021-12-06T13:39:10.919" v="3881" actId="20577"/>
          <ac:spMkLst>
            <pc:docMk/>
            <pc:sldMk cId="4284286001" sldId="3873"/>
            <ac:spMk id="13" creationId="{723F9ECA-CB39-4916-99CD-26F8FDA25E52}"/>
          </ac:spMkLst>
        </pc:spChg>
        <pc:spChg chg="del">
          <ac:chgData name="陈 文迪" userId="265a449a37120100" providerId="LiveId" clId="{FB346F64-91B2-42F3-9634-9A96EC60BBFA}" dt="2021-12-06T13:37:29.475" v="3817" actId="478"/>
          <ac:spMkLst>
            <pc:docMk/>
            <pc:sldMk cId="4284286001" sldId="3873"/>
            <ac:spMk id="14" creationId="{7C2926D5-50DE-4B1C-A36E-192906468AAD}"/>
          </ac:spMkLst>
        </pc:spChg>
        <pc:picChg chg="add mod">
          <ac:chgData name="陈 文迪" userId="265a449a37120100" providerId="LiveId" clId="{FB346F64-91B2-42F3-9634-9A96EC60BBFA}" dt="2021-12-06T13:39:02.385" v="3875" actId="1035"/>
          <ac:picMkLst>
            <pc:docMk/>
            <pc:sldMk cId="4284286001" sldId="3873"/>
            <ac:picMk id="4" creationId="{213BE67A-9C33-4935-9DF5-F6A73FCE2D41}"/>
          </ac:picMkLst>
        </pc:picChg>
        <pc:picChg chg="add del mod">
          <ac:chgData name="陈 文迪" userId="265a449a37120100" providerId="LiveId" clId="{FB346F64-91B2-42F3-9634-9A96EC60BBFA}" dt="2021-12-06T13:38:06.846" v="3826" actId="478"/>
          <ac:picMkLst>
            <pc:docMk/>
            <pc:sldMk cId="4284286001" sldId="3873"/>
            <ac:picMk id="6" creationId="{82674179-D6C4-44CB-99B6-14AEDC8B7929}"/>
          </ac:picMkLst>
        </pc:picChg>
        <pc:picChg chg="add mod">
          <ac:chgData name="陈 文迪" userId="265a449a37120100" providerId="LiveId" clId="{FB346F64-91B2-42F3-9634-9A96EC60BBFA}" dt="2021-12-06T13:39:06.177" v="3879" actId="1037"/>
          <ac:picMkLst>
            <pc:docMk/>
            <pc:sldMk cId="4284286001" sldId="3873"/>
            <ac:picMk id="8" creationId="{42BC330B-BDB6-4067-8ADB-9CC43EB27E40}"/>
          </ac:picMkLst>
        </pc:picChg>
      </pc:sldChg>
      <pc:sldChg chg="add del">
        <pc:chgData name="陈 文迪" userId="265a449a37120100" providerId="LiveId" clId="{FB346F64-91B2-42F3-9634-9A96EC60BBFA}" dt="2021-12-06T12:05:19.761" v="39" actId="47"/>
        <pc:sldMkLst>
          <pc:docMk/>
          <pc:sldMk cId="528928979" sldId="3874"/>
        </pc:sldMkLst>
      </pc:sldChg>
      <pc:sldChg chg="addSp delSp modSp add mod">
        <pc:chgData name="陈 文迪" userId="265a449a37120100" providerId="LiveId" clId="{FB346F64-91B2-42F3-9634-9A96EC60BBFA}" dt="2021-12-06T13:40:40.919" v="3930" actId="1035"/>
        <pc:sldMkLst>
          <pc:docMk/>
          <pc:sldMk cId="595159183" sldId="3874"/>
        </pc:sldMkLst>
        <pc:spChg chg="mod">
          <ac:chgData name="陈 文迪" userId="265a449a37120100" providerId="LiveId" clId="{FB346F64-91B2-42F3-9634-9A96EC60BBFA}" dt="2021-12-06T13:39:54.109" v="3885" actId="20577"/>
          <ac:spMkLst>
            <pc:docMk/>
            <pc:sldMk cId="595159183" sldId="3874"/>
            <ac:spMk id="2" creationId="{635ED350-CA08-40D5-857F-5F39ED2D74D2}"/>
          </ac:spMkLst>
        </pc:spChg>
        <pc:spChg chg="add del mod">
          <ac:chgData name="陈 文迪" userId="265a449a37120100" providerId="LiveId" clId="{FB346F64-91B2-42F3-9634-9A96EC60BBFA}" dt="2021-12-06T13:40:04.879" v="3911" actId="6549"/>
          <ac:spMkLst>
            <pc:docMk/>
            <pc:sldMk cId="595159183" sldId="3874"/>
            <ac:spMk id="13" creationId="{723F9ECA-CB39-4916-99CD-26F8FDA25E52}"/>
          </ac:spMkLst>
        </pc:spChg>
        <pc:picChg chg="del">
          <ac:chgData name="陈 文迪" userId="265a449a37120100" providerId="LiveId" clId="{FB346F64-91B2-42F3-9634-9A96EC60BBFA}" dt="2021-12-06T13:39:55.524" v="3886" actId="478"/>
          <ac:picMkLst>
            <pc:docMk/>
            <pc:sldMk cId="595159183" sldId="3874"/>
            <ac:picMk id="4" creationId="{213BE67A-9C33-4935-9DF5-F6A73FCE2D41}"/>
          </ac:picMkLst>
        </pc:picChg>
        <pc:picChg chg="add mod">
          <ac:chgData name="陈 文迪" userId="265a449a37120100" providerId="LiveId" clId="{FB346F64-91B2-42F3-9634-9A96EC60BBFA}" dt="2021-12-06T13:40:16.321" v="3916" actId="1076"/>
          <ac:picMkLst>
            <pc:docMk/>
            <pc:sldMk cId="595159183" sldId="3874"/>
            <ac:picMk id="5" creationId="{A1653E1E-7D65-486E-9C2B-D62171E5A430}"/>
          </ac:picMkLst>
        </pc:picChg>
        <pc:picChg chg="add mod">
          <ac:chgData name="陈 文迪" userId="265a449a37120100" providerId="LiveId" clId="{FB346F64-91B2-42F3-9634-9A96EC60BBFA}" dt="2021-12-06T13:40:40.919" v="3930" actId="1035"/>
          <ac:picMkLst>
            <pc:docMk/>
            <pc:sldMk cId="595159183" sldId="3874"/>
            <ac:picMk id="7" creationId="{283F5270-4ED5-4046-BA31-2AAD5E58BB05}"/>
          </ac:picMkLst>
        </pc:picChg>
        <pc:picChg chg="del">
          <ac:chgData name="陈 文迪" userId="265a449a37120100" providerId="LiveId" clId="{FB346F64-91B2-42F3-9634-9A96EC60BBFA}" dt="2021-12-06T13:39:56.097" v="3887" actId="478"/>
          <ac:picMkLst>
            <pc:docMk/>
            <pc:sldMk cId="595159183" sldId="3874"/>
            <ac:picMk id="8" creationId="{42BC330B-BDB6-4067-8ADB-9CC43EB27E40}"/>
          </ac:picMkLst>
        </pc:picChg>
      </pc:sldChg>
      <pc:sldChg chg="add del">
        <pc:chgData name="陈 文迪" userId="265a449a37120100" providerId="LiveId" clId="{FB346F64-91B2-42F3-9634-9A96EC60BBFA}" dt="2021-12-06T12:05:19.761" v="39" actId="47"/>
        <pc:sldMkLst>
          <pc:docMk/>
          <pc:sldMk cId="908904005" sldId="3875"/>
        </pc:sldMkLst>
      </pc:sldChg>
      <pc:sldChg chg="addSp delSp modSp add mod">
        <pc:chgData name="陈 文迪" userId="265a449a37120100" providerId="LiveId" clId="{FB346F64-91B2-42F3-9634-9A96EC60BBFA}" dt="2021-12-06T13:51:50.609" v="4130" actId="1076"/>
        <pc:sldMkLst>
          <pc:docMk/>
          <pc:sldMk cId="3874593200" sldId="3875"/>
        </pc:sldMkLst>
        <pc:spChg chg="mod">
          <ac:chgData name="陈 文迪" userId="265a449a37120100" providerId="LiveId" clId="{FB346F64-91B2-42F3-9634-9A96EC60BBFA}" dt="2021-12-06T13:42:52.696" v="3995" actId="20577"/>
          <ac:spMkLst>
            <pc:docMk/>
            <pc:sldMk cId="3874593200" sldId="3875"/>
            <ac:spMk id="2" creationId="{635ED350-CA08-40D5-857F-5F39ED2D74D2}"/>
          </ac:spMkLst>
        </pc:spChg>
        <pc:spChg chg="del">
          <ac:chgData name="陈 文迪" userId="265a449a37120100" providerId="LiveId" clId="{FB346F64-91B2-42F3-9634-9A96EC60BBFA}" dt="2021-12-06T13:41:46.876" v="3980" actId="478"/>
          <ac:spMkLst>
            <pc:docMk/>
            <pc:sldMk cId="3874593200" sldId="3875"/>
            <ac:spMk id="13" creationId="{723F9ECA-CB39-4916-99CD-26F8FDA25E52}"/>
          </ac:spMkLst>
        </pc:spChg>
        <pc:picChg chg="add del">
          <ac:chgData name="陈 文迪" userId="265a449a37120100" providerId="LiveId" clId="{FB346F64-91B2-42F3-9634-9A96EC60BBFA}" dt="2021-12-06T13:41:54.769" v="3982" actId="478"/>
          <ac:picMkLst>
            <pc:docMk/>
            <pc:sldMk cId="3874593200" sldId="3875"/>
            <ac:picMk id="4" creationId="{CDAB33AA-1FD8-435F-8ED8-C3CFA1991E68}"/>
          </ac:picMkLst>
        </pc:picChg>
        <pc:picChg chg="del">
          <ac:chgData name="陈 文迪" userId="265a449a37120100" providerId="LiveId" clId="{FB346F64-91B2-42F3-9634-9A96EC60BBFA}" dt="2021-12-06T13:41:44.618" v="3979" actId="478"/>
          <ac:picMkLst>
            <pc:docMk/>
            <pc:sldMk cId="3874593200" sldId="3875"/>
            <ac:picMk id="5" creationId="{A1653E1E-7D65-486E-9C2B-D62171E5A430}"/>
          </ac:picMkLst>
        </pc:picChg>
        <pc:picChg chg="del">
          <ac:chgData name="陈 文迪" userId="265a449a37120100" providerId="LiveId" clId="{FB346F64-91B2-42F3-9634-9A96EC60BBFA}" dt="2021-12-06T13:41:43.253" v="3978" actId="478"/>
          <ac:picMkLst>
            <pc:docMk/>
            <pc:sldMk cId="3874593200" sldId="3875"/>
            <ac:picMk id="7" creationId="{283F5270-4ED5-4046-BA31-2AAD5E58BB05}"/>
          </ac:picMkLst>
        </pc:picChg>
        <pc:picChg chg="add mod">
          <ac:chgData name="陈 文迪" userId="265a449a37120100" providerId="LiveId" clId="{FB346F64-91B2-42F3-9634-9A96EC60BBFA}" dt="2021-12-06T13:51:50.609" v="4130" actId="1076"/>
          <ac:picMkLst>
            <pc:docMk/>
            <pc:sldMk cId="3874593200" sldId="3875"/>
            <ac:picMk id="8" creationId="{E1B42738-C941-4309-9D77-DD4D0F4B815A}"/>
          </ac:picMkLst>
        </pc:picChg>
      </pc:sldChg>
      <pc:sldChg chg="modSp add mod">
        <pc:chgData name="陈 文迪" userId="265a449a37120100" providerId="LiveId" clId="{FB346F64-91B2-42F3-9634-9A96EC60BBFA}" dt="2021-12-06T13:44:55.770" v="4040" actId="20577"/>
        <pc:sldMkLst>
          <pc:docMk/>
          <pc:sldMk cId="353290469" sldId="3876"/>
        </pc:sldMkLst>
        <pc:spChg chg="mod">
          <ac:chgData name="陈 文迪" userId="265a449a37120100" providerId="LiveId" clId="{FB346F64-91B2-42F3-9634-9A96EC60BBFA}" dt="2021-12-06T13:44:09.937" v="4014" actId="20577"/>
          <ac:spMkLst>
            <pc:docMk/>
            <pc:sldMk cId="353290469" sldId="3876"/>
            <ac:spMk id="2" creationId="{635ED350-CA08-40D5-857F-5F39ED2D74D2}"/>
          </ac:spMkLst>
        </pc:spChg>
        <pc:spChg chg="mod">
          <ac:chgData name="陈 文迪" userId="265a449a37120100" providerId="LiveId" clId="{FB346F64-91B2-42F3-9634-9A96EC60BBFA}" dt="2021-12-06T13:44:55.770" v="4040" actId="20577"/>
          <ac:spMkLst>
            <pc:docMk/>
            <pc:sldMk cId="353290469" sldId="3876"/>
            <ac:spMk id="14" creationId="{7C2926D5-50DE-4B1C-A36E-192906468AAD}"/>
          </ac:spMkLst>
        </pc:spChg>
      </pc:sldChg>
      <pc:sldChg chg="add del">
        <pc:chgData name="陈 文迪" userId="265a449a37120100" providerId="LiveId" clId="{FB346F64-91B2-42F3-9634-9A96EC60BBFA}" dt="2021-12-06T12:05:19.761" v="39" actId="47"/>
        <pc:sldMkLst>
          <pc:docMk/>
          <pc:sldMk cId="2533383482" sldId="3876"/>
        </pc:sldMkLst>
      </pc:sldChg>
      <pc:sldChg chg="addSp delSp modSp add mod">
        <pc:chgData name="陈 文迪" userId="265a449a37120100" providerId="LiveId" clId="{FB346F64-91B2-42F3-9634-9A96EC60BBFA}" dt="2021-12-06T13:51:38.337" v="4128" actId="1076"/>
        <pc:sldMkLst>
          <pc:docMk/>
          <pc:sldMk cId="2373443982" sldId="3877"/>
        </pc:sldMkLst>
        <pc:spChg chg="mod">
          <ac:chgData name="陈 文迪" userId="265a449a37120100" providerId="LiveId" clId="{FB346F64-91B2-42F3-9634-9A96EC60BBFA}" dt="2021-12-06T13:50:01.405" v="4049" actId="20577"/>
          <ac:spMkLst>
            <pc:docMk/>
            <pc:sldMk cId="2373443982" sldId="3877"/>
            <ac:spMk id="2" creationId="{635ED350-CA08-40D5-857F-5F39ED2D74D2}"/>
          </ac:spMkLst>
        </pc:spChg>
        <pc:spChg chg="mod">
          <ac:chgData name="陈 文迪" userId="265a449a37120100" providerId="LiveId" clId="{FB346F64-91B2-42F3-9634-9A96EC60BBFA}" dt="2021-12-06T13:50:22.845" v="4121" actId="20577"/>
          <ac:spMkLst>
            <pc:docMk/>
            <pc:sldMk cId="2373443982" sldId="3877"/>
            <ac:spMk id="12" creationId="{FAF10011-7229-4F12-A94C-61EF67316DD5}"/>
          </ac:spMkLst>
        </pc:spChg>
        <pc:picChg chg="del">
          <ac:chgData name="陈 文迪" userId="265a449a37120100" providerId="LiveId" clId="{FB346F64-91B2-42F3-9634-9A96EC60BBFA}" dt="2021-12-06T13:50:24.082" v="4122" actId="478"/>
          <ac:picMkLst>
            <pc:docMk/>
            <pc:sldMk cId="2373443982" sldId="3877"/>
            <ac:picMk id="4" creationId="{D975DFB0-DF2B-4ECC-BB2C-A6F9FA8BDDC5}"/>
          </ac:picMkLst>
        </pc:picChg>
        <pc:picChg chg="add mod">
          <ac:chgData name="陈 文迪" userId="265a449a37120100" providerId="LiveId" clId="{FB346F64-91B2-42F3-9634-9A96EC60BBFA}" dt="2021-12-06T13:51:38.337" v="4128" actId="1076"/>
          <ac:picMkLst>
            <pc:docMk/>
            <pc:sldMk cId="2373443982" sldId="3877"/>
            <ac:picMk id="5" creationId="{E1BAE827-A3EB-4DA5-BC18-EE82E5FABC94}"/>
          </ac:picMkLst>
        </pc:picChg>
      </pc:sldChg>
      <pc:sldChg chg="add del">
        <pc:chgData name="陈 文迪" userId="265a449a37120100" providerId="LiveId" clId="{FB346F64-91B2-42F3-9634-9A96EC60BBFA}" dt="2021-12-06T12:05:19.761" v="39" actId="47"/>
        <pc:sldMkLst>
          <pc:docMk/>
          <pc:sldMk cId="2615085396" sldId="3877"/>
        </pc:sldMkLst>
      </pc:sldChg>
      <pc:sldChg chg="add del">
        <pc:chgData name="陈 文迪" userId="265a449a37120100" providerId="LiveId" clId="{FB346F64-91B2-42F3-9634-9A96EC60BBFA}" dt="2021-12-06T12:05:19.761" v="39" actId="47"/>
        <pc:sldMkLst>
          <pc:docMk/>
          <pc:sldMk cId="459015558" sldId="3878"/>
        </pc:sldMkLst>
      </pc:sldChg>
      <pc:sldChg chg="add del">
        <pc:chgData name="陈 文迪" userId="265a449a37120100" providerId="LiveId" clId="{FB346F64-91B2-42F3-9634-9A96EC60BBFA}" dt="2021-12-06T12:05:19.761" v="39" actId="47"/>
        <pc:sldMkLst>
          <pc:docMk/>
          <pc:sldMk cId="1365044683" sldId="387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4EC18BC-8EC5-4BB0-9D97-EFDA9AAE84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681DA268-72B3-403F-9112-474F656641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235D43-B27B-466F-B9D6-D943B2BAF900}" type="datetime1">
              <a:rPr lang="zh-CN" altLang="en-US" smtClean="0">
                <a:latin typeface="Microsoft YaHei UI" panose="020B0503020204020204" pitchFamily="34" charset="-122"/>
                <a:ea typeface="Microsoft YaHei UI" panose="020B0503020204020204" pitchFamily="34" charset="-122"/>
              </a:rPr>
              <a:t>2023/7/4</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8C5E6B4A-C2D7-4EF8-AC43-FFDF12051E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A26CAF20-3253-4179-BF3F-058B352733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5B2E2B-B9C6-4764-8408-7AA372C2A1E2}"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94430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B4A619A-2DB5-4594-A8DA-8CD7ACB1C875}" type="datetime1">
              <a:rPr lang="zh-CN" altLang="en-US" noProof="0" smtClean="0"/>
              <a:t>2023/7/4</a:t>
            </a:fld>
            <a:endParaRPr lang="zh-CN" altLang="en-US" noProof="0">
              <a:latin typeface="Microsoft YaHei UI" panose="020B0503020204020204" pitchFamily="34" charset="-122"/>
              <a:ea typeface="Microsoft YaHei UI" panose="020B0503020204020204" pitchFamily="34" charset="-122"/>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40C6A29-4676-420C-BBE3-ACC2B80F64D4}"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40798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0362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3704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4826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HTML DOM </a:t>
            </a:r>
            <a:r>
              <a:rPr lang="zh-CN" altLang="en-US"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将 </a:t>
            </a:r>
            <a:r>
              <a:rPr lang="en-US" altLang="zh-C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HTML </a:t>
            </a:r>
            <a:r>
              <a:rPr lang="zh-CN" altLang="en-US"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文档视作树结构。这种结构被称为</a:t>
            </a:r>
            <a:r>
              <a:rPr lang="zh-CN" altLang="en-US" sz="1100" b="1"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节点树</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2664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灯片编号占位符 3"/>
          <p:cNvSpPr>
            <a:spLocks noGrp="1"/>
          </p:cNvSpPr>
          <p:nvPr>
            <p:ph type="sldNum" sz="quarter" idx="5"/>
          </p:nvPr>
        </p:nvSpPr>
        <p:spPr/>
        <p:txBody>
          <a:bodyPr rtlCol="0"/>
          <a:lstStyle/>
          <a:p>
            <a:pPr rtl="0"/>
            <a:fld id="{D40C6A29-4676-420C-BBE3-ACC2B80F64D4}" type="slidenum">
              <a:rPr lang="en-US" altLang="zh-CN" smtClean="0"/>
              <a:t>43</a:t>
            </a:fld>
            <a:endParaRPr lang="zh-CN" altLang="en-US"/>
          </a:p>
        </p:txBody>
      </p:sp>
    </p:spTree>
    <p:extLst>
      <p:ext uri="{BB962C8B-B14F-4D97-AF65-F5344CB8AC3E}">
        <p14:creationId xmlns:p14="http://schemas.microsoft.com/office/powerpoint/2010/main" val="167016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3944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651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7764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0280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1310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521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75e473b043_0_17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75e473b043_0_17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2330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任意多边形(F)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cxnSp>
        <p:nvCxnSpPr>
          <p:cNvPr id="12" name="直接连接符​​(S)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任意多边形：形状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6" name="任意多边形：形状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8" name="椭圆形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20" name="任意多边形：形状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2" name="弧形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a:extLst>
              <a:ext uri="{FF2B5EF4-FFF2-40B4-BE49-F238E27FC236}">
                <a16:creationId xmlns:a16="http://schemas.microsoft.com/office/drawing/2014/main" id="{3527F020-BBC3-49BB-91C2-5B2CBD64B3C5}"/>
              </a:ext>
            </a:extLst>
          </p:cNvPr>
          <p:cNvSpPr>
            <a:spLocks noGrp="1"/>
          </p:cNvSpPr>
          <p:nvPr>
            <p:ph type="subTitle" idx="1" hasCustomPrompt="1"/>
          </p:nvPr>
        </p:nvSpPr>
        <p:spPr>
          <a:xfrm>
            <a:off x="5093208" y="5221224"/>
            <a:ext cx="6592824" cy="996696"/>
          </a:xfrm>
        </p:spPr>
        <p:txBody>
          <a:bodyPr rtlCol="0"/>
          <a:lstStyle>
            <a:lvl1pPr marL="0" indent="0" algn="r">
              <a:buNone/>
              <a:defRPr sz="240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3 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8" name="页脚占位符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9" name="幻灯片编号占位符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任意多边形：形状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文本占位符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3" name="内容占位符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包含 2 张中等大小图片的内容">
    <p:spTree>
      <p:nvGrpSpPr>
        <p:cNvPr id="1" name=""/>
        <p:cNvGrpSpPr/>
        <p:nvPr/>
      </p:nvGrpSpPr>
      <p:grpSpPr>
        <a:xfrm>
          <a:off x="0" y="0"/>
          <a:ext cx="0" cy="0"/>
          <a:chOff x="0" y="0"/>
          <a:chExt cx="0" cy="0"/>
        </a:xfrm>
      </p:grpSpPr>
      <p:sp>
        <p:nvSpPr>
          <p:cNvPr id="20" name="图片占位符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1" name="图片占位符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0" name="椭圆形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弧形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endParaRPr>
          </a:p>
        </p:txBody>
      </p:sp>
      <p:sp>
        <p:nvSpPr>
          <p:cNvPr id="4" name="页脚占位符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p>
        </p:txBody>
      </p:sp>
      <p:sp>
        <p:nvSpPr>
          <p:cNvPr id="5" name="灯片编号占位符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endParaRPr>
          </a:p>
        </p:txBody>
      </p:sp>
      <p:sp>
        <p:nvSpPr>
          <p:cNvPr id="8" name="内容占位符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atin typeface="Microsoft YaHei UI" panose="020B0503020204020204" pitchFamily="34" charset="-122"/>
                <a:ea typeface="Microsoft YaHei UI" panose="020B0503020204020204" pitchFamily="34" charset="-122"/>
              </a:defRPr>
            </a:lvl1pPr>
            <a:lvl2pPr marL="228600">
              <a:defRPr>
                <a:latin typeface="Microsoft YaHei UI" panose="020B0503020204020204" pitchFamily="34" charset="-122"/>
                <a:ea typeface="Microsoft YaHei UI" panose="020B0503020204020204" pitchFamily="34" charset="-122"/>
              </a:defRPr>
            </a:lvl2pPr>
            <a:lvl3pPr marL="457200">
              <a:defRPr>
                <a:latin typeface="Microsoft YaHei UI" panose="020B0503020204020204" pitchFamily="34" charset="-122"/>
                <a:ea typeface="Microsoft YaHei UI" panose="020B0503020204020204" pitchFamily="34" charset="-122"/>
              </a:defRPr>
            </a:lvl3pPr>
            <a:lvl4pPr marL="685800">
              <a:defRPr>
                <a:latin typeface="Microsoft YaHei UI" panose="020B0503020204020204" pitchFamily="34" charset="-122"/>
                <a:ea typeface="Microsoft YaHei UI" panose="020B0503020204020204" pitchFamily="34" charset="-122"/>
              </a:defRPr>
            </a:lvl4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关闭">
    <p:spTree>
      <p:nvGrpSpPr>
        <p:cNvPr id="1" name=""/>
        <p:cNvGrpSpPr/>
        <p:nvPr/>
      </p:nvGrpSpPr>
      <p:grpSpPr>
        <a:xfrm>
          <a:off x="0" y="0"/>
          <a:ext cx="0" cy="0"/>
          <a:chOff x="0" y="0"/>
          <a:chExt cx="0" cy="0"/>
        </a:xfrm>
      </p:grpSpPr>
      <p:sp>
        <p:nvSpPr>
          <p:cNvPr id="10" name="椭圆形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任意多边形：形状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4" name="任意多边形：形状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6" name="任意多边形：形状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8" name="任意多边形：形状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0" name="任意多边形：形状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2" name="任意多边形：形状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4" name="页脚占位符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8" name="内容占位符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atin typeface="Microsoft YaHei UI" panose="020B0503020204020204" pitchFamily="34" charset="-122"/>
                <a:ea typeface="Microsoft YaHei UI" panose="020B0503020204020204" pitchFamily="34" charset="-122"/>
              </a:defRPr>
            </a:lvl1pPr>
            <a:lvl2pPr marL="228600">
              <a:defRPr sz="1800">
                <a:latin typeface="Microsoft YaHei UI" panose="020B0503020204020204" pitchFamily="34" charset="-122"/>
                <a:ea typeface="Microsoft YaHei UI" panose="020B0503020204020204" pitchFamily="34" charset="-122"/>
              </a:defRPr>
            </a:lvl2pPr>
            <a:lvl3pPr marL="457200">
              <a:defRPr sz="1800">
                <a:latin typeface="Microsoft YaHei UI" panose="020B0503020204020204" pitchFamily="34" charset="-122"/>
                <a:ea typeface="Microsoft YaHei UI" panose="020B0503020204020204" pitchFamily="34" charset="-122"/>
              </a:defRPr>
            </a:lvl3pPr>
          </a:lstStyle>
          <a:p>
            <a:pPr lvl="0" rtl="0"/>
            <a:r>
              <a:rPr lang="zh-CN" altLang="en-US" noProof="0"/>
              <a:t>单击此处编辑母版文本样式</a:t>
            </a:r>
          </a:p>
          <a:p>
            <a:pPr lvl="1" rtl="0"/>
            <a:r>
              <a:rPr lang="zh-CN" altLang="en-US" noProof="0"/>
              <a:t>二级</a:t>
            </a:r>
          </a:p>
          <a:p>
            <a:pPr lvl="2" rtl="0"/>
            <a:r>
              <a:rPr lang="zh-CN" altLang="en-US" noProof="0"/>
              <a:t>三级</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3" name="页脚占位符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4" name="灯片编号占位符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5" name="任意多边形：形状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6" name="任意多边形：形状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3" name="页脚占位符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4" name="灯片编号占位符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5" name="任意多边形：形状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6" name="任意多边形：形状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7" name="标题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atin typeface="Microsoft YaHei UI" panose="020B0503020204020204" pitchFamily="34" charset="-122"/>
                <a:ea typeface="Microsoft YaHei UI" panose="020B0503020204020204" pitchFamily="34" charset="-122"/>
              </a:defRPr>
            </a:lvl1pPr>
            <a:lvl2pPr>
              <a:defRPr sz="2800">
                <a:latin typeface="Microsoft YaHei UI" panose="020B0503020204020204" pitchFamily="34" charset="-122"/>
                <a:ea typeface="Microsoft YaHei UI" panose="020B0503020204020204" pitchFamily="34" charset="-122"/>
              </a:defRPr>
            </a:lvl2pPr>
            <a:lvl3pPr>
              <a:defRPr sz="2400">
                <a:latin typeface="Microsoft YaHei UI" panose="020B0503020204020204" pitchFamily="34" charset="-122"/>
                <a:ea typeface="Microsoft YaHei UI" panose="020B0503020204020204" pitchFamily="34" charset="-122"/>
              </a:defRPr>
            </a:lvl3pPr>
            <a:lvl4pPr>
              <a:defRPr sz="2000">
                <a:latin typeface="Microsoft YaHei UI" panose="020B0503020204020204" pitchFamily="34" charset="-122"/>
                <a:ea typeface="Microsoft YaHei UI" panose="020B0503020204020204" pitchFamily="34" charset="-122"/>
              </a:defRPr>
            </a:lvl4pPr>
            <a:lvl5pPr>
              <a:defRPr sz="2000">
                <a:latin typeface="Microsoft YaHei UI" panose="020B0503020204020204" pitchFamily="34" charset="-122"/>
                <a:ea typeface="Microsoft YaHei UI"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6" name="页脚占位符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7" name="灯片编号占位符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9" name="任意多边形：形状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图片占位符 2">
            <a:extLst>
              <a:ext uri="{FF2B5EF4-FFF2-40B4-BE49-F238E27FC236}">
                <a16:creationId xmlns:a16="http://schemas.microsoft.com/office/drawing/2014/main" id="{A2472CF2-2653-4B98-A416-D7A0A860ECE0}"/>
              </a:ext>
            </a:extLst>
          </p:cNvPr>
          <p:cNvSpPr>
            <a:spLocks noGrp="1"/>
          </p:cNvSpPr>
          <p:nvPr>
            <p:ph type="pic" idx="1" hasCustomPrompt="1"/>
          </p:nvPr>
        </p:nvSpPr>
        <p:spPr>
          <a:xfrm>
            <a:off x="5183188" y="987425"/>
            <a:ext cx="6172200" cy="4873625"/>
          </a:xfrm>
        </p:spPr>
        <p:txBody>
          <a:bodyPr rtlCol="0"/>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6" name="页脚占位符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7" name="灯片编号占位符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9" name="任意多边形：形状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33"/>
        <p:cNvGrpSpPr/>
        <p:nvPr/>
      </p:nvGrpSpPr>
      <p:grpSpPr>
        <a:xfrm>
          <a:off x="0" y="0"/>
          <a:ext cx="0" cy="0"/>
          <a:chOff x="0" y="0"/>
          <a:chExt cx="0" cy="0"/>
        </a:xfrm>
      </p:grpSpPr>
      <p:sp>
        <p:nvSpPr>
          <p:cNvPr id="4" name="标题 1">
            <a:extLst>
              <a:ext uri="{FF2B5EF4-FFF2-40B4-BE49-F238E27FC236}">
                <a16:creationId xmlns:a16="http://schemas.microsoft.com/office/drawing/2014/main" id="{D72C6E36-3EA7-4C75-56E8-B7EC1C723D08}"/>
              </a:ext>
            </a:extLst>
          </p:cNvPr>
          <p:cNvSpPr>
            <a:spLocks noGrp="1"/>
          </p:cNvSpPr>
          <p:nvPr>
            <p:ph type="title"/>
          </p:nvPr>
        </p:nvSpPr>
        <p:spPr>
          <a:xfrm>
            <a:off x="839788" y="457200"/>
            <a:ext cx="3932237" cy="1600200"/>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5" name="图片占位符 2">
            <a:extLst>
              <a:ext uri="{FF2B5EF4-FFF2-40B4-BE49-F238E27FC236}">
                <a16:creationId xmlns:a16="http://schemas.microsoft.com/office/drawing/2014/main" id="{28E7B3A8-DB9C-7DFD-035F-008FC1D81409}"/>
              </a:ext>
            </a:extLst>
          </p:cNvPr>
          <p:cNvSpPr>
            <a:spLocks noGrp="1"/>
          </p:cNvSpPr>
          <p:nvPr>
            <p:ph type="pic" idx="1" hasCustomPrompt="1"/>
          </p:nvPr>
        </p:nvSpPr>
        <p:spPr>
          <a:xfrm>
            <a:off x="5183188" y="987425"/>
            <a:ext cx="6172200" cy="4873625"/>
          </a:xfrm>
        </p:spPr>
        <p:txBody>
          <a:bodyPr rtlCol="0"/>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6" name="文本占位符 3">
            <a:extLst>
              <a:ext uri="{FF2B5EF4-FFF2-40B4-BE49-F238E27FC236}">
                <a16:creationId xmlns:a16="http://schemas.microsoft.com/office/drawing/2014/main" id="{E914CB46-0683-3A62-0A59-3166008B4513}"/>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7" name="日期占位符 4">
            <a:extLst>
              <a:ext uri="{FF2B5EF4-FFF2-40B4-BE49-F238E27FC236}">
                <a16:creationId xmlns:a16="http://schemas.microsoft.com/office/drawing/2014/main" id="{C513B4B1-94D6-4447-1130-7A6074AD1741}"/>
              </a:ext>
            </a:extLst>
          </p:cNvPr>
          <p:cNvSpPr>
            <a:spLocks noGrp="1"/>
          </p:cNvSpPr>
          <p:nvPr>
            <p:ph type="dt" sz="half" idx="10"/>
          </p:nvPr>
        </p:nvSpPr>
        <p:spPr>
          <a:xfrm>
            <a:off x="838200" y="6356350"/>
            <a:ext cx="2743200"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8" name="页脚占位符 5">
            <a:extLst>
              <a:ext uri="{FF2B5EF4-FFF2-40B4-BE49-F238E27FC236}">
                <a16:creationId xmlns:a16="http://schemas.microsoft.com/office/drawing/2014/main" id="{7122C40F-2654-1D10-254E-98BC1D94325D}"/>
              </a:ext>
            </a:extLst>
          </p:cNvPr>
          <p:cNvSpPr>
            <a:spLocks noGrp="1"/>
          </p:cNvSpPr>
          <p:nvPr>
            <p:ph type="ftr" sz="quarter" idx="11"/>
          </p:nvPr>
        </p:nvSpPr>
        <p:spPr>
          <a:xfrm>
            <a:off x="4038600" y="6356350"/>
            <a:ext cx="4114800"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9" name="灯片编号占位符 6">
            <a:extLst>
              <a:ext uri="{FF2B5EF4-FFF2-40B4-BE49-F238E27FC236}">
                <a16:creationId xmlns:a16="http://schemas.microsoft.com/office/drawing/2014/main" id="{3488C5D2-5CD2-4B49-97E8-F9D812E24506}"/>
              </a:ext>
            </a:extLst>
          </p:cNvPr>
          <p:cNvSpPr>
            <a:spLocks noGrp="1"/>
          </p:cNvSpPr>
          <p:nvPr>
            <p:ph type="sldNum" sz="quarter" idx="12"/>
          </p:nvPr>
        </p:nvSpPr>
        <p:spPr>
          <a:xfrm>
            <a:off x="8610600" y="6356350"/>
            <a:ext cx="2743200"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10" name="任意多边形：形状 7">
            <a:extLst>
              <a:ext uri="{FF2B5EF4-FFF2-40B4-BE49-F238E27FC236}">
                <a16:creationId xmlns:a16="http://schemas.microsoft.com/office/drawing/2014/main" id="{40F39112-E8D2-AB36-4080-65177D219E13}"/>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任意多边形：形状 8">
            <a:extLst>
              <a:ext uri="{FF2B5EF4-FFF2-40B4-BE49-F238E27FC236}">
                <a16:creationId xmlns:a16="http://schemas.microsoft.com/office/drawing/2014/main" id="{55A8D808-D077-95DB-8CE3-A8DF405E390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317228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33"/>
        <p:cNvGrpSpPr/>
        <p:nvPr/>
      </p:nvGrpSpPr>
      <p:grpSpPr>
        <a:xfrm>
          <a:off x="0" y="0"/>
          <a:ext cx="0" cy="0"/>
          <a:chOff x="0" y="0"/>
          <a:chExt cx="0" cy="0"/>
        </a:xfrm>
      </p:grpSpPr>
      <p:sp>
        <p:nvSpPr>
          <p:cNvPr id="4" name="标题 1">
            <a:extLst>
              <a:ext uri="{FF2B5EF4-FFF2-40B4-BE49-F238E27FC236}">
                <a16:creationId xmlns:a16="http://schemas.microsoft.com/office/drawing/2014/main" id="{977E54DA-41A5-BB00-BB23-D91B81A489C2}"/>
              </a:ext>
            </a:extLst>
          </p:cNvPr>
          <p:cNvSpPr>
            <a:spLocks noGrp="1"/>
          </p:cNvSpPr>
          <p:nvPr>
            <p:ph type="title"/>
          </p:nvPr>
        </p:nvSpPr>
        <p:spPr>
          <a:xfrm>
            <a:off x="839788" y="457200"/>
            <a:ext cx="3932237" cy="1600200"/>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5" name="图片占位符 2">
            <a:extLst>
              <a:ext uri="{FF2B5EF4-FFF2-40B4-BE49-F238E27FC236}">
                <a16:creationId xmlns:a16="http://schemas.microsoft.com/office/drawing/2014/main" id="{BD814FCC-DCA3-866E-840A-2B22C74397CF}"/>
              </a:ext>
            </a:extLst>
          </p:cNvPr>
          <p:cNvSpPr>
            <a:spLocks noGrp="1"/>
          </p:cNvSpPr>
          <p:nvPr>
            <p:ph type="pic" idx="1" hasCustomPrompt="1"/>
          </p:nvPr>
        </p:nvSpPr>
        <p:spPr>
          <a:xfrm>
            <a:off x="5183188" y="987425"/>
            <a:ext cx="6172200" cy="4873625"/>
          </a:xfrm>
        </p:spPr>
        <p:txBody>
          <a:bodyPr rtlCol="0"/>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6" name="文本占位符 3">
            <a:extLst>
              <a:ext uri="{FF2B5EF4-FFF2-40B4-BE49-F238E27FC236}">
                <a16:creationId xmlns:a16="http://schemas.microsoft.com/office/drawing/2014/main" id="{ADD3A8FA-F9ED-C248-9E30-3F79EE3F5B45}"/>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7" name="日期占位符 4">
            <a:extLst>
              <a:ext uri="{FF2B5EF4-FFF2-40B4-BE49-F238E27FC236}">
                <a16:creationId xmlns:a16="http://schemas.microsoft.com/office/drawing/2014/main" id="{B24C4265-1B08-51AE-F1B4-4544EF1F3F8E}"/>
              </a:ext>
            </a:extLst>
          </p:cNvPr>
          <p:cNvSpPr>
            <a:spLocks noGrp="1"/>
          </p:cNvSpPr>
          <p:nvPr>
            <p:ph type="dt" sz="half" idx="10"/>
          </p:nvPr>
        </p:nvSpPr>
        <p:spPr>
          <a:xfrm>
            <a:off x="838200" y="6356350"/>
            <a:ext cx="2743200"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8" name="页脚占位符 5">
            <a:extLst>
              <a:ext uri="{FF2B5EF4-FFF2-40B4-BE49-F238E27FC236}">
                <a16:creationId xmlns:a16="http://schemas.microsoft.com/office/drawing/2014/main" id="{4E4A857C-7AFF-10BD-8744-68E6AA895F05}"/>
              </a:ext>
            </a:extLst>
          </p:cNvPr>
          <p:cNvSpPr>
            <a:spLocks noGrp="1"/>
          </p:cNvSpPr>
          <p:nvPr>
            <p:ph type="ftr" sz="quarter" idx="11"/>
          </p:nvPr>
        </p:nvSpPr>
        <p:spPr>
          <a:xfrm>
            <a:off x="4038600" y="6356350"/>
            <a:ext cx="4114800"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9" name="灯片编号占位符 6">
            <a:extLst>
              <a:ext uri="{FF2B5EF4-FFF2-40B4-BE49-F238E27FC236}">
                <a16:creationId xmlns:a16="http://schemas.microsoft.com/office/drawing/2014/main" id="{5AE56351-4926-912C-91A6-99754FEF022C}"/>
              </a:ext>
            </a:extLst>
          </p:cNvPr>
          <p:cNvSpPr>
            <a:spLocks noGrp="1"/>
          </p:cNvSpPr>
          <p:nvPr>
            <p:ph type="sldNum" sz="quarter" idx="12"/>
          </p:nvPr>
        </p:nvSpPr>
        <p:spPr>
          <a:xfrm>
            <a:off x="8610600" y="6356350"/>
            <a:ext cx="2743200"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10" name="任意多边形：形状 7">
            <a:extLst>
              <a:ext uri="{FF2B5EF4-FFF2-40B4-BE49-F238E27FC236}">
                <a16:creationId xmlns:a16="http://schemas.microsoft.com/office/drawing/2014/main" id="{D240DC06-A29B-DDD1-6EDA-9D760AC0DF74}"/>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任意多边形：形状 8">
            <a:extLst>
              <a:ext uri="{FF2B5EF4-FFF2-40B4-BE49-F238E27FC236}">
                <a16:creationId xmlns:a16="http://schemas.microsoft.com/office/drawing/2014/main" id="{28A9834E-8BBA-B408-CA64-7F809CA2923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145455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议程">
    <p:spTree>
      <p:nvGrpSpPr>
        <p:cNvPr id="1" name=""/>
        <p:cNvGrpSpPr/>
        <p:nvPr/>
      </p:nvGrpSpPr>
      <p:grpSpPr>
        <a:xfrm>
          <a:off x="0" y="0"/>
          <a:ext cx="0" cy="0"/>
          <a:chOff x="0" y="0"/>
          <a:chExt cx="0" cy="0"/>
        </a:xfrm>
      </p:grpSpPr>
      <p:sp>
        <p:nvSpPr>
          <p:cNvPr id="10" name="椭圆形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弧形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Microsoft YaHei UI" panose="020B0503020204020204" pitchFamily="34" charset="-122"/>
              <a:ea typeface="Microsoft YaHei UI" panose="020B0503020204020204" pitchFamily="34" charset="-122"/>
              <a:cs typeface="+mn-cs"/>
            </a:endParaRPr>
          </a:p>
        </p:txBody>
      </p:sp>
      <p:sp>
        <p:nvSpPr>
          <p:cNvPr id="14" name="椭圆形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atin typeface="Microsoft YaHei UI" panose="020B0503020204020204" pitchFamily="34" charset="-122"/>
                <a:ea typeface="Microsoft YaHei UI" panose="020B0503020204020204" pitchFamily="34" charset="-122"/>
              </a:defRPr>
            </a:lvl1pPr>
            <a:lvl2pPr marL="228600">
              <a:defRPr>
                <a:latin typeface="Microsoft YaHei UI" panose="020B0503020204020204" pitchFamily="34" charset="-122"/>
                <a:ea typeface="Microsoft YaHei UI" panose="020B0503020204020204" pitchFamily="34" charset="-122"/>
              </a:defRPr>
            </a:lvl2pPr>
            <a:lvl3pPr marL="457200">
              <a:defRPr>
                <a:latin typeface="Microsoft YaHei UI" panose="020B0503020204020204" pitchFamily="34" charset="-122"/>
                <a:ea typeface="Microsoft YaHei UI" panose="020B0503020204020204" pitchFamily="34" charset="-122"/>
              </a:defRPr>
            </a:lvl3pPr>
            <a:lvl4pPr>
              <a:buNone/>
              <a:defRPr/>
            </a:lvl4pPr>
          </a:lstStyle>
          <a:p>
            <a:pPr lvl="0" rtl="0"/>
            <a:r>
              <a:rPr lang="zh-CN" altLang="en-US" noProof="0"/>
              <a:t>单击此处编辑母版文本样式</a:t>
            </a:r>
          </a:p>
          <a:p>
            <a:pPr lvl="1" rtl="0"/>
            <a:r>
              <a:rPr lang="zh-CN" altLang="en-US" noProof="0"/>
              <a:t>二级</a:t>
            </a:r>
          </a:p>
          <a:p>
            <a:pPr lvl="2" rtl="0"/>
            <a:r>
              <a:rPr lang="zh-CN" altLang="en-US" noProof="0"/>
              <a:t>三级</a:t>
            </a:r>
          </a:p>
        </p:txBody>
      </p:sp>
      <p:sp>
        <p:nvSpPr>
          <p:cNvPr id="4" name="日期占位符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endParaRPr>
          </a:p>
        </p:txBody>
      </p:sp>
      <p:sp>
        <p:nvSpPr>
          <p:cNvPr id="5" name="页脚占位符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p>
        </p:txBody>
      </p:sp>
      <p:sp>
        <p:nvSpPr>
          <p:cNvPr id="6" name="幻灯片编号占位符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2 小图片">
    <p:spTree>
      <p:nvGrpSpPr>
        <p:cNvPr id="1" name=""/>
        <p:cNvGrpSpPr/>
        <p:nvPr/>
      </p:nvGrpSpPr>
      <p:grpSpPr>
        <a:xfrm>
          <a:off x="0" y="0"/>
          <a:ext cx="0" cy="0"/>
          <a:chOff x="0" y="0"/>
          <a:chExt cx="0" cy="0"/>
        </a:xfrm>
      </p:grpSpPr>
      <p:sp>
        <p:nvSpPr>
          <p:cNvPr id="22" name="图片占位符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1" name="图片占位符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 name="标题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atin typeface="Microsoft YaHei UI" panose="020B0503020204020204" pitchFamily="34" charset="-122"/>
                <a:ea typeface="Microsoft YaHei UI" panose="020B0503020204020204" pitchFamily="34" charset="-122"/>
              </a:defRPr>
            </a:lvl1pPr>
            <a:lvl2pPr marL="228600">
              <a:lnSpc>
                <a:spcPct val="110000"/>
              </a:lnSpc>
              <a:defRPr sz="2000">
                <a:latin typeface="Microsoft YaHei UI" panose="020B0503020204020204" pitchFamily="34" charset="-122"/>
                <a:ea typeface="Microsoft YaHei UI" panose="020B0503020204020204" pitchFamily="34" charset="-122"/>
              </a:defRPr>
            </a:lvl2pPr>
            <a:lvl3pPr marL="457200">
              <a:lnSpc>
                <a:spcPct val="110000"/>
              </a:lnSpc>
              <a:defRPr sz="1800">
                <a:latin typeface="Microsoft YaHei UI" panose="020B0503020204020204" pitchFamily="34" charset="-122"/>
                <a:ea typeface="Microsoft YaHei UI" panose="020B0503020204020204" pitchFamily="34" charset="-122"/>
              </a:defRPr>
            </a:lvl3pPr>
            <a:lvl4pPr marL="685800">
              <a:lnSpc>
                <a:spcPct val="110000"/>
              </a:lnSpc>
              <a:defRPr sz="1600">
                <a:latin typeface="Microsoft YaHei UI" panose="020B0503020204020204" pitchFamily="34" charset="-122"/>
                <a:ea typeface="Microsoft YaHei UI" panose="020B0503020204020204" pitchFamily="34" charset="-122"/>
              </a:defRPr>
            </a:lvl4pPr>
            <a:lvl5pPr>
              <a:lnSpc>
                <a:spcPct val="110000"/>
              </a:lnSpc>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p:txBody>
      </p:sp>
      <p:sp>
        <p:nvSpPr>
          <p:cNvPr id="4" name="日期占位符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endParaRPr>
          </a:p>
        </p:txBody>
      </p:sp>
      <p:sp>
        <p:nvSpPr>
          <p:cNvPr id="5" name="页脚占位符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p>
        </p:txBody>
      </p:sp>
      <p:sp>
        <p:nvSpPr>
          <p:cNvPr id="6" name="幻灯片编号占位符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endParaRPr>
          </a:p>
        </p:txBody>
      </p:sp>
      <p:sp>
        <p:nvSpPr>
          <p:cNvPr id="10" name="椭圆形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长方形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形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弧形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4" name="椭圆形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5" name="页脚占位符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6" name="幻灯片编号占位符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7" name="任意多边形：形状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任意多边形：形状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4" name="页脚占位符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6" name="任意多边形：形状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7" name="任意多边形：形状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内容占位符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包含图片的引用幻灯片">
    <p:bg>
      <p:bgPr>
        <a:solidFill>
          <a:schemeClr val="tx1"/>
        </a:solidFill>
        <a:effectLst/>
      </p:bgPr>
    </p:bg>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zh-CN" altLang="en-US" noProof="0"/>
              <a:t>单击图标添加图片</a:t>
            </a:r>
          </a:p>
        </p:txBody>
      </p:sp>
      <p:sp>
        <p:nvSpPr>
          <p:cNvPr id="10" name="标题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11" name="日期占位符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n-US" altLang="zh-CN" noProof="0"/>
              <a:t>20XX/9/3</a:t>
            </a:r>
            <a:endParaRPr lang="zh-CN" altLang="en-US" noProof="0"/>
          </a:p>
        </p:txBody>
      </p:sp>
      <p:sp>
        <p:nvSpPr>
          <p:cNvPr id="12" name="页脚占位符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zh-CN" altLang="en-US" noProof="0"/>
              <a:t>演示文稿标题</a:t>
            </a:r>
          </a:p>
        </p:txBody>
      </p:sp>
      <p:sp>
        <p:nvSpPr>
          <p:cNvPr id="13" name="灯片编号占位符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US" altLang="zh-CN" noProof="0" smtClean="0"/>
              <a:pPr>
                <a:defRPr/>
              </a:pPr>
              <a:t>‹#›</a:t>
            </a:fld>
            <a:endParaRPr lang="zh-CN" altLang="en-US"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6" name="页脚占位符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7" name="灯片编号占位符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9" name="任意多边形：形状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8" name="页脚占位符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9" name="幻灯片编号占位符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任意多边形：形状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a typeface="Microsoft YaHei UI" panose="020B0503020204020204" pitchFamily="34" charset="-122"/>
            </a:endParaRPr>
          </a:p>
        </p:txBody>
      </p:sp>
      <p:sp>
        <p:nvSpPr>
          <p:cNvPr id="5" name="页脚占位符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a typeface="Microsoft YaHei UI" panose="020B0503020204020204" pitchFamily="34" charset="-122"/>
            </a:endParaRPr>
          </a:p>
        </p:txBody>
      </p:sp>
      <p:sp>
        <p:nvSpPr>
          <p:cNvPr id="6" name="幻灯片编号占位符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 id="2147483789" r:id="rId17"/>
    <p:sldLayoutId id="2147483790" r:id="rId18"/>
  </p:sldLayoutIdLst>
  <p:hf hd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segmentfault.com/a/1190000013126460?utm_source=tag-newest"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hyperlink" Target="https://developer.mozilla.org/zh-CN/docs/Glossary/JavaScrip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hyperlink" Target="http://www.w3school.com.cn/js/index.asp"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hyperlink" Target="http://www.w3school.com.cn/js/index.asp"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www.w3school.com.cn/js/index.asp"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hyperlink" Target="http://www.w3school.com.cn/js/index.asp"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hyperlink" Target="http://www.w3school.com.cn/js/index.asp"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hyperlink" Target="https://www.w3schools.com/jsref/dom_obj_all.asp" TargetMode="External"/><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hyperlink" Target="https://www.w3cschool.cn/flask/" TargetMode="External"/><Relationship Id="rId2" Type="http://schemas.openxmlformats.org/officeDocument/2006/relationships/hyperlink" Target="https://www.runoob.com/jquery/jquery-tutorial.html"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08836-40C5-46C2-81BA-21AA27176925}"/>
              </a:ext>
            </a:extLst>
          </p:cNvPr>
          <p:cNvSpPr>
            <a:spLocks noGrp="1"/>
          </p:cNvSpPr>
          <p:nvPr>
            <p:ph type="ctrTitle"/>
          </p:nvPr>
        </p:nvSpPr>
        <p:spPr>
          <a:xfrm>
            <a:off x="4036741" y="3429000"/>
            <a:ext cx="7649291" cy="1159764"/>
          </a:xfrm>
        </p:spPr>
        <p:txBody>
          <a:bodyPr rtlCol="0">
            <a:normAutofit/>
          </a:bodyPr>
          <a:lstStyle/>
          <a:p>
            <a:pPr rtl="0"/>
            <a:r>
              <a:rPr lang="en-US" altLang="zh-CN" sz="6600" dirty="0"/>
              <a:t>Web</a:t>
            </a:r>
            <a:r>
              <a:rPr lang="zh-CN" altLang="en-US" sz="6600" dirty="0"/>
              <a:t>开发基础</a:t>
            </a:r>
          </a:p>
        </p:txBody>
      </p:sp>
      <p:sp>
        <p:nvSpPr>
          <p:cNvPr id="3" name="副标题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normAutofit/>
          </a:bodyPr>
          <a:lstStyle/>
          <a:p>
            <a:pPr rtl="0"/>
            <a:r>
              <a:rPr lang="zh-CN" altLang="en-US" dirty="0">
                <a:solidFill>
                  <a:srgbClr val="FFFFFF"/>
                </a:solidFill>
              </a:rPr>
              <a:t>邵方昊</a:t>
            </a:r>
            <a:endParaRPr lang="en-US" altLang="zh-CN" dirty="0">
              <a:solidFill>
                <a:srgbClr val="FFFFFF"/>
              </a:solidFill>
            </a:endParaRPr>
          </a:p>
          <a:p>
            <a:pPr rtl="0"/>
            <a:r>
              <a:rPr lang="en-US" altLang="zh-CN" dirty="0"/>
              <a:t>2023</a:t>
            </a:r>
            <a:r>
              <a:rPr lang="zh-CN" altLang="en-US" dirty="0"/>
              <a:t>年</a:t>
            </a:r>
            <a:r>
              <a:rPr lang="en-US" altLang="zh-CN" dirty="0"/>
              <a:t>7</a:t>
            </a:r>
            <a:r>
              <a:rPr lang="zh-CN" altLang="en-US" dirty="0"/>
              <a:t>月</a:t>
            </a:r>
            <a:r>
              <a:rPr lang="en-US" altLang="zh-CN"/>
              <a:t>4</a:t>
            </a:r>
            <a:r>
              <a:rPr lang="zh-CN" altLang="en-US"/>
              <a:t>日</a:t>
            </a:r>
            <a:endParaRPr lang="zh-CN" altLang="en-US" dirty="0"/>
          </a:p>
        </p:txBody>
      </p:sp>
      <p:sp>
        <p:nvSpPr>
          <p:cNvPr id="4" name="副标题 2">
            <a:extLst>
              <a:ext uri="{FF2B5EF4-FFF2-40B4-BE49-F238E27FC236}">
                <a16:creationId xmlns:a16="http://schemas.microsoft.com/office/drawing/2014/main" id="{1B309D49-BC75-4742-8482-71E06030CF69}"/>
              </a:ext>
            </a:extLst>
          </p:cNvPr>
          <p:cNvSpPr txBox="1">
            <a:spLocks/>
          </p:cNvSpPr>
          <p:nvPr/>
        </p:nvSpPr>
        <p:spPr>
          <a:xfrm>
            <a:off x="5093208" y="2725789"/>
            <a:ext cx="6592824" cy="996696"/>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icrosoft YaHei UI" panose="020B0503020204020204" pitchFamily="34" charset="-122"/>
                <a:ea typeface="Microsoft YaHei U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rgbClr val="FFFFFF"/>
                </a:solidFill>
              </a:rPr>
              <a:t>数据结构与程序设计</a:t>
            </a:r>
            <a:r>
              <a:rPr lang="en-US" altLang="zh-CN" dirty="0">
                <a:solidFill>
                  <a:srgbClr val="FFFFFF"/>
                </a:solidFill>
              </a:rPr>
              <a:t>III</a:t>
            </a:r>
            <a:r>
              <a:rPr lang="zh-CN" altLang="en-US" dirty="0">
                <a:solidFill>
                  <a:srgbClr val="FFFFFF"/>
                </a:solidFill>
              </a:rPr>
              <a:t> </a:t>
            </a:r>
            <a:endParaRPr lang="zh-CN" alt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a:extLst>
              <a:ext uri="{FF2B5EF4-FFF2-40B4-BE49-F238E27FC236}">
                <a16:creationId xmlns:a16="http://schemas.microsoft.com/office/drawing/2014/main" id="{A7F20B33-9B24-53B6-4754-A03C57204F9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10</a:t>
            </a:fld>
            <a:endParaRPr lang="zh-CN" altLang="en-US" noProof="0">
              <a:solidFill>
                <a:prstClr val="black">
                  <a:tint val="75000"/>
                </a:prstClr>
              </a:solidFill>
              <a:latin typeface="Microsoft YaHei UI" panose="020B0503020204020204" pitchFamily="34" charset="-122"/>
            </a:endParaRPr>
          </a:p>
        </p:txBody>
      </p:sp>
      <p:sp>
        <p:nvSpPr>
          <p:cNvPr id="17" name="标题 1">
            <a:extLst>
              <a:ext uri="{FF2B5EF4-FFF2-40B4-BE49-F238E27FC236}">
                <a16:creationId xmlns:a16="http://schemas.microsoft.com/office/drawing/2014/main" id="{0BA19B82-61E0-40CD-8D8B-FCB9093717EB}"/>
              </a:ext>
            </a:extLst>
          </p:cNvPr>
          <p:cNvSpPr>
            <a:spLocks noGrp="1"/>
          </p:cNvSpPr>
          <p:nvPr>
            <p:ph type="title"/>
          </p:nvPr>
        </p:nvSpPr>
        <p:spPr>
          <a:xfrm>
            <a:off x="838200" y="111151"/>
            <a:ext cx="10515600" cy="1325563"/>
          </a:xfrm>
        </p:spPr>
        <p:txBody>
          <a:bodyPr/>
          <a:lstStyle/>
          <a:p>
            <a:r>
              <a:rPr lang="en-US" altLang="zh-CN" dirty="0"/>
              <a:t>CSS</a:t>
            </a:r>
            <a:endParaRPr lang="zh-CN" altLang="en-US" dirty="0">
              <a:solidFill>
                <a:schemeClr val="accent2"/>
              </a:solidFill>
            </a:endParaRPr>
          </a:p>
        </p:txBody>
      </p:sp>
      <p:sp>
        <p:nvSpPr>
          <p:cNvPr id="49" name="文本框 48">
            <a:extLst>
              <a:ext uri="{FF2B5EF4-FFF2-40B4-BE49-F238E27FC236}">
                <a16:creationId xmlns:a16="http://schemas.microsoft.com/office/drawing/2014/main" id="{4170B04A-DC90-9BB0-C5C4-B33AFE762EB9}"/>
              </a:ext>
            </a:extLst>
          </p:cNvPr>
          <p:cNvSpPr txBox="1"/>
          <p:nvPr/>
        </p:nvSpPr>
        <p:spPr>
          <a:xfrm>
            <a:off x="838200" y="1337003"/>
            <a:ext cx="8995087" cy="2389950"/>
          </a:xfrm>
          <a:prstGeom prst="rect">
            <a:avLst/>
          </a:prstGeom>
          <a:noFill/>
        </p:spPr>
        <p:txBody>
          <a:bodyPr wrap="square" rtlCol="0">
            <a:spAutoFit/>
          </a:bodyPr>
          <a:lstStyle/>
          <a:p>
            <a:r>
              <a:rPr lang="en-US" altLang="zh-CN" sz="2133" dirty="0">
                <a:latin typeface="Microsoft YaHei UI" panose="020B0503020204020204" pitchFamily="34" charset="-122"/>
                <a:ea typeface="Microsoft YaHei UI" panose="020B0503020204020204" pitchFamily="34" charset="-122"/>
              </a:rPr>
              <a:t>CSS</a:t>
            </a:r>
            <a:r>
              <a:rPr lang="zh-CN" altLang="en-US" sz="2133" dirty="0">
                <a:latin typeface="Microsoft YaHei UI" panose="020B0503020204020204" pitchFamily="34" charset="-122"/>
                <a:ea typeface="Microsoft YaHei UI" panose="020B0503020204020204" pitchFamily="34" charset="-122"/>
              </a:rPr>
              <a:t>指的是</a:t>
            </a:r>
            <a:r>
              <a:rPr lang="zh-CN" altLang="en-US" sz="2133" dirty="0">
                <a:solidFill>
                  <a:schemeClr val="accent2"/>
                </a:solidFill>
                <a:latin typeface="Microsoft YaHei UI" panose="020B0503020204020204" pitchFamily="34" charset="-122"/>
                <a:ea typeface="Microsoft YaHei UI" panose="020B0503020204020204" pitchFamily="34" charset="-122"/>
              </a:rPr>
              <a:t>层叠样式表（</a:t>
            </a:r>
            <a:r>
              <a:rPr lang="en-US" altLang="zh-CN" sz="2133" dirty="0">
                <a:solidFill>
                  <a:schemeClr val="accent2"/>
                </a:solidFill>
                <a:latin typeface="Microsoft YaHei UI" panose="020B0503020204020204" pitchFamily="34" charset="-122"/>
                <a:ea typeface="Microsoft YaHei UI" panose="020B0503020204020204" pitchFamily="34" charset="-122"/>
              </a:rPr>
              <a:t>Cascading Style Sheets</a:t>
            </a:r>
            <a:r>
              <a:rPr lang="zh-CN" altLang="en-US" sz="2133" dirty="0">
                <a:solidFill>
                  <a:schemeClr val="accent2"/>
                </a:solidFill>
                <a:latin typeface="Microsoft YaHei UI" panose="020B0503020204020204" pitchFamily="34" charset="-122"/>
                <a:ea typeface="Microsoft YaHei UI" panose="020B0503020204020204" pitchFamily="34" charset="-122"/>
              </a:rPr>
              <a:t>）</a:t>
            </a:r>
            <a:r>
              <a:rPr lang="zh-CN" altLang="en-US" sz="2133" dirty="0">
                <a:latin typeface="Microsoft YaHei UI" panose="020B0503020204020204" pitchFamily="34" charset="-122"/>
                <a:ea typeface="Microsoft YaHei UI" panose="020B0503020204020204" pitchFamily="34" charset="-122"/>
              </a:rPr>
              <a:t>，它可以定义</a:t>
            </a:r>
            <a:r>
              <a:rPr lang="en-US" altLang="zh-CN" sz="2133" dirty="0">
                <a:latin typeface="Microsoft YaHei UI" panose="020B0503020204020204" pitchFamily="34" charset="-122"/>
                <a:ea typeface="Microsoft YaHei UI" panose="020B0503020204020204" pitchFamily="34" charset="-122"/>
              </a:rPr>
              <a:t>HTML</a:t>
            </a:r>
            <a:r>
              <a:rPr lang="zh-CN" altLang="en-US" sz="2133" dirty="0">
                <a:latin typeface="Microsoft YaHei UI" panose="020B0503020204020204" pitchFamily="34" charset="-122"/>
                <a:ea typeface="Microsoft YaHei UI" panose="020B0503020204020204" pitchFamily="34" charset="-122"/>
              </a:rPr>
              <a:t>元素的属性。</a:t>
            </a:r>
            <a:endParaRPr lang="en-US" altLang="zh-CN" sz="2133" dirty="0">
              <a:latin typeface="Microsoft YaHei UI" panose="020B0503020204020204" pitchFamily="34" charset="-122"/>
              <a:ea typeface="Microsoft YaHei UI" panose="020B0503020204020204" pitchFamily="34" charset="-122"/>
            </a:endParaRPr>
          </a:p>
          <a:p>
            <a:endParaRPr lang="en-US" altLang="zh-CN" sz="2133" dirty="0">
              <a:latin typeface="Microsoft YaHei UI" panose="020B0503020204020204" pitchFamily="34" charset="-122"/>
              <a:ea typeface="Microsoft YaHei UI" panose="020B0503020204020204" pitchFamily="34" charset="-122"/>
            </a:endParaRPr>
          </a:p>
          <a:p>
            <a:r>
              <a:rPr lang="zh-CN" altLang="en-US" sz="2133" dirty="0">
                <a:latin typeface="Microsoft YaHei UI" panose="020B0503020204020204" pitchFamily="34" charset="-122"/>
                <a:ea typeface="Microsoft YaHei UI" panose="020B0503020204020204" pitchFamily="34" charset="-122"/>
              </a:rPr>
              <a:t>层叠样式表的语法非常简单，为</a:t>
            </a:r>
            <a:r>
              <a:rPr lang="zh-CN" altLang="en-US" sz="2133" dirty="0">
                <a:solidFill>
                  <a:schemeClr val="accent2"/>
                </a:solidFill>
                <a:latin typeface="Microsoft YaHei UI" panose="020B0503020204020204" pitchFamily="34" charset="-122"/>
                <a:ea typeface="Microsoft YaHei UI" panose="020B0503020204020204" pitchFamily="34" charset="-122"/>
              </a:rPr>
              <a:t>选择器</a:t>
            </a:r>
            <a:r>
              <a:rPr lang="en-US" altLang="zh-CN" sz="2133" dirty="0">
                <a:solidFill>
                  <a:schemeClr val="accent2"/>
                </a:solidFill>
                <a:latin typeface="Microsoft YaHei UI" panose="020B0503020204020204" pitchFamily="34" charset="-122"/>
                <a:ea typeface="Microsoft YaHei UI" panose="020B0503020204020204" pitchFamily="34" charset="-122"/>
              </a:rPr>
              <a:t>+</a:t>
            </a:r>
            <a:r>
              <a:rPr lang="zh-CN" altLang="en-US" sz="2133" dirty="0">
                <a:solidFill>
                  <a:schemeClr val="accent2"/>
                </a:solidFill>
                <a:latin typeface="Microsoft YaHei UI" panose="020B0503020204020204" pitchFamily="34" charset="-122"/>
                <a:ea typeface="Microsoft YaHei UI" panose="020B0503020204020204" pitchFamily="34" charset="-122"/>
              </a:rPr>
              <a:t>声明（属性</a:t>
            </a:r>
            <a:r>
              <a:rPr lang="en-US" altLang="zh-CN" sz="2133" dirty="0">
                <a:solidFill>
                  <a:schemeClr val="accent2"/>
                </a:solidFill>
                <a:latin typeface="Microsoft YaHei UI" panose="020B0503020204020204" pitchFamily="34" charset="-122"/>
                <a:ea typeface="Microsoft YaHei UI" panose="020B0503020204020204" pitchFamily="34" charset="-122"/>
              </a:rPr>
              <a:t>+</a:t>
            </a:r>
            <a:r>
              <a:rPr lang="zh-CN" altLang="en-US" sz="2133" dirty="0">
                <a:solidFill>
                  <a:schemeClr val="accent2"/>
                </a:solidFill>
                <a:latin typeface="Microsoft YaHei UI" panose="020B0503020204020204" pitchFamily="34" charset="-122"/>
                <a:ea typeface="Microsoft YaHei UI" panose="020B0503020204020204" pitchFamily="34" charset="-122"/>
              </a:rPr>
              <a:t>值）的格式</a:t>
            </a:r>
            <a:r>
              <a:rPr lang="zh-CN" altLang="en-US" sz="2133" dirty="0">
                <a:latin typeface="Microsoft YaHei UI" panose="020B0503020204020204" pitchFamily="34" charset="-122"/>
                <a:ea typeface="Microsoft YaHei UI" panose="020B0503020204020204" pitchFamily="34" charset="-122"/>
              </a:rPr>
              <a:t>。</a:t>
            </a:r>
            <a:endParaRPr lang="en-US" altLang="zh-CN" sz="2133" dirty="0">
              <a:latin typeface="Microsoft YaHei UI" panose="020B0503020204020204" pitchFamily="34" charset="-122"/>
              <a:ea typeface="Microsoft YaHei UI" panose="020B0503020204020204" pitchFamily="34" charset="-122"/>
            </a:endParaRPr>
          </a:p>
          <a:p>
            <a:endParaRPr lang="en-US" altLang="zh-CN" sz="2133" dirty="0">
              <a:latin typeface="Microsoft YaHei UI" panose="020B0503020204020204" pitchFamily="34" charset="-122"/>
              <a:ea typeface="Microsoft YaHei UI" panose="020B0503020204020204" pitchFamily="34" charset="-122"/>
            </a:endParaRPr>
          </a:p>
          <a:p>
            <a:r>
              <a:rPr lang="zh-CN" altLang="en-US" sz="2133" dirty="0">
                <a:latin typeface="Microsoft YaHei UI" panose="020B0503020204020204" pitchFamily="34" charset="-122"/>
                <a:ea typeface="Microsoft YaHei UI" panose="020B0503020204020204" pitchFamily="34" charset="-122"/>
              </a:rPr>
              <a:t>下面行代码表示将</a:t>
            </a:r>
            <a:r>
              <a:rPr lang="en-US" altLang="zh-CN" sz="2133" dirty="0">
                <a:latin typeface="Microsoft YaHei UI" panose="020B0503020204020204" pitchFamily="34" charset="-122"/>
                <a:ea typeface="Microsoft YaHei UI" panose="020B0503020204020204" pitchFamily="34" charset="-122"/>
              </a:rPr>
              <a:t>h1</a:t>
            </a:r>
            <a:r>
              <a:rPr lang="zh-CN" altLang="en-US" sz="2133" dirty="0">
                <a:latin typeface="Microsoft YaHei UI" panose="020B0503020204020204" pitchFamily="34" charset="-122"/>
                <a:ea typeface="Microsoft YaHei UI" panose="020B0503020204020204" pitchFamily="34" charset="-122"/>
              </a:rPr>
              <a:t>元素内的文字定义为红色，同时字体大小为</a:t>
            </a:r>
            <a:r>
              <a:rPr lang="en-US" altLang="zh-CN" sz="2133" dirty="0">
                <a:latin typeface="Microsoft YaHei UI" panose="020B0503020204020204" pitchFamily="34" charset="-122"/>
                <a:ea typeface="Microsoft YaHei UI" panose="020B0503020204020204" pitchFamily="34" charset="-122"/>
              </a:rPr>
              <a:t>14</a:t>
            </a:r>
            <a:r>
              <a:rPr lang="zh-CN" altLang="en-US" sz="2133" dirty="0">
                <a:latin typeface="Microsoft YaHei UI" panose="020B0503020204020204" pitchFamily="34" charset="-122"/>
                <a:ea typeface="Microsoft YaHei UI" panose="020B0503020204020204" pitchFamily="34" charset="-122"/>
              </a:rPr>
              <a:t>像素。</a:t>
            </a:r>
            <a:endParaRPr lang="en-US" altLang="zh-CN" sz="2133" dirty="0">
              <a:latin typeface="Microsoft YaHei UI" panose="020B0503020204020204" pitchFamily="34" charset="-122"/>
              <a:ea typeface="Microsoft YaHei UI" panose="020B0503020204020204" pitchFamily="34" charset="-122"/>
            </a:endParaRPr>
          </a:p>
          <a:p>
            <a:endParaRPr lang="en-US" altLang="zh-CN" sz="2133"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E92BF6E4-2AB6-21D5-5C4D-B7BAEF32E84B}"/>
              </a:ext>
            </a:extLst>
          </p:cNvPr>
          <p:cNvPicPr>
            <a:picLocks noChangeAspect="1"/>
          </p:cNvPicPr>
          <p:nvPr/>
        </p:nvPicPr>
        <p:blipFill>
          <a:blip r:embed="rId2"/>
          <a:stretch>
            <a:fillRect/>
          </a:stretch>
        </p:blipFill>
        <p:spPr>
          <a:xfrm>
            <a:off x="1605336" y="3407152"/>
            <a:ext cx="8495529" cy="3091305"/>
          </a:xfrm>
          <a:prstGeom prst="rect">
            <a:avLst/>
          </a:prstGeom>
        </p:spPr>
      </p:pic>
    </p:spTree>
    <p:extLst>
      <p:ext uri="{BB962C8B-B14F-4D97-AF65-F5344CB8AC3E}">
        <p14:creationId xmlns:p14="http://schemas.microsoft.com/office/powerpoint/2010/main" val="166690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a:extLst>
              <a:ext uri="{FF2B5EF4-FFF2-40B4-BE49-F238E27FC236}">
                <a16:creationId xmlns:a16="http://schemas.microsoft.com/office/drawing/2014/main" id="{A7F20B33-9B24-53B6-4754-A03C57204F9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11</a:t>
            </a:fld>
            <a:endParaRPr lang="zh-CN" altLang="en-US" noProof="0">
              <a:solidFill>
                <a:prstClr val="black">
                  <a:tint val="75000"/>
                </a:prstClr>
              </a:solidFill>
              <a:latin typeface="Microsoft YaHei UI" panose="020B0503020204020204" pitchFamily="34" charset="-122"/>
            </a:endParaRPr>
          </a:p>
        </p:txBody>
      </p:sp>
      <p:sp>
        <p:nvSpPr>
          <p:cNvPr id="17" name="标题 1">
            <a:extLst>
              <a:ext uri="{FF2B5EF4-FFF2-40B4-BE49-F238E27FC236}">
                <a16:creationId xmlns:a16="http://schemas.microsoft.com/office/drawing/2014/main" id="{0BA19B82-61E0-40CD-8D8B-FCB9093717EB}"/>
              </a:ext>
            </a:extLst>
          </p:cNvPr>
          <p:cNvSpPr>
            <a:spLocks noGrp="1"/>
          </p:cNvSpPr>
          <p:nvPr>
            <p:ph type="title"/>
          </p:nvPr>
        </p:nvSpPr>
        <p:spPr>
          <a:xfrm>
            <a:off x="838200" y="111151"/>
            <a:ext cx="10515600" cy="1325563"/>
          </a:xfrm>
        </p:spPr>
        <p:txBody>
          <a:bodyPr/>
          <a:lstStyle/>
          <a:p>
            <a:r>
              <a:rPr lang="en-US" altLang="zh-CN" dirty="0"/>
              <a:t>CSS</a:t>
            </a:r>
            <a:r>
              <a:rPr lang="zh-CN" altLang="en-US" dirty="0"/>
              <a:t>的</a:t>
            </a:r>
            <a:r>
              <a:rPr lang="zh-CN" altLang="en-US" dirty="0">
                <a:solidFill>
                  <a:schemeClr val="accent2"/>
                </a:solidFill>
              </a:rPr>
              <a:t>类型</a:t>
            </a:r>
          </a:p>
        </p:txBody>
      </p:sp>
      <p:sp>
        <p:nvSpPr>
          <p:cNvPr id="49" name="文本框 48">
            <a:extLst>
              <a:ext uri="{FF2B5EF4-FFF2-40B4-BE49-F238E27FC236}">
                <a16:creationId xmlns:a16="http://schemas.microsoft.com/office/drawing/2014/main" id="{4170B04A-DC90-9BB0-C5C4-B33AFE762EB9}"/>
              </a:ext>
            </a:extLst>
          </p:cNvPr>
          <p:cNvSpPr txBox="1"/>
          <p:nvPr/>
        </p:nvSpPr>
        <p:spPr>
          <a:xfrm>
            <a:off x="838200" y="1228717"/>
            <a:ext cx="9833811" cy="420564"/>
          </a:xfrm>
          <a:prstGeom prst="rect">
            <a:avLst/>
          </a:prstGeom>
          <a:noFill/>
        </p:spPr>
        <p:txBody>
          <a:bodyPr wrap="square" rtlCol="0">
            <a:spAutoFit/>
          </a:bodyPr>
          <a:lstStyle/>
          <a:p>
            <a:r>
              <a:rPr lang="zh-CN" altLang="en-US" sz="2133" dirty="0">
                <a:latin typeface="Microsoft YaHei UI" panose="020B0503020204020204" pitchFamily="34" charset="-122"/>
                <a:ea typeface="Microsoft YaHei UI" panose="020B0503020204020204" pitchFamily="34" charset="-122"/>
              </a:rPr>
              <a:t>可以通过三种形式引用</a:t>
            </a:r>
            <a:r>
              <a:rPr lang="en-US" altLang="zh-CN" sz="2133" dirty="0">
                <a:latin typeface="Microsoft YaHei UI" panose="020B0503020204020204" pitchFamily="34" charset="-122"/>
                <a:ea typeface="Microsoft YaHei UI" panose="020B0503020204020204" pitchFamily="34" charset="-122"/>
              </a:rPr>
              <a:t>CSS</a:t>
            </a:r>
            <a:r>
              <a:rPr lang="zh-CN" altLang="en-US" sz="2133" dirty="0">
                <a:latin typeface="Microsoft YaHei UI" panose="020B0503020204020204" pitchFamily="34" charset="-122"/>
                <a:ea typeface="Microsoft YaHei UI" panose="020B0503020204020204" pitchFamily="34" charset="-122"/>
              </a:rPr>
              <a:t>：内联，内部样式表，以及外部样式表（推荐）。</a:t>
            </a:r>
            <a:endParaRPr lang="en-US" altLang="zh-CN" sz="2133" dirty="0">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C543F73C-2CF2-EDFB-8EEE-1EAFB77B5E36}"/>
              </a:ext>
            </a:extLst>
          </p:cNvPr>
          <p:cNvPicPr>
            <a:picLocks noChangeAspect="1"/>
          </p:cNvPicPr>
          <p:nvPr/>
        </p:nvPicPr>
        <p:blipFill>
          <a:blip r:embed="rId2"/>
          <a:stretch>
            <a:fillRect/>
          </a:stretch>
        </p:blipFill>
        <p:spPr>
          <a:xfrm>
            <a:off x="838200" y="1995152"/>
            <a:ext cx="9293930" cy="1303732"/>
          </a:xfrm>
          <a:prstGeom prst="rect">
            <a:avLst/>
          </a:prstGeom>
        </p:spPr>
      </p:pic>
      <p:pic>
        <p:nvPicPr>
          <p:cNvPr id="6" name="图片 5">
            <a:extLst>
              <a:ext uri="{FF2B5EF4-FFF2-40B4-BE49-F238E27FC236}">
                <a16:creationId xmlns:a16="http://schemas.microsoft.com/office/drawing/2014/main" id="{939B618F-D83A-5D90-136A-B780F1A62315}"/>
              </a:ext>
            </a:extLst>
          </p:cNvPr>
          <p:cNvPicPr>
            <a:picLocks noChangeAspect="1"/>
          </p:cNvPicPr>
          <p:nvPr/>
        </p:nvPicPr>
        <p:blipFill>
          <a:blip r:embed="rId3"/>
          <a:stretch>
            <a:fillRect/>
          </a:stretch>
        </p:blipFill>
        <p:spPr>
          <a:xfrm>
            <a:off x="838200" y="3406330"/>
            <a:ext cx="9208168" cy="1571183"/>
          </a:xfrm>
          <a:prstGeom prst="rect">
            <a:avLst/>
          </a:prstGeom>
        </p:spPr>
      </p:pic>
      <p:pic>
        <p:nvPicPr>
          <p:cNvPr id="8" name="图片 7">
            <a:extLst>
              <a:ext uri="{FF2B5EF4-FFF2-40B4-BE49-F238E27FC236}">
                <a16:creationId xmlns:a16="http://schemas.microsoft.com/office/drawing/2014/main" id="{C74BDCC3-FE68-AB57-7DB3-5B9E764D3BC0}"/>
              </a:ext>
            </a:extLst>
          </p:cNvPr>
          <p:cNvPicPr>
            <a:picLocks noChangeAspect="1"/>
          </p:cNvPicPr>
          <p:nvPr/>
        </p:nvPicPr>
        <p:blipFill>
          <a:blip r:embed="rId4"/>
          <a:stretch>
            <a:fillRect/>
          </a:stretch>
        </p:blipFill>
        <p:spPr>
          <a:xfrm>
            <a:off x="838200" y="5155845"/>
            <a:ext cx="9293930" cy="849584"/>
          </a:xfrm>
          <a:prstGeom prst="rect">
            <a:avLst/>
          </a:prstGeom>
        </p:spPr>
      </p:pic>
    </p:spTree>
    <p:extLst>
      <p:ext uri="{BB962C8B-B14F-4D97-AF65-F5344CB8AC3E}">
        <p14:creationId xmlns:p14="http://schemas.microsoft.com/office/powerpoint/2010/main" val="2607778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a:xfrm>
            <a:off x="3584805" y="2446588"/>
            <a:ext cx="5022390" cy="1325563"/>
          </a:xfrm>
        </p:spPr>
        <p:txBody>
          <a:bodyPr>
            <a:normAutofit fontScale="90000"/>
          </a:bodyPr>
          <a:lstStyle/>
          <a:p>
            <a:pPr algn="ctr"/>
            <a:r>
              <a:rPr lang="en-US" altLang="zh-CN" sz="6000" dirty="0"/>
              <a:t>JavaScript</a:t>
            </a:r>
            <a:r>
              <a:rPr lang="zh-CN" altLang="en-US" sz="6000" dirty="0"/>
              <a:t>简介</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12</a:t>
            </a:fld>
            <a:endParaRPr lang="zh-CN" altLang="en-US" noProof="0" dirty="0">
              <a:solidFill>
                <a:prstClr val="black">
                  <a:tint val="75000"/>
                </a:prstClr>
              </a:solidFill>
              <a:latin typeface="Microsoft YaHei UI" panose="020B0503020204020204" pitchFamily="34" charset="-122"/>
            </a:endParaRPr>
          </a:p>
        </p:txBody>
      </p:sp>
    </p:spTree>
    <p:extLst>
      <p:ext uri="{BB962C8B-B14F-4D97-AF65-F5344CB8AC3E}">
        <p14:creationId xmlns:p14="http://schemas.microsoft.com/office/powerpoint/2010/main" val="410000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896467" y="570951"/>
            <a:ext cx="6328000" cy="763600"/>
          </a:xfrm>
          <a:prstGeom prst="rect">
            <a:avLst/>
          </a:prstGeom>
        </p:spPr>
        <p:txBody>
          <a:bodyPr spcFirstLastPara="1" vert="horz" wrap="square" lIns="121900" tIns="121900" rIns="121900" bIns="121900" rtlCol="0" anchor="t" anchorCtr="0">
            <a:noAutofit/>
          </a:bodyPr>
          <a:lstStyle/>
          <a:p>
            <a:pPr lvl="0"/>
            <a:r>
              <a:rPr lang="en-US" altLang="zh-CN" sz="4400" dirty="0"/>
              <a:t>JavaScript</a:t>
            </a:r>
            <a:endParaRPr lang="zh-CN" altLang="en-US" sz="4400" dirty="0"/>
          </a:p>
        </p:txBody>
      </p:sp>
      <p:sp>
        <p:nvSpPr>
          <p:cNvPr id="16" name="内容占位符 2">
            <a:extLst>
              <a:ext uri="{FF2B5EF4-FFF2-40B4-BE49-F238E27FC236}">
                <a16:creationId xmlns:a16="http://schemas.microsoft.com/office/drawing/2014/main" id="{12001462-7C1A-4975-9372-7DC904F63092}"/>
              </a:ext>
            </a:extLst>
          </p:cNvPr>
          <p:cNvSpPr txBox="1">
            <a:spLocks/>
          </p:cNvSpPr>
          <p:nvPr/>
        </p:nvSpPr>
        <p:spPr>
          <a:xfrm>
            <a:off x="709166" y="1425369"/>
            <a:ext cx="11227325" cy="4861680"/>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a:lnSpc>
                <a:spcPct val="130000"/>
              </a:lnSpc>
            </a:pPr>
            <a:endParaRPr lang="en-US" altLang="zh-CN" sz="2133" dirty="0">
              <a:solidFill>
                <a:srgbClr val="0070C0"/>
              </a:solidFill>
              <a:latin typeface="+mn-lt"/>
            </a:endParaRPr>
          </a:p>
        </p:txBody>
      </p:sp>
      <p:sp>
        <p:nvSpPr>
          <p:cNvPr id="6" name="矩形 5">
            <a:extLst>
              <a:ext uri="{FF2B5EF4-FFF2-40B4-BE49-F238E27FC236}">
                <a16:creationId xmlns:a16="http://schemas.microsoft.com/office/drawing/2014/main" id="{C995A99C-1C11-4FC0-8293-5C091145766E}"/>
              </a:ext>
            </a:extLst>
          </p:cNvPr>
          <p:cNvSpPr/>
          <p:nvPr/>
        </p:nvSpPr>
        <p:spPr>
          <a:xfrm>
            <a:off x="980775" y="1727517"/>
            <a:ext cx="9909545" cy="3863302"/>
          </a:xfrm>
          <a:prstGeom prst="rect">
            <a:avLst/>
          </a:prstGeom>
        </p:spPr>
        <p:txBody>
          <a:bodyPr wrap="square">
            <a:spAutoFit/>
          </a:bodyPr>
          <a:lstStyle/>
          <a:p>
            <a:pPr marL="380990" indent="-380990">
              <a:lnSpc>
                <a:spcPct val="13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一种高级的解释型或即时（</a:t>
            </a:r>
            <a:r>
              <a:rPr lang="en-US" altLang="zh-CN" sz="2133" dirty="0">
                <a:latin typeface="Microsoft YaHei UI" panose="020B0503020204020204" pitchFamily="34" charset="-122"/>
                <a:ea typeface="Microsoft YaHei UI" panose="020B0503020204020204" pitchFamily="34" charset="-122"/>
              </a:rPr>
              <a:t>JIT</a:t>
            </a:r>
            <a:r>
              <a:rPr lang="zh-CN" altLang="en-US" sz="2133" dirty="0">
                <a:latin typeface="Microsoft YaHei UI" panose="020B0503020204020204" pitchFamily="34" charset="-122"/>
                <a:ea typeface="Microsoft YaHei UI" panose="020B0503020204020204" pitchFamily="34" charset="-122"/>
              </a:rPr>
              <a:t>）编译型的编程语言</a:t>
            </a:r>
            <a:endParaRPr lang="en-US" altLang="zh-CN" sz="2133" dirty="0">
              <a:latin typeface="Microsoft YaHei UI" panose="020B0503020204020204" pitchFamily="34" charset="-122"/>
              <a:ea typeface="Microsoft YaHei UI" panose="020B0503020204020204" pitchFamily="34" charset="-122"/>
            </a:endParaRPr>
          </a:p>
          <a:p>
            <a:pPr marL="1055974" lvl="1" indent="-380990">
              <a:lnSpc>
                <a:spcPct val="13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参考资料：</a:t>
            </a:r>
            <a:r>
              <a:rPr lang="en-US" altLang="zh-CN" sz="2133" dirty="0">
                <a:solidFill>
                  <a:srgbClr val="0070C0"/>
                </a:solidFill>
                <a:latin typeface="Microsoft YaHei UI" panose="020B0503020204020204" pitchFamily="34" charset="-122"/>
                <a:ea typeface="Microsoft YaHei UI" panose="020B0503020204020204" pitchFamily="34" charset="-122"/>
                <a:hlinkClick r:id="rId3">
                  <a:extLst>
                    <a:ext uri="{A12FA001-AC4F-418D-AE19-62706E023703}">
                      <ahyp:hlinkClr xmlns:ahyp="http://schemas.microsoft.com/office/drawing/2018/hyperlinkcolor" val="tx"/>
                    </a:ext>
                  </a:extLst>
                </a:hlinkClick>
              </a:rPr>
              <a:t>JavaScript</a:t>
            </a:r>
            <a:r>
              <a:rPr lang="zh-CN" altLang="en-US" sz="2133" dirty="0">
                <a:solidFill>
                  <a:srgbClr val="0070C0"/>
                </a:solidFill>
                <a:latin typeface="Microsoft YaHei UI" panose="020B0503020204020204" pitchFamily="34" charset="-122"/>
                <a:ea typeface="Microsoft YaHei UI" panose="020B0503020204020204" pitchFamily="34" charset="-122"/>
                <a:hlinkClick r:id="rId3">
                  <a:extLst>
                    <a:ext uri="{A12FA001-AC4F-418D-AE19-62706E023703}">
                      <ahyp:hlinkClr xmlns:ahyp="http://schemas.microsoft.com/office/drawing/2018/hyperlinkcolor" val="tx"/>
                    </a:ext>
                  </a:extLst>
                </a:hlinkClick>
              </a:rPr>
              <a:t>到底是解释型语言还是编译型语言？</a:t>
            </a:r>
            <a:endParaRPr lang="en-US" altLang="zh-CN" sz="2133" dirty="0">
              <a:solidFill>
                <a:srgbClr val="0070C0"/>
              </a:solidFill>
              <a:latin typeface="Microsoft YaHei UI" panose="020B0503020204020204" pitchFamily="34" charset="-122"/>
              <a:ea typeface="Microsoft YaHei UI" panose="020B0503020204020204" pitchFamily="34" charset="-122"/>
            </a:endParaRPr>
          </a:p>
          <a:p>
            <a:pPr marL="380990" indent="-380990">
              <a:lnSpc>
                <a:spcPct val="150000"/>
              </a:lnSpc>
              <a:spcBef>
                <a:spcPts val="800"/>
              </a:spcBef>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既是客户端（</a:t>
            </a:r>
            <a:r>
              <a:rPr lang="en-US" altLang="zh-CN" sz="2133" dirty="0">
                <a:latin typeface="Microsoft YaHei UI" panose="020B0503020204020204" pitchFamily="34" charset="-122"/>
                <a:ea typeface="Microsoft YaHei UI" panose="020B0503020204020204" pitchFamily="34" charset="-122"/>
              </a:rPr>
              <a:t>client-side</a:t>
            </a:r>
            <a:r>
              <a:rPr lang="zh-CN" altLang="en-US" sz="2133" dirty="0">
                <a:latin typeface="Microsoft YaHei UI" panose="020B0503020204020204" pitchFamily="34" charset="-122"/>
                <a:ea typeface="Microsoft YaHei UI" panose="020B0503020204020204" pitchFamily="34" charset="-122"/>
              </a:rPr>
              <a:t>）也可是服务端（</a:t>
            </a:r>
            <a:r>
              <a:rPr lang="en-US" altLang="zh-CN" sz="2133" dirty="0">
                <a:latin typeface="Microsoft YaHei UI" panose="020B0503020204020204" pitchFamily="34" charset="-122"/>
                <a:ea typeface="Microsoft YaHei UI" panose="020B0503020204020204" pitchFamily="34" charset="-122"/>
              </a:rPr>
              <a:t>server-side</a:t>
            </a:r>
            <a:r>
              <a:rPr lang="zh-CN" altLang="en-US" sz="2133" dirty="0">
                <a:latin typeface="Microsoft YaHei UI" panose="020B0503020204020204" pitchFamily="34" charset="-122"/>
                <a:ea typeface="Microsoft YaHei UI" panose="020B0503020204020204" pitchFamily="34" charset="-122"/>
              </a:rPr>
              <a:t>）的脚本语言</a:t>
            </a:r>
            <a:endParaRPr lang="en-US" altLang="zh-CN" sz="2133" dirty="0">
              <a:latin typeface="Microsoft YaHei UI" panose="020B0503020204020204" pitchFamily="34" charset="-122"/>
              <a:ea typeface="Microsoft YaHei UI" panose="020B0503020204020204" pitchFamily="34" charset="-122"/>
            </a:endParaRPr>
          </a:p>
          <a:p>
            <a:pPr marL="1055974" indent="-380990">
              <a:lnSpc>
                <a:spcPct val="150000"/>
              </a:lnSpc>
              <a:spcBef>
                <a:spcPts val="800"/>
              </a:spcBef>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脚本语言：良好的快速开发，有效率的执行</a:t>
            </a:r>
            <a:endParaRPr lang="en-US" altLang="zh-CN" sz="2133" dirty="0">
              <a:latin typeface="Microsoft YaHei UI" panose="020B0503020204020204" pitchFamily="34" charset="-122"/>
              <a:ea typeface="Microsoft YaHei UI" panose="020B0503020204020204" pitchFamily="34" charset="-122"/>
            </a:endParaRPr>
          </a:p>
          <a:p>
            <a:pPr marL="380990" indent="-380990">
              <a:lnSpc>
                <a:spcPct val="150000"/>
              </a:lnSpc>
              <a:spcBef>
                <a:spcPts val="800"/>
              </a:spcBef>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起初命名为</a:t>
            </a:r>
            <a:r>
              <a:rPr lang="en-US" altLang="zh-CN" sz="2133" dirty="0" err="1">
                <a:latin typeface="Microsoft YaHei UI" panose="020B0503020204020204" pitchFamily="34" charset="-122"/>
                <a:ea typeface="Microsoft YaHei UI" panose="020B0503020204020204" pitchFamily="34" charset="-122"/>
              </a:rPr>
              <a:t>LiveScript</a:t>
            </a:r>
            <a:r>
              <a:rPr lang="zh-CN" altLang="en-US" sz="2133" dirty="0">
                <a:latin typeface="Microsoft YaHei UI" panose="020B0503020204020204" pitchFamily="34" charset="-122"/>
                <a:ea typeface="Microsoft YaHei UI" panose="020B0503020204020204" pitchFamily="34" charset="-122"/>
              </a:rPr>
              <a:t>，后与</a:t>
            </a:r>
            <a:r>
              <a:rPr lang="en-US" altLang="zh-CN" sz="2133" dirty="0">
                <a:latin typeface="Microsoft YaHei UI" panose="020B0503020204020204" pitchFamily="34" charset="-122"/>
                <a:ea typeface="Microsoft YaHei UI" panose="020B0503020204020204" pitchFamily="34" charset="-122"/>
              </a:rPr>
              <a:t>Sun</a:t>
            </a:r>
            <a:r>
              <a:rPr lang="zh-CN" altLang="en-US" sz="2133" dirty="0">
                <a:latin typeface="Microsoft YaHei UI" panose="020B0503020204020204" pitchFamily="34" charset="-122"/>
                <a:ea typeface="Microsoft YaHei UI" panose="020B0503020204020204" pitchFamily="34" charset="-122"/>
              </a:rPr>
              <a:t>公司合作将其名改为</a:t>
            </a:r>
            <a:r>
              <a:rPr lang="en-US" altLang="zh-CN" sz="2133" dirty="0">
                <a:latin typeface="Microsoft YaHei UI" panose="020B0503020204020204" pitchFamily="34" charset="-122"/>
                <a:ea typeface="Microsoft YaHei UI" panose="020B0503020204020204" pitchFamily="34" charset="-122"/>
              </a:rPr>
              <a:t>JavaScript</a:t>
            </a:r>
          </a:p>
          <a:p>
            <a:pPr marL="380990" indent="-380990">
              <a:lnSpc>
                <a:spcPct val="150000"/>
              </a:lnSpc>
              <a:spcBef>
                <a:spcPts val="800"/>
              </a:spcBef>
              <a:buFont typeface="Arial" panose="020B0604020202020204" pitchFamily="34" charset="0"/>
              <a:buChar char="•"/>
            </a:pPr>
            <a:r>
              <a:rPr lang="zh-CN" altLang="en-US" sz="2133" b="1" dirty="0">
                <a:solidFill>
                  <a:schemeClr val="accent2"/>
                </a:solidFill>
                <a:latin typeface="Microsoft YaHei UI" panose="020B0503020204020204" pitchFamily="34" charset="-122"/>
                <a:ea typeface="Microsoft YaHei UI" panose="020B0503020204020204" pitchFamily="34" charset="-122"/>
              </a:rPr>
              <a:t>实现业务逻辑和页面控制</a:t>
            </a:r>
            <a:endParaRPr lang="en-US" altLang="zh-CN" sz="2133" b="1" dirty="0">
              <a:solidFill>
                <a:schemeClr val="accent2"/>
              </a:solidFill>
              <a:latin typeface="Microsoft YaHei UI" panose="020B0503020204020204" pitchFamily="34" charset="-122"/>
              <a:ea typeface="Microsoft YaHei UI" panose="020B0503020204020204" pitchFamily="34" charset="-122"/>
            </a:endParaRPr>
          </a:p>
          <a:p>
            <a:pPr marL="380990" indent="-380990">
              <a:lnSpc>
                <a:spcPct val="150000"/>
              </a:lnSpc>
              <a:spcBef>
                <a:spcPts val="800"/>
              </a:spcBef>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更多参考</a:t>
            </a:r>
            <a:r>
              <a:rPr lang="en-US" altLang="zh-CN" sz="2133" dirty="0">
                <a:latin typeface="Microsoft YaHei UI" panose="020B0503020204020204" pitchFamily="34" charset="-122"/>
                <a:ea typeface="Microsoft YaHei UI" panose="020B0503020204020204" pitchFamily="34" charset="-122"/>
              </a:rPr>
              <a:t>MDN</a:t>
            </a:r>
            <a:r>
              <a:rPr lang="zh-CN" altLang="en-US" sz="2133" dirty="0">
                <a:latin typeface="Microsoft YaHei UI" panose="020B0503020204020204" pitchFamily="34" charset="-122"/>
                <a:ea typeface="Microsoft YaHei UI" panose="020B0503020204020204" pitchFamily="34" charset="-122"/>
              </a:rPr>
              <a:t>：</a:t>
            </a:r>
            <a:r>
              <a:rPr lang="en-US" altLang="zh-CN" sz="2133" dirty="0">
                <a:solidFill>
                  <a:srgbClr val="0070C0"/>
                </a:solidFill>
                <a:latin typeface="Microsoft YaHei UI" panose="020B0503020204020204" pitchFamily="34" charset="-122"/>
                <a:ea typeface="Microsoft YaHei UI" panose="020B0503020204020204" pitchFamily="34" charset="-122"/>
                <a:hlinkClick r:id="rId4">
                  <a:extLst>
                    <a:ext uri="{A12FA001-AC4F-418D-AE19-62706E023703}">
                      <ahyp:hlinkClr xmlns:ahyp="http://schemas.microsoft.com/office/drawing/2018/hyperlinkcolor" val="tx"/>
                    </a:ext>
                  </a:extLst>
                </a:hlinkClick>
              </a:rPr>
              <a:t>MDN</a:t>
            </a:r>
            <a:r>
              <a:rPr lang="zh-CN" altLang="en-US" sz="2133" dirty="0">
                <a:solidFill>
                  <a:srgbClr val="0070C0"/>
                </a:solidFill>
                <a:latin typeface="Microsoft YaHei UI" panose="020B0503020204020204" pitchFamily="34" charset="-122"/>
                <a:ea typeface="Microsoft YaHei UI" panose="020B0503020204020204" pitchFamily="34" charset="-122"/>
                <a:hlinkClick r:id="rId4">
                  <a:extLst>
                    <a:ext uri="{A12FA001-AC4F-418D-AE19-62706E023703}">
                      <ahyp:hlinkClr xmlns:ahyp="http://schemas.microsoft.com/office/drawing/2018/hyperlinkcolor" val="tx"/>
                    </a:ext>
                  </a:extLst>
                </a:hlinkClick>
              </a:rPr>
              <a:t>手册</a:t>
            </a:r>
            <a:endParaRPr lang="en-US" altLang="zh-CN" sz="2133" dirty="0">
              <a:solidFill>
                <a:srgbClr val="0070C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0972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896467" y="570951"/>
            <a:ext cx="6328000" cy="763600"/>
          </a:xfrm>
          <a:prstGeom prst="rect">
            <a:avLst/>
          </a:prstGeom>
        </p:spPr>
        <p:txBody>
          <a:bodyPr spcFirstLastPara="1" vert="horz" wrap="square" lIns="121900" tIns="121900" rIns="121900" bIns="121900" rtlCol="0" anchor="t" anchorCtr="0">
            <a:noAutofit/>
          </a:bodyPr>
          <a:lstStyle/>
          <a:p>
            <a:r>
              <a:rPr lang="en-US" altLang="zh-CN" sz="4400" dirty="0"/>
              <a:t>JavaScript</a:t>
            </a:r>
            <a:r>
              <a:rPr lang="zh-CN" altLang="en-US" sz="4400" dirty="0">
                <a:solidFill>
                  <a:schemeClr val="accent2"/>
                </a:solidFill>
              </a:rPr>
              <a:t>组成</a:t>
            </a:r>
          </a:p>
        </p:txBody>
      </p:sp>
      <p:sp>
        <p:nvSpPr>
          <p:cNvPr id="5" name="内容占位符 2">
            <a:extLst>
              <a:ext uri="{FF2B5EF4-FFF2-40B4-BE49-F238E27FC236}">
                <a16:creationId xmlns:a16="http://schemas.microsoft.com/office/drawing/2014/main" id="{D6DA9337-0B14-44EE-BF62-A382ADF93097}"/>
              </a:ext>
            </a:extLst>
          </p:cNvPr>
          <p:cNvSpPr txBox="1">
            <a:spLocks/>
          </p:cNvSpPr>
          <p:nvPr/>
        </p:nvSpPr>
        <p:spPr>
          <a:xfrm>
            <a:off x="516771" y="4280275"/>
            <a:ext cx="11573069" cy="157276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419110" indent="-342900">
              <a:lnSpc>
                <a:spcPct val="130000"/>
              </a:lnSpc>
              <a:buClr>
                <a:srgbClr val="000000"/>
              </a:buClr>
            </a:pPr>
            <a:r>
              <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rPr>
              <a:t>ECMAScript</a:t>
            </a: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（核心）：规定了</a:t>
            </a:r>
            <a:r>
              <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rPr>
              <a:t>JS</a:t>
            </a: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的编程语法和基础核心知识</a:t>
            </a:r>
            <a:endPar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endParaRPr>
          </a:p>
          <a:p>
            <a:pPr marL="419110" indent="-342900">
              <a:lnSpc>
                <a:spcPct val="130000"/>
              </a:lnSpc>
              <a:buClr>
                <a:srgbClr val="000000"/>
              </a:buClr>
            </a:pPr>
            <a:r>
              <a:rPr lang="en-US" altLang="zh-CN" sz="2133" dirty="0">
                <a:solidFill>
                  <a:schemeClr val="accent2"/>
                </a:solidFill>
                <a:latin typeface="Microsoft YaHei UI" panose="020B0503020204020204" pitchFamily="34" charset="-122"/>
                <a:ea typeface="Microsoft YaHei UI" panose="020B0503020204020204" pitchFamily="34" charset="-122"/>
                <a:cs typeface="Arial"/>
                <a:sym typeface="Arial"/>
              </a:rPr>
              <a:t>DOM</a:t>
            </a:r>
            <a:r>
              <a:rPr lang="zh-CN" altLang="en-US" sz="2133" dirty="0">
                <a:solidFill>
                  <a:schemeClr val="accent2"/>
                </a:solidFill>
                <a:latin typeface="Microsoft YaHei UI" panose="020B0503020204020204" pitchFamily="34" charset="-122"/>
                <a:ea typeface="Microsoft YaHei UI" panose="020B0503020204020204" pitchFamily="34" charset="-122"/>
                <a:cs typeface="Arial"/>
                <a:sym typeface="Arial"/>
              </a:rPr>
              <a:t>（文档对象模型）：规定了访问 </a:t>
            </a:r>
            <a:r>
              <a:rPr lang="en-US" altLang="zh-CN" sz="2133" dirty="0">
                <a:solidFill>
                  <a:schemeClr val="accent2"/>
                </a:solidFill>
                <a:latin typeface="Microsoft YaHei UI" panose="020B0503020204020204" pitchFamily="34" charset="-122"/>
                <a:ea typeface="Microsoft YaHei UI" panose="020B0503020204020204" pitchFamily="34" charset="-122"/>
                <a:cs typeface="Arial"/>
                <a:sym typeface="Arial"/>
              </a:rPr>
              <a:t>HTML </a:t>
            </a:r>
            <a:r>
              <a:rPr lang="zh-CN" altLang="en-US" sz="2133" dirty="0">
                <a:solidFill>
                  <a:schemeClr val="accent2"/>
                </a:solidFill>
                <a:latin typeface="Microsoft YaHei UI" panose="020B0503020204020204" pitchFamily="34" charset="-122"/>
                <a:ea typeface="Microsoft YaHei UI" panose="020B0503020204020204" pitchFamily="34" charset="-122"/>
                <a:cs typeface="Arial"/>
                <a:sym typeface="Arial"/>
              </a:rPr>
              <a:t>和 </a:t>
            </a:r>
            <a:r>
              <a:rPr lang="en-US" altLang="zh-CN" sz="2133" dirty="0">
                <a:solidFill>
                  <a:schemeClr val="accent2"/>
                </a:solidFill>
                <a:latin typeface="Microsoft YaHei UI" panose="020B0503020204020204" pitchFamily="34" charset="-122"/>
                <a:ea typeface="Microsoft YaHei UI" panose="020B0503020204020204" pitchFamily="34" charset="-122"/>
                <a:cs typeface="Arial"/>
                <a:sym typeface="Arial"/>
              </a:rPr>
              <a:t>XML </a:t>
            </a:r>
            <a:r>
              <a:rPr lang="zh-CN" altLang="en-US" sz="2133" dirty="0">
                <a:solidFill>
                  <a:schemeClr val="accent2"/>
                </a:solidFill>
                <a:latin typeface="Microsoft YaHei UI" panose="020B0503020204020204" pitchFamily="34" charset="-122"/>
                <a:ea typeface="Microsoft YaHei UI" panose="020B0503020204020204" pitchFamily="34" charset="-122"/>
                <a:cs typeface="Arial"/>
                <a:sym typeface="Arial"/>
              </a:rPr>
              <a:t>的接口</a:t>
            </a:r>
            <a:endParaRPr lang="en-US" altLang="zh-CN" sz="2133" dirty="0">
              <a:solidFill>
                <a:schemeClr val="accent2"/>
              </a:solidFill>
              <a:latin typeface="Microsoft YaHei UI" panose="020B0503020204020204" pitchFamily="34" charset="-122"/>
              <a:ea typeface="Microsoft YaHei UI" panose="020B0503020204020204" pitchFamily="34" charset="-122"/>
              <a:cs typeface="Arial"/>
              <a:sym typeface="Arial"/>
            </a:endParaRPr>
          </a:p>
          <a:p>
            <a:pPr marL="419110" indent="-342900">
              <a:lnSpc>
                <a:spcPct val="130000"/>
              </a:lnSpc>
              <a:buClr>
                <a:srgbClr val="000000"/>
              </a:buClr>
            </a:pPr>
            <a:r>
              <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rPr>
              <a:t>BOM</a:t>
            </a: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（浏览器对象模型）：提供了独立于内容而在浏览器窗口之间进行交互的对象和方法</a:t>
            </a:r>
            <a:endPar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pic>
        <p:nvPicPr>
          <p:cNvPr id="6" name="图片 5">
            <a:extLst>
              <a:ext uri="{FF2B5EF4-FFF2-40B4-BE49-F238E27FC236}">
                <a16:creationId xmlns:a16="http://schemas.microsoft.com/office/drawing/2014/main" id="{50D6E6AB-D46F-48C6-AAC6-8DD15C87384C}"/>
              </a:ext>
            </a:extLst>
          </p:cNvPr>
          <p:cNvPicPr>
            <a:picLocks noChangeAspect="1"/>
          </p:cNvPicPr>
          <p:nvPr/>
        </p:nvPicPr>
        <p:blipFill rotWithShape="1">
          <a:blip r:embed="rId3">
            <a:extLst>
              <a:ext uri="{28A0092B-C50C-407E-A947-70E740481C1C}">
                <a14:useLocalDpi xmlns:a14="http://schemas.microsoft.com/office/drawing/2010/main" val="0"/>
              </a:ext>
            </a:extLst>
          </a:blip>
          <a:srcRect b="12517"/>
          <a:stretch/>
        </p:blipFill>
        <p:spPr>
          <a:xfrm>
            <a:off x="3221660" y="1873270"/>
            <a:ext cx="5748681" cy="2145013"/>
          </a:xfrm>
          <a:prstGeom prst="rect">
            <a:avLst/>
          </a:prstGeom>
        </p:spPr>
      </p:pic>
    </p:spTree>
    <p:extLst>
      <p:ext uri="{BB962C8B-B14F-4D97-AF65-F5344CB8AC3E}">
        <p14:creationId xmlns:p14="http://schemas.microsoft.com/office/powerpoint/2010/main" val="139858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983318" y="510397"/>
            <a:ext cx="6328000" cy="763600"/>
          </a:xfrm>
          <a:prstGeom prst="rect">
            <a:avLst/>
          </a:prstGeom>
        </p:spPr>
        <p:txBody>
          <a:bodyPr spcFirstLastPara="1" vert="horz" wrap="square" lIns="121900" tIns="121900" rIns="121900" bIns="121900" rtlCol="0" anchor="t" anchorCtr="0">
            <a:noAutofit/>
          </a:bodyPr>
          <a:lstStyle/>
          <a:p>
            <a:pPr lvl="0"/>
            <a:r>
              <a:rPr lang="zh-CN" altLang="en-US" sz="4400" dirty="0"/>
              <a:t>文件结构</a:t>
            </a:r>
            <a:endParaRPr sz="4400" dirty="0"/>
          </a:p>
        </p:txBody>
      </p:sp>
      <p:pic>
        <p:nvPicPr>
          <p:cNvPr id="9" name="图片 8">
            <a:extLst>
              <a:ext uri="{FF2B5EF4-FFF2-40B4-BE49-F238E27FC236}">
                <a16:creationId xmlns:a16="http://schemas.microsoft.com/office/drawing/2014/main" id="{6C1A444D-2FA6-4CD8-B288-5F741DCDD27D}"/>
              </a:ext>
            </a:extLst>
          </p:cNvPr>
          <p:cNvPicPr/>
          <p:nvPr/>
        </p:nvPicPr>
        <p:blipFill>
          <a:blip r:embed="rId3"/>
          <a:stretch>
            <a:fillRect/>
          </a:stretch>
        </p:blipFill>
        <p:spPr>
          <a:xfrm>
            <a:off x="4051065" y="233425"/>
            <a:ext cx="7306932" cy="6391149"/>
          </a:xfrm>
          <a:prstGeom prst="rect">
            <a:avLst/>
          </a:prstGeom>
        </p:spPr>
      </p:pic>
    </p:spTree>
    <p:extLst>
      <p:ext uri="{BB962C8B-B14F-4D97-AF65-F5344CB8AC3E}">
        <p14:creationId xmlns:p14="http://schemas.microsoft.com/office/powerpoint/2010/main" val="1039992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36" name="Google Shape;430;p35">
            <a:extLst>
              <a:ext uri="{FF2B5EF4-FFF2-40B4-BE49-F238E27FC236}">
                <a16:creationId xmlns:a16="http://schemas.microsoft.com/office/drawing/2014/main" id="{7FD35183-5514-4BC0-9B14-4488CCF0FCAE}"/>
              </a:ext>
            </a:extLst>
          </p:cNvPr>
          <p:cNvSpPr txBox="1">
            <a:spLocks/>
          </p:cNvSpPr>
          <p:nvPr/>
        </p:nvSpPr>
        <p:spPr>
          <a:xfrm>
            <a:off x="683753" y="283678"/>
            <a:ext cx="63280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pPr>
              <a:lnSpc>
                <a:spcPct val="90000"/>
              </a:lnSpc>
              <a:spcBef>
                <a:spcPct val="0"/>
              </a:spcBef>
            </a:pPr>
            <a:r>
              <a:rPr lang="en-US" altLang="zh-CN" sz="4400" dirty="0">
                <a:solidFill>
                  <a:schemeClr val="tx1"/>
                </a:solidFill>
                <a:latin typeface="Microsoft YaHei UI" panose="020B0503020204020204" pitchFamily="34" charset="-122"/>
                <a:ea typeface="Microsoft YaHei UI" panose="020B0503020204020204" pitchFamily="34" charset="-122"/>
                <a:cs typeface="+mj-cs"/>
              </a:rPr>
              <a:t>JavaScript</a:t>
            </a:r>
            <a:r>
              <a:rPr lang="zh-CN" altLang="en-US" sz="4400" dirty="0">
                <a:solidFill>
                  <a:schemeClr val="accent2"/>
                </a:solidFill>
                <a:latin typeface="Microsoft YaHei UI" panose="020B0503020204020204" pitchFamily="34" charset="-122"/>
                <a:ea typeface="Microsoft YaHei UI" panose="020B0503020204020204" pitchFamily="34" charset="-122"/>
                <a:cs typeface="+mj-cs"/>
              </a:rPr>
              <a:t>书写位置</a:t>
            </a:r>
          </a:p>
        </p:txBody>
      </p:sp>
      <p:sp>
        <p:nvSpPr>
          <p:cNvPr id="20" name="内容占位符 2">
            <a:extLst>
              <a:ext uri="{FF2B5EF4-FFF2-40B4-BE49-F238E27FC236}">
                <a16:creationId xmlns:a16="http://schemas.microsoft.com/office/drawing/2014/main" id="{09883E79-1D8D-4EA2-BDE1-9441D1B7C073}"/>
              </a:ext>
            </a:extLst>
          </p:cNvPr>
          <p:cNvSpPr txBox="1">
            <a:spLocks/>
          </p:cNvSpPr>
          <p:nvPr/>
        </p:nvSpPr>
        <p:spPr>
          <a:xfrm>
            <a:off x="618932" y="962265"/>
            <a:ext cx="10676602" cy="267121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419110" indent="-342900">
              <a:lnSpc>
                <a:spcPct val="130000"/>
              </a:lnSpc>
              <a:buClr>
                <a:srgbClr val="000000"/>
              </a:buClr>
            </a:pP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行内式：直接写到元素里</a:t>
            </a:r>
            <a:endPar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endParaRPr>
          </a:p>
          <a:p>
            <a:pPr marL="228594" indent="0">
              <a:lnSpc>
                <a:spcPct val="130000"/>
              </a:lnSpc>
              <a:buClr>
                <a:srgbClr val="000000"/>
              </a:buClr>
              <a:buNone/>
            </a:pPr>
            <a:endPar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endParaRPr>
          </a:p>
          <a:p>
            <a:pPr marL="419110" indent="-342900">
              <a:lnSpc>
                <a:spcPct val="130000"/>
              </a:lnSpc>
              <a:buClr>
                <a:srgbClr val="000000"/>
              </a:buClr>
            </a:pP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内嵌式：写到</a:t>
            </a:r>
            <a:r>
              <a:rPr lang="en-US" altLang="zh-CN" sz="2133" dirty="0">
                <a:solidFill>
                  <a:schemeClr val="accent2"/>
                </a:solidFill>
                <a:latin typeface="Microsoft YaHei UI" panose="020B0503020204020204" pitchFamily="34" charset="-122"/>
                <a:ea typeface="Microsoft YaHei UI" panose="020B0503020204020204" pitchFamily="34" charset="-122"/>
                <a:cs typeface="Arial"/>
                <a:sym typeface="Arial"/>
              </a:rPr>
              <a:t>&lt;script&gt;&lt;/script&gt;</a:t>
            </a: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里，</a:t>
            </a:r>
            <a:r>
              <a:rPr lang="zh-CN" altLang="zh-CN" sz="2133" dirty="0">
                <a:latin typeface="Microsoft YaHei UI" panose="020B0503020204020204" pitchFamily="34" charset="-122"/>
                <a:ea typeface="Microsoft YaHei UI" panose="020B0503020204020204" pitchFamily="34" charset="-122"/>
              </a:rPr>
              <a:t>可以放在 </a:t>
            </a:r>
            <a:r>
              <a:rPr lang="en-US" altLang="zh-CN" sz="2133" dirty="0">
                <a:solidFill>
                  <a:schemeClr val="accent2"/>
                </a:solidFill>
                <a:latin typeface="Microsoft YaHei UI" panose="020B0503020204020204" pitchFamily="34" charset="-122"/>
                <a:ea typeface="Microsoft YaHei UI" panose="020B0503020204020204" pitchFamily="34" charset="-122"/>
                <a:cs typeface="Arial"/>
              </a:rPr>
              <a:t>&lt;body&gt; </a:t>
            </a:r>
            <a:r>
              <a:rPr lang="zh-CN" altLang="zh-CN" sz="2133" dirty="0">
                <a:latin typeface="Microsoft YaHei UI" panose="020B0503020204020204" pitchFamily="34" charset="-122"/>
                <a:ea typeface="Microsoft YaHei UI" panose="020B0503020204020204" pitchFamily="34" charset="-122"/>
              </a:rPr>
              <a:t>和</a:t>
            </a:r>
            <a:r>
              <a:rPr lang="en-US" altLang="zh-CN" sz="2133" dirty="0">
                <a:latin typeface="Microsoft YaHei UI" panose="020B0503020204020204" pitchFamily="34" charset="-122"/>
                <a:ea typeface="Microsoft YaHei UI" panose="020B0503020204020204" pitchFamily="34" charset="-122"/>
              </a:rPr>
              <a:t> </a:t>
            </a:r>
            <a:r>
              <a:rPr lang="en-US" altLang="zh-CN" sz="2133" dirty="0">
                <a:solidFill>
                  <a:schemeClr val="accent2"/>
                </a:solidFill>
                <a:latin typeface="Microsoft YaHei UI" panose="020B0503020204020204" pitchFamily="34" charset="-122"/>
                <a:ea typeface="Microsoft YaHei UI" panose="020B0503020204020204" pitchFamily="34" charset="-122"/>
                <a:cs typeface="Arial"/>
              </a:rPr>
              <a:t>&lt;head&gt; </a:t>
            </a:r>
            <a:r>
              <a:rPr lang="zh-CN" altLang="zh-CN" sz="2133" dirty="0">
                <a:latin typeface="Microsoft YaHei UI" panose="020B0503020204020204" pitchFamily="34" charset="-122"/>
                <a:ea typeface="Microsoft YaHei UI" panose="020B0503020204020204" pitchFamily="34" charset="-122"/>
              </a:rPr>
              <a:t>部分中</a:t>
            </a:r>
          </a:p>
          <a:p>
            <a:pPr marL="822888" indent="-342900"/>
            <a:r>
              <a:rPr lang="en-US" altLang="zh-CN" sz="1867" dirty="0">
                <a:latin typeface="Microsoft YaHei UI" panose="020B0503020204020204" pitchFamily="34" charset="-122"/>
                <a:ea typeface="Microsoft YaHei UI" panose="020B0503020204020204" pitchFamily="34" charset="-122"/>
              </a:rPr>
              <a:t>head </a:t>
            </a:r>
            <a:r>
              <a:rPr lang="zh-CN" altLang="zh-CN" sz="1867" dirty="0">
                <a:latin typeface="Microsoft YaHei UI" panose="020B0503020204020204" pitchFamily="34" charset="-122"/>
                <a:ea typeface="Microsoft YaHei UI" panose="020B0503020204020204" pitchFamily="34" charset="-122"/>
              </a:rPr>
              <a:t>标签中的</a:t>
            </a:r>
            <a:r>
              <a:rPr lang="en-US" altLang="zh-CN" sz="1867" dirty="0">
                <a:latin typeface="Microsoft YaHei UI" panose="020B0503020204020204" pitchFamily="34" charset="-122"/>
                <a:ea typeface="Microsoft YaHei UI" panose="020B0503020204020204" pitchFamily="34" charset="-122"/>
              </a:rPr>
              <a:t> </a:t>
            </a:r>
            <a:r>
              <a:rPr lang="en-US" altLang="zh-CN" sz="1867" dirty="0" err="1">
                <a:latin typeface="Microsoft YaHei UI" panose="020B0503020204020204" pitchFamily="34" charset="-122"/>
                <a:ea typeface="Microsoft YaHei UI" panose="020B0503020204020204" pitchFamily="34" charset="-122"/>
              </a:rPr>
              <a:t>js</a:t>
            </a:r>
            <a:r>
              <a:rPr lang="en-US" altLang="zh-CN" sz="1867" dirty="0">
                <a:latin typeface="Microsoft YaHei UI" panose="020B0503020204020204" pitchFamily="34" charset="-122"/>
                <a:ea typeface="Microsoft YaHei UI" panose="020B0503020204020204" pitchFamily="34" charset="-122"/>
              </a:rPr>
              <a:t> </a:t>
            </a:r>
            <a:r>
              <a:rPr lang="zh-CN" altLang="zh-CN" sz="1867" dirty="0">
                <a:latin typeface="Microsoft YaHei UI" panose="020B0503020204020204" pitchFamily="34" charset="-122"/>
                <a:ea typeface="Microsoft YaHei UI" panose="020B0503020204020204" pitchFamily="34" charset="-122"/>
              </a:rPr>
              <a:t>代码</a:t>
            </a:r>
            <a:r>
              <a:rPr lang="en-US" altLang="zh-CN" sz="1867" dirty="0">
                <a:latin typeface="Microsoft YaHei UI" panose="020B0503020204020204" pitchFamily="34" charset="-122"/>
                <a:ea typeface="Microsoft YaHei UI" panose="020B0503020204020204" pitchFamily="34" charset="-122"/>
              </a:rPr>
              <a:t>/</a:t>
            </a:r>
            <a:r>
              <a:rPr lang="zh-CN" altLang="zh-CN" sz="1867" dirty="0">
                <a:latin typeface="Microsoft YaHei UI" panose="020B0503020204020204" pitchFamily="34" charset="-122"/>
                <a:ea typeface="Microsoft YaHei UI" panose="020B0503020204020204" pitchFamily="34" charset="-122"/>
              </a:rPr>
              <a:t>文件会在页面加载前就运行</a:t>
            </a:r>
            <a:endParaRPr lang="en-US" altLang="zh-CN" sz="1867" dirty="0">
              <a:latin typeface="Microsoft YaHei UI" panose="020B0503020204020204" pitchFamily="34" charset="-122"/>
              <a:ea typeface="Microsoft YaHei UI" panose="020B0503020204020204" pitchFamily="34" charset="-122"/>
            </a:endParaRPr>
          </a:p>
          <a:p>
            <a:pPr marL="822888" indent="-342900"/>
            <a:r>
              <a:rPr lang="en-US" altLang="zh-CN" sz="1867" dirty="0">
                <a:latin typeface="Microsoft YaHei UI" panose="020B0503020204020204" pitchFamily="34" charset="-122"/>
                <a:ea typeface="Microsoft YaHei UI" panose="020B0503020204020204" pitchFamily="34" charset="-122"/>
              </a:rPr>
              <a:t>body </a:t>
            </a:r>
            <a:r>
              <a:rPr lang="zh-CN" altLang="zh-CN" sz="1867" dirty="0">
                <a:latin typeface="Microsoft YaHei UI" panose="020B0503020204020204" pitchFamily="34" charset="-122"/>
                <a:ea typeface="Microsoft YaHei UI" panose="020B0503020204020204" pitchFamily="34" charset="-122"/>
              </a:rPr>
              <a:t>标签中的</a:t>
            </a:r>
            <a:r>
              <a:rPr lang="en-US" altLang="zh-CN" sz="1867" dirty="0">
                <a:latin typeface="Microsoft YaHei UI" panose="020B0503020204020204" pitchFamily="34" charset="-122"/>
                <a:ea typeface="Microsoft YaHei UI" panose="020B0503020204020204" pitchFamily="34" charset="-122"/>
              </a:rPr>
              <a:t> </a:t>
            </a:r>
            <a:r>
              <a:rPr lang="en-US" altLang="zh-CN" sz="1867" dirty="0" err="1">
                <a:latin typeface="Microsoft YaHei UI" panose="020B0503020204020204" pitchFamily="34" charset="-122"/>
                <a:ea typeface="Microsoft YaHei UI" panose="020B0503020204020204" pitchFamily="34" charset="-122"/>
              </a:rPr>
              <a:t>js</a:t>
            </a:r>
            <a:r>
              <a:rPr lang="en-US" altLang="zh-CN" sz="1867" dirty="0">
                <a:latin typeface="Microsoft YaHei UI" panose="020B0503020204020204" pitchFamily="34" charset="-122"/>
                <a:ea typeface="Microsoft YaHei UI" panose="020B0503020204020204" pitchFamily="34" charset="-122"/>
              </a:rPr>
              <a:t> </a:t>
            </a:r>
            <a:r>
              <a:rPr lang="zh-CN" altLang="zh-CN" sz="1867" dirty="0">
                <a:latin typeface="Microsoft YaHei UI" panose="020B0503020204020204" pitchFamily="34" charset="-122"/>
                <a:ea typeface="Microsoft YaHei UI" panose="020B0503020204020204" pitchFamily="34" charset="-122"/>
              </a:rPr>
              <a:t>代码则在页面加载完毕后才运行</a:t>
            </a:r>
            <a:endParaRPr lang="en-US" altLang="zh-CN" sz="1867" dirty="0">
              <a:latin typeface="Microsoft YaHei UI" panose="020B0503020204020204" pitchFamily="34" charset="-122"/>
              <a:ea typeface="Microsoft YaHei UI" panose="020B0503020204020204" pitchFamily="34" charset="-122"/>
            </a:endParaRPr>
          </a:p>
          <a:p>
            <a:pPr marL="860978" indent="-380990">
              <a:buFont typeface="Arial" panose="020B0604020202020204" pitchFamily="34" charset="0"/>
              <a:buChar char="•"/>
            </a:pPr>
            <a:endParaRPr lang="en-US" altLang="zh-CN" sz="1867" dirty="0">
              <a:latin typeface="Microsoft YaHei UI" panose="020B0503020204020204" pitchFamily="34" charset="-122"/>
              <a:ea typeface="Microsoft YaHei UI" panose="020B0503020204020204" pitchFamily="34" charset="-122"/>
            </a:endParaRPr>
          </a:p>
          <a:p>
            <a:pPr marL="571494" indent="-342900">
              <a:lnSpc>
                <a:spcPct val="130000"/>
              </a:lnSpc>
              <a:buClr>
                <a:srgbClr val="000000"/>
              </a:buClr>
              <a:buFont typeface="Arial" panose="020B0604020202020204" pitchFamily="34" charset="0"/>
              <a:buChar char="•"/>
            </a:pPr>
            <a:endPar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endParaRPr>
          </a:p>
          <a:p>
            <a:pPr marL="571494" indent="-342900">
              <a:lnSpc>
                <a:spcPct val="130000"/>
              </a:lnSpc>
              <a:buClr>
                <a:srgbClr val="000000"/>
              </a:buClr>
              <a:buFont typeface="Arial" panose="020B0604020202020204" pitchFamily="34" charset="0"/>
              <a:buChar char="•"/>
            </a:pPr>
            <a:endPar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pic>
        <p:nvPicPr>
          <p:cNvPr id="2" name="图片 1">
            <a:extLst>
              <a:ext uri="{FF2B5EF4-FFF2-40B4-BE49-F238E27FC236}">
                <a16:creationId xmlns:a16="http://schemas.microsoft.com/office/drawing/2014/main" id="{D1122F86-6DCF-4242-8288-8F0B642D218A}"/>
              </a:ext>
            </a:extLst>
          </p:cNvPr>
          <p:cNvPicPr>
            <a:picLocks noChangeAspect="1"/>
          </p:cNvPicPr>
          <p:nvPr/>
        </p:nvPicPr>
        <p:blipFill>
          <a:blip r:embed="rId3"/>
          <a:stretch>
            <a:fillRect/>
          </a:stretch>
        </p:blipFill>
        <p:spPr>
          <a:xfrm>
            <a:off x="2134929" y="1523707"/>
            <a:ext cx="7922141" cy="400997"/>
          </a:xfrm>
          <a:prstGeom prst="rect">
            <a:avLst/>
          </a:prstGeom>
        </p:spPr>
      </p:pic>
      <p:pic>
        <p:nvPicPr>
          <p:cNvPr id="6" name="图片 5">
            <a:extLst>
              <a:ext uri="{FF2B5EF4-FFF2-40B4-BE49-F238E27FC236}">
                <a16:creationId xmlns:a16="http://schemas.microsoft.com/office/drawing/2014/main" id="{E63FE233-20CF-49BE-8D17-83979E8050C7}"/>
              </a:ext>
            </a:extLst>
          </p:cNvPr>
          <p:cNvPicPr>
            <a:picLocks noChangeAspect="1"/>
          </p:cNvPicPr>
          <p:nvPr/>
        </p:nvPicPr>
        <p:blipFill>
          <a:blip r:embed="rId4"/>
          <a:stretch>
            <a:fillRect/>
          </a:stretch>
        </p:blipFill>
        <p:spPr>
          <a:xfrm>
            <a:off x="4087635" y="3062500"/>
            <a:ext cx="3275692" cy="2472618"/>
          </a:xfrm>
          <a:prstGeom prst="rect">
            <a:avLst/>
          </a:prstGeom>
        </p:spPr>
      </p:pic>
      <p:sp>
        <p:nvSpPr>
          <p:cNvPr id="9" name="文本框 8">
            <a:extLst>
              <a:ext uri="{FF2B5EF4-FFF2-40B4-BE49-F238E27FC236}">
                <a16:creationId xmlns:a16="http://schemas.microsoft.com/office/drawing/2014/main" id="{1A04B996-6A26-491D-A8C3-B29B4C558BD4}"/>
              </a:ext>
            </a:extLst>
          </p:cNvPr>
          <p:cNvSpPr txBox="1"/>
          <p:nvPr/>
        </p:nvSpPr>
        <p:spPr>
          <a:xfrm>
            <a:off x="410381" y="5535118"/>
            <a:ext cx="9968859" cy="747897"/>
          </a:xfrm>
          <a:prstGeom prst="rect">
            <a:avLst/>
          </a:prstGeom>
          <a:noFill/>
        </p:spPr>
        <p:txBody>
          <a:bodyPr wrap="square" rtlCol="0">
            <a:spAutoFit/>
          </a:bodyPr>
          <a:lstStyle/>
          <a:p>
            <a:pPr marL="479988"/>
            <a:r>
              <a:rPr lang="zh-CN" altLang="zh-CN" sz="2130" dirty="0">
                <a:latin typeface="Microsoft YaHei UI" panose="020B0503020204020204" pitchFamily="34" charset="-122"/>
                <a:ea typeface="Microsoft YaHei UI" panose="020B0503020204020204" pitchFamily="34" charset="-122"/>
              </a:rPr>
              <a:t>因此，我们常常将需要引用的</a:t>
            </a:r>
            <a:r>
              <a:rPr lang="en-US" altLang="zh-CN" sz="2130" dirty="0">
                <a:latin typeface="Microsoft YaHei UI" panose="020B0503020204020204" pitchFamily="34" charset="-122"/>
                <a:ea typeface="Microsoft YaHei UI" panose="020B0503020204020204" pitchFamily="34" charset="-122"/>
              </a:rPr>
              <a:t> </a:t>
            </a:r>
            <a:r>
              <a:rPr lang="en-US" altLang="zh-CN" sz="2130" dirty="0" err="1">
                <a:latin typeface="Microsoft YaHei UI" panose="020B0503020204020204" pitchFamily="34" charset="-122"/>
                <a:ea typeface="Microsoft YaHei UI" panose="020B0503020204020204" pitchFamily="34" charset="-122"/>
              </a:rPr>
              <a:t>js</a:t>
            </a:r>
            <a:r>
              <a:rPr lang="en-US" altLang="zh-CN" sz="2130" dirty="0">
                <a:latin typeface="Microsoft YaHei UI" panose="020B0503020204020204" pitchFamily="34" charset="-122"/>
                <a:ea typeface="Microsoft YaHei UI" panose="020B0503020204020204" pitchFamily="34" charset="-122"/>
              </a:rPr>
              <a:t> </a:t>
            </a:r>
            <a:r>
              <a:rPr lang="zh-CN" altLang="zh-CN" sz="2130" dirty="0">
                <a:latin typeface="Microsoft YaHei UI" panose="020B0503020204020204" pitchFamily="34" charset="-122"/>
                <a:ea typeface="Microsoft YaHei UI" panose="020B0503020204020204" pitchFamily="34" charset="-122"/>
              </a:rPr>
              <a:t>库文件放在</a:t>
            </a:r>
            <a:r>
              <a:rPr lang="en-US" altLang="zh-CN" sz="2130" dirty="0">
                <a:latin typeface="Microsoft YaHei UI" panose="020B0503020204020204" pitchFamily="34" charset="-122"/>
                <a:ea typeface="Microsoft YaHei UI" panose="020B0503020204020204" pitchFamily="34" charset="-122"/>
              </a:rPr>
              <a:t> head </a:t>
            </a:r>
            <a:r>
              <a:rPr lang="zh-CN" altLang="zh-CN" sz="2130" dirty="0">
                <a:latin typeface="Microsoft YaHei UI" panose="020B0503020204020204" pitchFamily="34" charset="-122"/>
                <a:ea typeface="Microsoft YaHei UI" panose="020B0503020204020204" pitchFamily="34" charset="-122"/>
              </a:rPr>
              <a:t>中，而把需要对</a:t>
            </a:r>
            <a:r>
              <a:rPr lang="en-US" altLang="zh-CN" sz="2130" dirty="0">
                <a:latin typeface="Microsoft YaHei UI" panose="020B0503020204020204" pitchFamily="34" charset="-122"/>
                <a:ea typeface="Microsoft YaHei UI" panose="020B0503020204020204" pitchFamily="34" charset="-122"/>
              </a:rPr>
              <a:t> </a:t>
            </a:r>
            <a:r>
              <a:rPr lang="en-US" altLang="zh-CN" sz="2130" dirty="0" err="1">
                <a:latin typeface="Microsoft YaHei UI" panose="020B0503020204020204" pitchFamily="34" charset="-122"/>
                <a:ea typeface="Microsoft YaHei UI" panose="020B0503020204020204" pitchFamily="34" charset="-122"/>
              </a:rPr>
              <a:t>dom</a:t>
            </a:r>
            <a:r>
              <a:rPr lang="en-US" altLang="zh-CN" sz="2130" dirty="0">
                <a:latin typeface="Microsoft YaHei UI" panose="020B0503020204020204" pitchFamily="34" charset="-122"/>
                <a:ea typeface="Microsoft YaHei UI" panose="020B0503020204020204" pitchFamily="34" charset="-122"/>
              </a:rPr>
              <a:t> </a:t>
            </a:r>
            <a:r>
              <a:rPr lang="zh-CN" altLang="zh-CN" sz="2130" dirty="0">
                <a:latin typeface="Microsoft YaHei UI" panose="020B0503020204020204" pitchFamily="34" charset="-122"/>
                <a:ea typeface="Microsoft YaHei UI" panose="020B0503020204020204" pitchFamily="34" charset="-122"/>
              </a:rPr>
              <a:t>元素进行操作的自己的</a:t>
            </a:r>
            <a:r>
              <a:rPr lang="en-US" altLang="zh-CN" sz="2130" dirty="0">
                <a:latin typeface="Microsoft YaHei UI" panose="020B0503020204020204" pitchFamily="34" charset="-122"/>
                <a:ea typeface="Microsoft YaHei UI" panose="020B0503020204020204" pitchFamily="34" charset="-122"/>
              </a:rPr>
              <a:t> </a:t>
            </a:r>
            <a:r>
              <a:rPr lang="en-US" altLang="zh-CN" sz="2130" dirty="0" err="1">
                <a:latin typeface="Microsoft YaHei UI" panose="020B0503020204020204" pitchFamily="34" charset="-122"/>
                <a:ea typeface="Microsoft YaHei UI" panose="020B0503020204020204" pitchFamily="34" charset="-122"/>
              </a:rPr>
              <a:t>js</a:t>
            </a:r>
            <a:r>
              <a:rPr lang="en-US" altLang="zh-CN" sz="2130" dirty="0">
                <a:latin typeface="Microsoft YaHei UI" panose="020B0503020204020204" pitchFamily="34" charset="-122"/>
                <a:ea typeface="Microsoft YaHei UI" panose="020B0503020204020204" pitchFamily="34" charset="-122"/>
              </a:rPr>
              <a:t> </a:t>
            </a:r>
            <a:r>
              <a:rPr lang="zh-CN" altLang="zh-CN" sz="2130" dirty="0">
                <a:latin typeface="Microsoft YaHei UI" panose="020B0503020204020204" pitchFamily="34" charset="-122"/>
                <a:ea typeface="Microsoft YaHei UI" panose="020B0503020204020204" pitchFamily="34" charset="-122"/>
              </a:rPr>
              <a:t>文件放在</a:t>
            </a:r>
            <a:r>
              <a:rPr lang="en-US" altLang="zh-CN" sz="2130" dirty="0">
                <a:latin typeface="Microsoft YaHei UI" panose="020B0503020204020204" pitchFamily="34" charset="-122"/>
                <a:ea typeface="Microsoft YaHei UI" panose="020B0503020204020204" pitchFamily="34" charset="-122"/>
              </a:rPr>
              <a:t>body</a:t>
            </a:r>
            <a:r>
              <a:rPr lang="zh-CN" altLang="zh-CN" sz="2130" dirty="0">
                <a:latin typeface="Microsoft YaHei UI" panose="020B0503020204020204" pitchFamily="34" charset="-122"/>
                <a:ea typeface="Microsoft YaHei UI" panose="020B0503020204020204" pitchFamily="34" charset="-122"/>
              </a:rPr>
              <a:t>中</a:t>
            </a:r>
          </a:p>
        </p:txBody>
      </p:sp>
    </p:spTree>
    <p:extLst>
      <p:ext uri="{BB962C8B-B14F-4D97-AF65-F5344CB8AC3E}">
        <p14:creationId xmlns:p14="http://schemas.microsoft.com/office/powerpoint/2010/main" val="374791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36" name="Google Shape;430;p35">
            <a:extLst>
              <a:ext uri="{FF2B5EF4-FFF2-40B4-BE49-F238E27FC236}">
                <a16:creationId xmlns:a16="http://schemas.microsoft.com/office/drawing/2014/main" id="{7FD35183-5514-4BC0-9B14-4488CCF0FCAE}"/>
              </a:ext>
            </a:extLst>
          </p:cNvPr>
          <p:cNvSpPr txBox="1">
            <a:spLocks/>
          </p:cNvSpPr>
          <p:nvPr/>
        </p:nvSpPr>
        <p:spPr>
          <a:xfrm>
            <a:off x="896467" y="545837"/>
            <a:ext cx="63280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pPr>
              <a:lnSpc>
                <a:spcPct val="90000"/>
              </a:lnSpc>
              <a:spcBef>
                <a:spcPct val="0"/>
              </a:spcBef>
            </a:pPr>
            <a:r>
              <a:rPr lang="en-US" altLang="zh-CN" sz="4400" dirty="0">
                <a:solidFill>
                  <a:schemeClr val="tx1"/>
                </a:solidFill>
                <a:latin typeface="Microsoft YaHei UI" panose="020B0503020204020204" pitchFamily="34" charset="-122"/>
                <a:ea typeface="Microsoft YaHei UI" panose="020B0503020204020204" pitchFamily="34" charset="-122"/>
                <a:cs typeface="+mj-cs"/>
              </a:rPr>
              <a:t>JavaScript</a:t>
            </a:r>
            <a:r>
              <a:rPr lang="zh-CN" altLang="en-US" sz="4400" dirty="0">
                <a:solidFill>
                  <a:schemeClr val="accent2"/>
                </a:solidFill>
                <a:latin typeface="Microsoft YaHei UI" panose="020B0503020204020204" pitchFamily="34" charset="-122"/>
                <a:ea typeface="Microsoft YaHei UI" panose="020B0503020204020204" pitchFamily="34" charset="-122"/>
                <a:cs typeface="+mj-cs"/>
              </a:rPr>
              <a:t>书写位置</a:t>
            </a:r>
          </a:p>
        </p:txBody>
      </p:sp>
      <p:sp>
        <p:nvSpPr>
          <p:cNvPr id="20" name="内容占位符 2">
            <a:extLst>
              <a:ext uri="{FF2B5EF4-FFF2-40B4-BE49-F238E27FC236}">
                <a16:creationId xmlns:a16="http://schemas.microsoft.com/office/drawing/2014/main" id="{09883E79-1D8D-4EA2-BDE1-9441D1B7C073}"/>
              </a:ext>
            </a:extLst>
          </p:cNvPr>
          <p:cNvSpPr txBox="1">
            <a:spLocks/>
          </p:cNvSpPr>
          <p:nvPr/>
        </p:nvSpPr>
        <p:spPr>
          <a:xfrm>
            <a:off x="683955" y="1345534"/>
            <a:ext cx="11573069" cy="47623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419110" indent="-342900">
              <a:lnSpc>
                <a:spcPct val="130000"/>
              </a:lnSpc>
              <a:buClr>
                <a:srgbClr val="000000"/>
              </a:buClr>
            </a:pP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外部 </a:t>
            </a:r>
            <a:r>
              <a:rPr lang="en-US" altLang="zh-CN" sz="2133" dirty="0" err="1">
                <a:solidFill>
                  <a:srgbClr val="000000"/>
                </a:solidFill>
                <a:latin typeface="Microsoft YaHei UI" panose="020B0503020204020204" pitchFamily="34" charset="-122"/>
                <a:ea typeface="Microsoft YaHei UI" panose="020B0503020204020204" pitchFamily="34" charset="-122"/>
                <a:cs typeface="Arial"/>
                <a:sym typeface="Arial"/>
              </a:rPr>
              <a:t>js</a:t>
            </a:r>
            <a:r>
              <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rPr>
              <a:t> </a:t>
            </a: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文件：可以将 </a:t>
            </a:r>
            <a:r>
              <a:rPr lang="en-US" altLang="zh-CN" sz="2133" dirty="0" err="1">
                <a:solidFill>
                  <a:srgbClr val="000000"/>
                </a:solidFill>
                <a:latin typeface="Microsoft YaHei UI" panose="020B0503020204020204" pitchFamily="34" charset="-122"/>
                <a:ea typeface="Microsoft YaHei UI" panose="020B0503020204020204" pitchFamily="34" charset="-122"/>
                <a:cs typeface="Arial"/>
                <a:sym typeface="Arial"/>
              </a:rPr>
              <a:t>js</a:t>
            </a:r>
            <a:r>
              <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rPr>
              <a:t> </a:t>
            </a: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代码写在 </a:t>
            </a:r>
            <a:r>
              <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rPr>
              <a:t>xxx.js </a:t>
            </a: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文件中，然后在 </a:t>
            </a:r>
            <a:r>
              <a:rPr lang="en-US" altLang="zh-CN" sz="2133" dirty="0">
                <a:solidFill>
                  <a:srgbClr val="000000"/>
                </a:solidFill>
                <a:latin typeface="Microsoft YaHei UI" panose="020B0503020204020204" pitchFamily="34" charset="-122"/>
                <a:ea typeface="Microsoft YaHei UI" panose="020B0503020204020204" pitchFamily="34" charset="-122"/>
                <a:cs typeface="Arial"/>
                <a:sym typeface="Arial"/>
              </a:rPr>
              <a:t>HTML </a:t>
            </a:r>
            <a:r>
              <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rPr>
              <a:t>文件中进行引用，注意文件的相对路径。外部在线库也可用该方法引用。</a:t>
            </a:r>
          </a:p>
          <a:p>
            <a:pPr indent="-380990">
              <a:lnSpc>
                <a:spcPct val="130000"/>
              </a:lnSpc>
              <a:buClr>
                <a:srgbClr val="000000"/>
              </a:buClr>
              <a:buFont typeface="Wingdings" panose="05000000000000000000" pitchFamily="2" charset="2"/>
              <a:buChar char="l"/>
            </a:pPr>
            <a:endPar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pic>
        <p:nvPicPr>
          <p:cNvPr id="3" name="图片 2">
            <a:extLst>
              <a:ext uri="{FF2B5EF4-FFF2-40B4-BE49-F238E27FC236}">
                <a16:creationId xmlns:a16="http://schemas.microsoft.com/office/drawing/2014/main" id="{EF450834-51DF-49BE-B124-78B6F563999E}"/>
              </a:ext>
            </a:extLst>
          </p:cNvPr>
          <p:cNvPicPr>
            <a:picLocks noChangeAspect="1"/>
          </p:cNvPicPr>
          <p:nvPr/>
        </p:nvPicPr>
        <p:blipFill>
          <a:blip r:embed="rId3"/>
          <a:stretch>
            <a:fillRect/>
          </a:stretch>
        </p:blipFill>
        <p:spPr>
          <a:xfrm>
            <a:off x="2875547" y="2641744"/>
            <a:ext cx="6744681" cy="3285658"/>
          </a:xfrm>
          <a:prstGeom prst="rect">
            <a:avLst/>
          </a:prstGeom>
        </p:spPr>
      </p:pic>
    </p:spTree>
    <p:extLst>
      <p:ext uri="{BB962C8B-B14F-4D97-AF65-F5344CB8AC3E}">
        <p14:creationId xmlns:p14="http://schemas.microsoft.com/office/powerpoint/2010/main" val="98090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36" name="Google Shape;430;p35">
            <a:extLst>
              <a:ext uri="{FF2B5EF4-FFF2-40B4-BE49-F238E27FC236}">
                <a16:creationId xmlns:a16="http://schemas.microsoft.com/office/drawing/2014/main" id="{7FD35183-5514-4BC0-9B14-4488CCF0FCAE}"/>
              </a:ext>
            </a:extLst>
          </p:cNvPr>
          <p:cNvSpPr txBox="1">
            <a:spLocks/>
          </p:cNvSpPr>
          <p:nvPr/>
        </p:nvSpPr>
        <p:spPr>
          <a:xfrm>
            <a:off x="854120" y="0"/>
            <a:ext cx="11072156" cy="197466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US" altLang="zh-CN" sz="4400" dirty="0">
                <a:solidFill>
                  <a:schemeClr val="tx1"/>
                </a:solidFill>
                <a:latin typeface="Microsoft YaHei UI" panose="020B0503020204020204" pitchFamily="34" charset="-122"/>
                <a:ea typeface="Microsoft YaHei UI" panose="020B0503020204020204" pitchFamily="34" charset="-122"/>
                <a:cs typeface="+mj-cs"/>
              </a:rPr>
              <a:t>JavaScript</a:t>
            </a:r>
            <a:r>
              <a:rPr lang="zh-CN" altLang="en-US" sz="4400" dirty="0">
                <a:solidFill>
                  <a:schemeClr val="accent2"/>
                </a:solidFill>
                <a:latin typeface="Microsoft YaHei UI" panose="020B0503020204020204" pitchFamily="34" charset="-122"/>
                <a:ea typeface="Microsoft YaHei UI" panose="020B0503020204020204" pitchFamily="34" charset="-122"/>
                <a:cs typeface="+mj-cs"/>
              </a:rPr>
              <a:t>语法</a:t>
            </a:r>
            <a:r>
              <a:rPr lang="zh-CN" altLang="en-US" sz="4400" dirty="0">
                <a:solidFill>
                  <a:schemeClr val="tx1"/>
                </a:solidFill>
                <a:latin typeface="Microsoft YaHei UI" panose="020B0503020204020204" pitchFamily="34" charset="-122"/>
                <a:ea typeface="Microsoft YaHei UI" panose="020B0503020204020204" pitchFamily="34" charset="-122"/>
                <a:cs typeface="+mj-cs"/>
              </a:rPr>
              <a:t>     </a:t>
            </a:r>
            <a:r>
              <a:rPr lang="zh-CN" altLang="en-US" sz="1867" b="1" dirty="0">
                <a:solidFill>
                  <a:schemeClr val="tx1"/>
                </a:solidFill>
                <a:latin typeface="+mn-lt"/>
                <a:ea typeface="Microsoft YaHei" panose="020B0503020204020204" pitchFamily="34" charset="-122"/>
              </a:rPr>
              <a:t>参考：</a:t>
            </a:r>
            <a:r>
              <a:rPr lang="zh-CN" altLang="en-US" sz="1867" b="1" dirty="0">
                <a:solidFill>
                  <a:srgbClr val="C00000"/>
                </a:solidFill>
                <a:latin typeface="+mn-lt"/>
                <a:ea typeface="Microsoft YaHei" panose="020B0503020204020204" pitchFamily="34" charset="-122"/>
              </a:rPr>
              <a:t> </a:t>
            </a:r>
            <a:r>
              <a:rPr lang="en-US" altLang="zh-CN" sz="1867" u="sng" dirty="0">
                <a:solidFill>
                  <a:schemeClr val="accent2"/>
                </a:solidFill>
                <a:latin typeface="+mn-lt"/>
                <a:hlinkClick r:id="rId3">
                  <a:extLst>
                    <a:ext uri="{A12FA001-AC4F-418D-AE19-62706E023703}">
                      <ahyp:hlinkClr xmlns:ahyp="http://schemas.microsoft.com/office/drawing/2018/hyperlinkcolor" val="tx"/>
                    </a:ext>
                  </a:extLst>
                </a:hlinkClick>
              </a:rPr>
              <a:t>http://www.w3school.com.cn/js/index.asp</a:t>
            </a:r>
            <a:endParaRPr lang="zh-CN" altLang="zh-CN" sz="1867" dirty="0">
              <a:solidFill>
                <a:schemeClr val="accent2"/>
              </a:solidFill>
              <a:latin typeface="+mn-lt"/>
            </a:endParaRPr>
          </a:p>
          <a:p>
            <a:r>
              <a:rPr lang="en-US" altLang="zh-CN" sz="3733" b="1" dirty="0">
                <a:solidFill>
                  <a:srgbClr val="C00000"/>
                </a:solidFill>
                <a:latin typeface="Microsoft YaHei" panose="020B0503020204020204" pitchFamily="34" charset="-122"/>
                <a:ea typeface="Microsoft YaHei" panose="020B0503020204020204" pitchFamily="34" charset="-122"/>
              </a:rPr>
              <a:t>  </a:t>
            </a:r>
            <a:endParaRPr lang="zh-CN" altLang="en-US" sz="3733" b="1" dirty="0">
              <a:solidFill>
                <a:srgbClr val="C00000"/>
              </a:solidFill>
              <a:latin typeface="Microsoft YaHei" panose="020B0503020204020204" pitchFamily="34" charset="-122"/>
              <a:ea typeface="Microsoft YaHei" panose="020B0503020204020204" pitchFamily="34" charset="-122"/>
            </a:endParaRPr>
          </a:p>
        </p:txBody>
      </p:sp>
      <p:sp>
        <p:nvSpPr>
          <p:cNvPr id="20" name="内容占位符 2">
            <a:extLst>
              <a:ext uri="{FF2B5EF4-FFF2-40B4-BE49-F238E27FC236}">
                <a16:creationId xmlns:a16="http://schemas.microsoft.com/office/drawing/2014/main" id="{09883E79-1D8D-4EA2-BDE1-9441D1B7C073}"/>
              </a:ext>
            </a:extLst>
          </p:cNvPr>
          <p:cNvSpPr txBox="1">
            <a:spLocks/>
          </p:cNvSpPr>
          <p:nvPr/>
        </p:nvSpPr>
        <p:spPr>
          <a:xfrm>
            <a:off x="559921" y="1093514"/>
            <a:ext cx="11072157" cy="467097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169329" indent="0">
              <a:buNone/>
            </a:pPr>
            <a:r>
              <a:rPr lang="en-US" altLang="zh-CN" sz="2400" b="1" dirty="0">
                <a:solidFill>
                  <a:schemeClr val="tx1"/>
                </a:solidFill>
                <a:latin typeface="Microsoft YaHei UI" panose="020B0503020204020204" pitchFamily="34" charset="-122"/>
                <a:ea typeface="Microsoft YaHei UI" panose="020B0503020204020204" pitchFamily="34" charset="-122"/>
              </a:rPr>
              <a:t>1. </a:t>
            </a:r>
            <a:r>
              <a:rPr lang="zh-CN" altLang="zh-CN" sz="2400" b="1" dirty="0">
                <a:solidFill>
                  <a:schemeClr val="tx1"/>
                </a:solidFill>
                <a:latin typeface="Microsoft YaHei UI" panose="020B0503020204020204" pitchFamily="34" charset="-122"/>
                <a:ea typeface="Microsoft YaHei UI" panose="020B0503020204020204" pitchFamily="34" charset="-122"/>
              </a:rPr>
              <a:t>变量</a:t>
            </a: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变量声明：</a:t>
            </a:r>
            <a:r>
              <a:rPr lang="en-US" altLang="zh-CN" sz="2133" dirty="0">
                <a:solidFill>
                  <a:schemeClr val="tx1"/>
                </a:solidFill>
                <a:latin typeface="Microsoft YaHei UI" panose="020B0503020204020204" pitchFamily="34" charset="-122"/>
                <a:ea typeface="Microsoft YaHei UI" panose="020B0503020204020204" pitchFamily="34" charset="-122"/>
              </a:rPr>
              <a:t>var</a:t>
            </a:r>
            <a:r>
              <a:rPr lang="zh-CN" altLang="en-US" sz="2133" dirty="0">
                <a:solidFill>
                  <a:schemeClr val="tx1"/>
                </a:solidFill>
                <a:latin typeface="Microsoft YaHei UI" panose="020B0503020204020204" pitchFamily="34" charset="-122"/>
                <a:ea typeface="Microsoft YaHei UI" panose="020B0503020204020204" pitchFamily="34" charset="-122"/>
              </a:rPr>
              <a:t>，</a:t>
            </a:r>
            <a:r>
              <a:rPr lang="en-US" altLang="zh-CN" sz="2133" dirty="0">
                <a:solidFill>
                  <a:schemeClr val="tx1"/>
                </a:solidFill>
                <a:latin typeface="Microsoft YaHei UI" panose="020B0503020204020204" pitchFamily="34" charset="-122"/>
                <a:ea typeface="Microsoft YaHei UI" panose="020B0503020204020204" pitchFamily="34" charset="-122"/>
              </a:rPr>
              <a:t>let</a:t>
            </a:r>
            <a:r>
              <a:rPr lang="zh-CN" altLang="en-US" sz="2133" dirty="0">
                <a:solidFill>
                  <a:schemeClr val="tx1"/>
                </a:solidFill>
                <a:latin typeface="Microsoft YaHei UI" panose="020B0503020204020204" pitchFamily="34" charset="-122"/>
                <a:ea typeface="Microsoft YaHei UI" panose="020B0503020204020204" pitchFamily="34" charset="-122"/>
              </a:rPr>
              <a:t>，</a:t>
            </a:r>
            <a:r>
              <a:rPr lang="en-US" altLang="zh-CN" sz="2133" dirty="0">
                <a:solidFill>
                  <a:schemeClr val="tx1"/>
                </a:solidFill>
                <a:latin typeface="Microsoft YaHei UI" panose="020B0503020204020204" pitchFamily="34" charset="-122"/>
                <a:ea typeface="Microsoft YaHei UI" panose="020B0503020204020204" pitchFamily="34" charset="-122"/>
              </a:rPr>
              <a:t>const</a:t>
            </a:r>
          </a:p>
          <a:p>
            <a:pPr marL="921886" indent="-342900"/>
            <a:r>
              <a:rPr lang="en-US" altLang="zh-CN" sz="1867" dirty="0">
                <a:solidFill>
                  <a:schemeClr val="tx1"/>
                </a:solidFill>
                <a:latin typeface="Microsoft YaHei UI" panose="020B0503020204020204" pitchFamily="34" charset="-122"/>
                <a:ea typeface="Microsoft YaHei UI" panose="020B0503020204020204" pitchFamily="34" charset="-122"/>
              </a:rPr>
              <a:t>var </a:t>
            </a:r>
            <a:r>
              <a:rPr lang="en-US" altLang="zh-CN" sz="1867" dirty="0" err="1">
                <a:solidFill>
                  <a:schemeClr val="tx1"/>
                </a:solidFill>
                <a:latin typeface="Microsoft YaHei UI" panose="020B0503020204020204" pitchFamily="34" charset="-122"/>
                <a:ea typeface="Microsoft YaHei UI" panose="020B0503020204020204" pitchFamily="34" charset="-122"/>
              </a:rPr>
              <a:t>carname</a:t>
            </a:r>
            <a:r>
              <a:rPr lang="en-US" altLang="zh-CN" sz="1867" dirty="0">
                <a:solidFill>
                  <a:schemeClr val="tx1"/>
                </a:solidFill>
                <a:latin typeface="Microsoft YaHei UI" panose="020B0503020204020204" pitchFamily="34" charset="-122"/>
                <a:ea typeface="Microsoft YaHei UI" panose="020B0503020204020204" pitchFamily="34" charset="-122"/>
              </a:rPr>
              <a:t>; </a:t>
            </a: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变量赋值：</a:t>
            </a: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921886" indent="-342900"/>
            <a:r>
              <a:rPr lang="en-US" altLang="zh-CN" sz="1867" dirty="0" err="1">
                <a:solidFill>
                  <a:schemeClr val="tx1"/>
                </a:solidFill>
                <a:latin typeface="Microsoft YaHei UI" panose="020B0503020204020204" pitchFamily="34" charset="-122"/>
                <a:ea typeface="Microsoft YaHei UI" panose="020B0503020204020204" pitchFamily="34" charset="-122"/>
              </a:rPr>
              <a:t>carname</a:t>
            </a:r>
            <a:r>
              <a:rPr lang="en-US" altLang="zh-CN" sz="1867" dirty="0">
                <a:solidFill>
                  <a:schemeClr val="tx1"/>
                </a:solidFill>
                <a:latin typeface="Microsoft YaHei UI" panose="020B0503020204020204" pitchFamily="34" charset="-122"/>
                <a:ea typeface="Microsoft YaHei UI" panose="020B0503020204020204" pitchFamily="34" charset="-122"/>
              </a:rPr>
              <a:t> = "Volvo";</a:t>
            </a: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变量的初始化：</a:t>
            </a: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921886" indent="-342900"/>
            <a:r>
              <a:rPr lang="en-US" altLang="zh-CN" sz="1867" dirty="0">
                <a:solidFill>
                  <a:schemeClr val="tx1"/>
                </a:solidFill>
                <a:latin typeface="Microsoft YaHei UI" panose="020B0503020204020204" pitchFamily="34" charset="-122"/>
                <a:ea typeface="Microsoft YaHei UI" panose="020B0503020204020204" pitchFamily="34" charset="-122"/>
              </a:rPr>
              <a:t>var </a:t>
            </a:r>
            <a:r>
              <a:rPr lang="en-US" altLang="zh-CN" sz="1867" dirty="0" err="1">
                <a:solidFill>
                  <a:schemeClr val="tx1"/>
                </a:solidFill>
                <a:latin typeface="Microsoft YaHei UI" panose="020B0503020204020204" pitchFamily="34" charset="-122"/>
                <a:ea typeface="Microsoft YaHei UI" panose="020B0503020204020204" pitchFamily="34" charset="-122"/>
              </a:rPr>
              <a:t>carname</a:t>
            </a:r>
            <a:r>
              <a:rPr lang="en-US" altLang="zh-CN" sz="1867" dirty="0">
                <a:solidFill>
                  <a:schemeClr val="tx1"/>
                </a:solidFill>
                <a:latin typeface="Microsoft YaHei UI" panose="020B0503020204020204" pitchFamily="34" charset="-122"/>
                <a:ea typeface="Microsoft YaHei UI" panose="020B0503020204020204" pitchFamily="34" charset="-122"/>
              </a:rPr>
              <a:t> = "Volvo";</a:t>
            </a: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变量命名规范：</a:t>
            </a:r>
          </a:p>
          <a:p>
            <a:pPr marL="972676" indent="-342900"/>
            <a:r>
              <a:rPr lang="zh-CN" altLang="en-US" sz="1867" dirty="0">
                <a:solidFill>
                  <a:schemeClr val="tx1"/>
                </a:solidFill>
                <a:latin typeface="Microsoft YaHei UI" panose="020B0503020204020204" pitchFamily="34" charset="-122"/>
                <a:ea typeface="Microsoft YaHei UI" panose="020B0503020204020204" pitchFamily="34" charset="-122"/>
              </a:rPr>
              <a:t>由字母</a:t>
            </a:r>
            <a:r>
              <a:rPr lang="en-US" altLang="zh-CN" sz="1867" dirty="0">
                <a:solidFill>
                  <a:schemeClr val="tx1"/>
                </a:solidFill>
                <a:latin typeface="Microsoft YaHei UI" panose="020B0503020204020204" pitchFamily="34" charset="-122"/>
                <a:ea typeface="Microsoft YaHei UI" panose="020B0503020204020204" pitchFamily="34" charset="-122"/>
              </a:rPr>
              <a:t>(A-Za-z)</a:t>
            </a:r>
            <a:r>
              <a:rPr lang="zh-CN" altLang="en-US" sz="1867" dirty="0">
                <a:solidFill>
                  <a:schemeClr val="tx1"/>
                </a:solidFill>
                <a:latin typeface="Microsoft YaHei UI" panose="020B0503020204020204" pitchFamily="34" charset="-122"/>
                <a:ea typeface="Microsoft YaHei UI" panose="020B0503020204020204" pitchFamily="34" charset="-122"/>
              </a:rPr>
              <a:t>、数字</a:t>
            </a:r>
            <a:r>
              <a:rPr lang="en-US" altLang="zh-CN" sz="1867" dirty="0">
                <a:solidFill>
                  <a:schemeClr val="tx1"/>
                </a:solidFill>
                <a:latin typeface="Microsoft YaHei UI" panose="020B0503020204020204" pitchFamily="34" charset="-122"/>
                <a:ea typeface="Microsoft YaHei UI" panose="020B0503020204020204" pitchFamily="34" charset="-122"/>
              </a:rPr>
              <a:t>(0-9)</a:t>
            </a:r>
            <a:r>
              <a:rPr lang="zh-CN" altLang="en-US" sz="1867" dirty="0">
                <a:solidFill>
                  <a:schemeClr val="tx1"/>
                </a:solidFill>
                <a:latin typeface="Microsoft YaHei UI" panose="020B0503020204020204" pitchFamily="34" charset="-122"/>
                <a:ea typeface="Microsoft YaHei UI" panose="020B0503020204020204" pitchFamily="34" charset="-122"/>
              </a:rPr>
              <a:t>、下划线</a:t>
            </a:r>
            <a:r>
              <a:rPr lang="en-US" altLang="zh-CN" sz="1867" dirty="0">
                <a:solidFill>
                  <a:schemeClr val="tx1"/>
                </a:solidFill>
                <a:latin typeface="Microsoft YaHei UI" panose="020B0503020204020204" pitchFamily="34" charset="-122"/>
                <a:ea typeface="Microsoft YaHei UI" panose="020B0503020204020204" pitchFamily="34" charset="-122"/>
              </a:rPr>
              <a:t>(_)</a:t>
            </a:r>
            <a:r>
              <a:rPr lang="zh-CN" altLang="en-US" sz="1867" dirty="0">
                <a:solidFill>
                  <a:schemeClr val="tx1"/>
                </a:solidFill>
                <a:latin typeface="Microsoft YaHei UI" panose="020B0503020204020204" pitchFamily="34" charset="-122"/>
                <a:ea typeface="Microsoft YaHei UI" panose="020B0503020204020204" pitchFamily="34" charset="-122"/>
              </a:rPr>
              <a:t>、美元符号</a:t>
            </a:r>
            <a:r>
              <a:rPr lang="en-US" altLang="zh-CN" sz="1867" dirty="0">
                <a:solidFill>
                  <a:schemeClr val="tx1"/>
                </a:solidFill>
                <a:latin typeface="Microsoft YaHei UI" panose="020B0503020204020204" pitchFamily="34" charset="-122"/>
                <a:ea typeface="Microsoft YaHei UI" panose="020B0503020204020204" pitchFamily="34" charset="-122"/>
              </a:rPr>
              <a:t>( $ )</a:t>
            </a:r>
            <a:r>
              <a:rPr lang="zh-CN" altLang="en-US" sz="1867" dirty="0">
                <a:solidFill>
                  <a:schemeClr val="tx1"/>
                </a:solidFill>
                <a:latin typeface="Microsoft YaHei UI" panose="020B0503020204020204" pitchFamily="34" charset="-122"/>
                <a:ea typeface="Microsoft YaHei UI" panose="020B0503020204020204" pitchFamily="34" charset="-122"/>
              </a:rPr>
              <a:t>组成</a:t>
            </a:r>
          </a:p>
          <a:p>
            <a:pPr marL="972676" indent="-342900"/>
            <a:r>
              <a:rPr lang="zh-CN" altLang="en-US" sz="1867" dirty="0">
                <a:solidFill>
                  <a:schemeClr val="tx1"/>
                </a:solidFill>
                <a:latin typeface="Microsoft YaHei UI" panose="020B0503020204020204" pitchFamily="34" charset="-122"/>
                <a:ea typeface="Microsoft YaHei UI" panose="020B0503020204020204" pitchFamily="34" charset="-122"/>
              </a:rPr>
              <a:t>不以数字开头</a:t>
            </a:r>
          </a:p>
          <a:p>
            <a:pPr marL="972676" indent="-342900"/>
            <a:r>
              <a:rPr lang="zh-CN" altLang="en-US" sz="1867" dirty="0">
                <a:solidFill>
                  <a:schemeClr val="tx1"/>
                </a:solidFill>
                <a:latin typeface="Microsoft YaHei UI" panose="020B0503020204020204" pitchFamily="34" charset="-122"/>
                <a:ea typeface="Microsoft YaHei UI" panose="020B0503020204020204" pitchFamily="34" charset="-122"/>
              </a:rPr>
              <a:t>不能是关键字、保留字</a:t>
            </a:r>
          </a:p>
          <a:p>
            <a:pPr marL="972676" indent="-342900"/>
            <a:r>
              <a:rPr lang="zh-CN" altLang="en-US" sz="1867" dirty="0">
                <a:solidFill>
                  <a:schemeClr val="tx1"/>
                </a:solidFill>
                <a:latin typeface="Microsoft YaHei UI" panose="020B0503020204020204" pitchFamily="34" charset="-122"/>
                <a:ea typeface="Microsoft YaHei UI" panose="020B0503020204020204" pitchFamily="34" charset="-122"/>
              </a:rPr>
              <a:t>遵循驼峰命名法</a:t>
            </a:r>
            <a:endParaRPr lang="en-US" altLang="zh-CN" sz="1867" dirty="0">
              <a:solidFill>
                <a:schemeClr val="tx1"/>
              </a:solidFill>
              <a:latin typeface="Microsoft YaHei UI" panose="020B0503020204020204" pitchFamily="34" charset="-122"/>
              <a:ea typeface="Microsoft YaHei UI" panose="020B0503020204020204" pitchFamily="34" charset="-122"/>
            </a:endParaRPr>
          </a:p>
          <a:p>
            <a:pPr marL="519720" indent="0">
              <a:buNone/>
            </a:pPr>
            <a:endParaRPr lang="zh-CN" altLang="zh-CN" sz="1867" dirty="0">
              <a:solidFill>
                <a:schemeClr val="tx1"/>
              </a:solidFill>
              <a:latin typeface="Microsoft YaHei UI" panose="020B0503020204020204" pitchFamily="34" charset="-122"/>
              <a:ea typeface="Microsoft YaHei UI" panose="020B0503020204020204" pitchFamily="34" charset="-122"/>
            </a:endParaRPr>
          </a:p>
          <a:p>
            <a:pPr marL="228594" indent="0">
              <a:lnSpc>
                <a:spcPct val="130000"/>
              </a:lnSpc>
              <a:buClr>
                <a:srgbClr val="000000"/>
              </a:buClr>
              <a:buNone/>
            </a:pPr>
            <a:endPar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graphicFrame>
        <p:nvGraphicFramePr>
          <p:cNvPr id="7" name="表格 4">
            <a:extLst>
              <a:ext uri="{FF2B5EF4-FFF2-40B4-BE49-F238E27FC236}">
                <a16:creationId xmlns:a16="http://schemas.microsoft.com/office/drawing/2014/main" id="{BE087589-8F43-47A9-913A-31317E195FFA}"/>
              </a:ext>
            </a:extLst>
          </p:cNvPr>
          <p:cNvGraphicFramePr>
            <a:graphicFrameLocks noGrp="1"/>
          </p:cNvGraphicFramePr>
          <p:nvPr>
            <p:extLst>
              <p:ext uri="{D42A27DB-BD31-4B8C-83A1-F6EECF244321}">
                <p14:modId xmlns:p14="http://schemas.microsoft.com/office/powerpoint/2010/main" val="4011336249"/>
              </p:ext>
            </p:extLst>
          </p:nvPr>
        </p:nvGraphicFramePr>
        <p:xfrm>
          <a:off x="5618526" y="1537704"/>
          <a:ext cx="5222544" cy="2331872"/>
        </p:xfrm>
        <a:graphic>
          <a:graphicData uri="http://schemas.openxmlformats.org/drawingml/2006/table">
            <a:tbl>
              <a:tblPr firstRow="1" bandRow="1">
                <a:tableStyleId>{5C22544A-7EE6-4342-B048-85BDC9FD1C3A}</a:tableStyleId>
              </a:tblPr>
              <a:tblGrid>
                <a:gridCol w="1874293">
                  <a:extLst>
                    <a:ext uri="{9D8B030D-6E8A-4147-A177-3AD203B41FA5}">
                      <a16:colId xmlns:a16="http://schemas.microsoft.com/office/drawing/2014/main" val="3106345949"/>
                    </a:ext>
                  </a:extLst>
                </a:gridCol>
                <a:gridCol w="1707959">
                  <a:extLst>
                    <a:ext uri="{9D8B030D-6E8A-4147-A177-3AD203B41FA5}">
                      <a16:colId xmlns:a16="http://schemas.microsoft.com/office/drawing/2014/main" val="1379557143"/>
                    </a:ext>
                  </a:extLst>
                </a:gridCol>
                <a:gridCol w="1640292">
                  <a:extLst>
                    <a:ext uri="{9D8B030D-6E8A-4147-A177-3AD203B41FA5}">
                      <a16:colId xmlns:a16="http://schemas.microsoft.com/office/drawing/2014/main" val="306618560"/>
                    </a:ext>
                  </a:extLst>
                </a:gridCol>
              </a:tblGrid>
              <a:tr h="582968">
                <a:tc>
                  <a:txBody>
                    <a:bodyPr/>
                    <a:lstStyle/>
                    <a:p>
                      <a:r>
                        <a:rPr lang="en-US" altLang="zh-CN" sz="2100" dirty="0">
                          <a:latin typeface="Microsoft YaHei UI" panose="020B0503020204020204" pitchFamily="34" charset="-122"/>
                          <a:ea typeface="Microsoft YaHei UI" panose="020B0503020204020204" pitchFamily="34" charset="-122"/>
                        </a:rPr>
                        <a:t>var</a:t>
                      </a:r>
                      <a:endParaRPr lang="zh-CN" altLang="en-US" sz="2100" dirty="0">
                        <a:latin typeface="Microsoft YaHei UI" panose="020B0503020204020204" pitchFamily="34" charset="-122"/>
                        <a:ea typeface="Microsoft YaHei UI" panose="020B0503020204020204" pitchFamily="34" charset="-122"/>
                      </a:endParaRPr>
                    </a:p>
                  </a:txBody>
                  <a:tcPr marL="121920" marR="121920" marT="60960" marB="60960"/>
                </a:tc>
                <a:tc>
                  <a:txBody>
                    <a:bodyPr/>
                    <a:lstStyle/>
                    <a:p>
                      <a:r>
                        <a:rPr lang="en-US" altLang="zh-CN" sz="2100" dirty="0">
                          <a:latin typeface="Microsoft YaHei UI" panose="020B0503020204020204" pitchFamily="34" charset="-122"/>
                          <a:ea typeface="Microsoft YaHei UI" panose="020B0503020204020204" pitchFamily="34" charset="-122"/>
                        </a:rPr>
                        <a:t>let</a:t>
                      </a:r>
                      <a:endParaRPr lang="zh-CN" altLang="en-US" sz="2100" dirty="0">
                        <a:latin typeface="Microsoft YaHei UI" panose="020B0503020204020204" pitchFamily="34" charset="-122"/>
                        <a:ea typeface="Microsoft YaHei UI" panose="020B0503020204020204" pitchFamily="34" charset="-122"/>
                      </a:endParaRPr>
                    </a:p>
                  </a:txBody>
                  <a:tcPr marL="121920" marR="121920" marT="60960" marB="60960"/>
                </a:tc>
                <a:tc>
                  <a:txBody>
                    <a:bodyPr/>
                    <a:lstStyle/>
                    <a:p>
                      <a:r>
                        <a:rPr lang="en-US" altLang="zh-CN" sz="2100" dirty="0">
                          <a:latin typeface="Microsoft YaHei UI" panose="020B0503020204020204" pitchFamily="34" charset="-122"/>
                          <a:ea typeface="Microsoft YaHei UI" panose="020B0503020204020204" pitchFamily="34" charset="-122"/>
                        </a:rPr>
                        <a:t>const</a:t>
                      </a:r>
                      <a:endParaRPr lang="zh-CN" altLang="en-US" sz="2100" dirty="0">
                        <a:latin typeface="Microsoft YaHei UI" panose="020B0503020204020204" pitchFamily="34" charset="-122"/>
                        <a:ea typeface="Microsoft YaHei UI" panose="020B0503020204020204" pitchFamily="34" charset="-122"/>
                      </a:endParaRPr>
                    </a:p>
                  </a:txBody>
                  <a:tcPr marL="121920" marR="121920" marT="60960" marB="60960"/>
                </a:tc>
                <a:extLst>
                  <a:ext uri="{0D108BD9-81ED-4DB2-BD59-A6C34878D82A}">
                    <a16:rowId xmlns:a16="http://schemas.microsoft.com/office/drawing/2014/main" val="3078613022"/>
                  </a:ext>
                </a:extLst>
              </a:tr>
              <a:tr h="582968">
                <a:tc>
                  <a:txBody>
                    <a:bodyPr/>
                    <a:lstStyle/>
                    <a:p>
                      <a:r>
                        <a:rPr lang="zh-CN" altLang="en-US" sz="2100" dirty="0">
                          <a:latin typeface="Microsoft YaHei UI" panose="020B0503020204020204" pitchFamily="34" charset="-122"/>
                          <a:ea typeface="Microsoft YaHei UI" panose="020B0503020204020204" pitchFamily="34" charset="-122"/>
                        </a:rPr>
                        <a:t>函数级作用域</a:t>
                      </a:r>
                    </a:p>
                  </a:txBody>
                  <a:tcPr marL="121920" marR="121920" marT="60960" marB="60960"/>
                </a:tc>
                <a:tc>
                  <a:txBody>
                    <a:bodyPr/>
                    <a:lstStyle/>
                    <a:p>
                      <a:r>
                        <a:rPr lang="zh-CN" altLang="en-US" sz="2100" dirty="0">
                          <a:latin typeface="Microsoft YaHei UI" panose="020B0503020204020204" pitchFamily="34" charset="-122"/>
                          <a:ea typeface="Microsoft YaHei UI" panose="020B0503020204020204" pitchFamily="34" charset="-122"/>
                        </a:rPr>
                        <a:t>块级作用域</a:t>
                      </a:r>
                    </a:p>
                  </a:txBody>
                  <a:tcPr marL="121920" marR="121920" marT="60960" marB="60960"/>
                </a:tc>
                <a:tc>
                  <a:txBody>
                    <a:bodyPr/>
                    <a:lstStyle/>
                    <a:p>
                      <a:r>
                        <a:rPr lang="zh-CN" altLang="en-US" sz="2100" dirty="0">
                          <a:latin typeface="Microsoft YaHei UI" panose="020B0503020204020204" pitchFamily="34" charset="-122"/>
                          <a:ea typeface="Microsoft YaHei UI" panose="020B0503020204020204" pitchFamily="34" charset="-122"/>
                        </a:rPr>
                        <a:t>块级作用域</a:t>
                      </a:r>
                    </a:p>
                  </a:txBody>
                  <a:tcPr marL="121920" marR="121920" marT="60960" marB="60960"/>
                </a:tc>
                <a:extLst>
                  <a:ext uri="{0D108BD9-81ED-4DB2-BD59-A6C34878D82A}">
                    <a16:rowId xmlns:a16="http://schemas.microsoft.com/office/drawing/2014/main" val="1916358772"/>
                  </a:ext>
                </a:extLst>
              </a:tr>
              <a:tr h="582968">
                <a:tc>
                  <a:txBody>
                    <a:bodyPr/>
                    <a:lstStyle/>
                    <a:p>
                      <a:r>
                        <a:rPr lang="zh-CN" altLang="en-US" sz="2100" dirty="0">
                          <a:latin typeface="Microsoft YaHei UI" panose="020B0503020204020204" pitchFamily="34" charset="-122"/>
                          <a:ea typeface="Microsoft YaHei UI" panose="020B0503020204020204" pitchFamily="34" charset="-122"/>
                        </a:rPr>
                        <a:t>变量提升</a:t>
                      </a:r>
                    </a:p>
                  </a:txBody>
                  <a:tcPr marL="121920" marR="121920" marT="60960" marB="60960"/>
                </a:tc>
                <a:tc>
                  <a:txBody>
                    <a:bodyPr/>
                    <a:lstStyle/>
                    <a:p>
                      <a:r>
                        <a:rPr lang="zh-CN" altLang="en-US" sz="2100" dirty="0">
                          <a:latin typeface="Microsoft YaHei UI" panose="020B0503020204020204" pitchFamily="34" charset="-122"/>
                          <a:ea typeface="Microsoft YaHei UI" panose="020B0503020204020204" pitchFamily="34" charset="-122"/>
                        </a:rPr>
                        <a:t>变量不提升</a:t>
                      </a:r>
                    </a:p>
                  </a:txBody>
                  <a:tcPr marL="121920" marR="121920" marT="60960" marB="60960"/>
                </a:tc>
                <a:tc>
                  <a:txBody>
                    <a:bodyPr/>
                    <a:lstStyle/>
                    <a:p>
                      <a:r>
                        <a:rPr lang="zh-CN" altLang="en-US" sz="2100" dirty="0">
                          <a:latin typeface="Microsoft YaHei UI" panose="020B0503020204020204" pitchFamily="34" charset="-122"/>
                          <a:ea typeface="Microsoft YaHei UI" panose="020B0503020204020204" pitchFamily="34" charset="-122"/>
                        </a:rPr>
                        <a:t>变量不提升</a:t>
                      </a:r>
                    </a:p>
                  </a:txBody>
                  <a:tcPr marL="121920" marR="121920" marT="60960" marB="60960"/>
                </a:tc>
                <a:extLst>
                  <a:ext uri="{0D108BD9-81ED-4DB2-BD59-A6C34878D82A}">
                    <a16:rowId xmlns:a16="http://schemas.microsoft.com/office/drawing/2014/main" val="2676876700"/>
                  </a:ext>
                </a:extLst>
              </a:tr>
              <a:tr h="582968">
                <a:tc>
                  <a:txBody>
                    <a:bodyPr/>
                    <a:lstStyle/>
                    <a:p>
                      <a:r>
                        <a:rPr lang="zh-CN" altLang="en-US" sz="2100" dirty="0">
                          <a:latin typeface="Microsoft YaHei UI" panose="020B0503020204020204" pitchFamily="34" charset="-122"/>
                          <a:ea typeface="Microsoft YaHei UI" panose="020B0503020204020204" pitchFamily="34" charset="-122"/>
                        </a:rPr>
                        <a:t>值可更改</a:t>
                      </a:r>
                    </a:p>
                  </a:txBody>
                  <a:tcPr marL="121920" marR="121920" marT="60960" marB="60960"/>
                </a:tc>
                <a:tc>
                  <a:txBody>
                    <a:bodyPr/>
                    <a:lstStyle/>
                    <a:p>
                      <a:r>
                        <a:rPr lang="zh-CN" altLang="en-US" sz="2100" dirty="0">
                          <a:latin typeface="Microsoft YaHei UI" panose="020B0503020204020204" pitchFamily="34" charset="-122"/>
                          <a:ea typeface="Microsoft YaHei UI" panose="020B0503020204020204" pitchFamily="34" charset="-122"/>
                        </a:rPr>
                        <a:t>值可更改</a:t>
                      </a:r>
                    </a:p>
                  </a:txBody>
                  <a:tcPr marL="121920" marR="121920" marT="60960" marB="60960"/>
                </a:tc>
                <a:tc>
                  <a:txBody>
                    <a:bodyPr/>
                    <a:lstStyle/>
                    <a:p>
                      <a:r>
                        <a:rPr lang="zh-CN" altLang="en-US" sz="2100" dirty="0">
                          <a:latin typeface="Microsoft YaHei UI" panose="020B0503020204020204" pitchFamily="34" charset="-122"/>
                          <a:ea typeface="Microsoft YaHei UI" panose="020B0503020204020204" pitchFamily="34" charset="-122"/>
                        </a:rPr>
                        <a:t>值不可更改</a:t>
                      </a:r>
                    </a:p>
                  </a:txBody>
                  <a:tcPr marL="121920" marR="121920" marT="60960" marB="60960"/>
                </a:tc>
                <a:extLst>
                  <a:ext uri="{0D108BD9-81ED-4DB2-BD59-A6C34878D82A}">
                    <a16:rowId xmlns:a16="http://schemas.microsoft.com/office/drawing/2014/main" val="3828874122"/>
                  </a:ext>
                </a:extLst>
              </a:tr>
            </a:tbl>
          </a:graphicData>
        </a:graphic>
      </p:graphicFrame>
    </p:spTree>
    <p:extLst>
      <p:ext uri="{BB962C8B-B14F-4D97-AF65-F5344CB8AC3E}">
        <p14:creationId xmlns:p14="http://schemas.microsoft.com/office/powerpoint/2010/main" val="363198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36" name="Google Shape;430;p35">
            <a:extLst>
              <a:ext uri="{FF2B5EF4-FFF2-40B4-BE49-F238E27FC236}">
                <a16:creationId xmlns:a16="http://schemas.microsoft.com/office/drawing/2014/main" id="{7FD35183-5514-4BC0-9B14-4488CCF0FCAE}"/>
              </a:ext>
            </a:extLst>
          </p:cNvPr>
          <p:cNvSpPr txBox="1">
            <a:spLocks/>
          </p:cNvSpPr>
          <p:nvPr/>
        </p:nvSpPr>
        <p:spPr>
          <a:xfrm>
            <a:off x="589424" y="118827"/>
            <a:ext cx="11297776"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US" altLang="zh-CN" sz="4400" dirty="0">
                <a:solidFill>
                  <a:schemeClr val="tx1"/>
                </a:solidFill>
                <a:latin typeface="Microsoft YaHei UI" panose="020B0503020204020204" pitchFamily="34" charset="-122"/>
                <a:ea typeface="Microsoft YaHei UI" panose="020B0503020204020204" pitchFamily="34" charset="-122"/>
                <a:cs typeface="+mj-cs"/>
              </a:rPr>
              <a:t>JavaScript</a:t>
            </a:r>
            <a:r>
              <a:rPr lang="zh-CN" altLang="en-US" sz="4400" dirty="0">
                <a:solidFill>
                  <a:schemeClr val="accent2"/>
                </a:solidFill>
                <a:latin typeface="Microsoft YaHei UI" panose="020B0503020204020204" pitchFamily="34" charset="-122"/>
                <a:ea typeface="Microsoft YaHei UI" panose="020B0503020204020204" pitchFamily="34" charset="-122"/>
                <a:cs typeface="+mj-cs"/>
              </a:rPr>
              <a:t>语法</a:t>
            </a:r>
            <a:r>
              <a:rPr lang="zh-CN" altLang="en-US" sz="4400" dirty="0">
                <a:solidFill>
                  <a:schemeClr val="tx1"/>
                </a:solidFill>
                <a:latin typeface="Microsoft YaHei UI" panose="020B0503020204020204" pitchFamily="34" charset="-122"/>
                <a:ea typeface="Microsoft YaHei UI" panose="020B0503020204020204" pitchFamily="34" charset="-122"/>
                <a:cs typeface="+mj-cs"/>
              </a:rPr>
              <a:t>     </a:t>
            </a:r>
            <a:r>
              <a:rPr lang="zh-CN" altLang="en-US" sz="1867" b="1" dirty="0">
                <a:solidFill>
                  <a:schemeClr val="tx1"/>
                </a:solidFill>
                <a:latin typeface="+mn-lt"/>
                <a:ea typeface="Microsoft YaHei" panose="020B0503020204020204" pitchFamily="34" charset="-122"/>
              </a:rPr>
              <a:t>参考：</a:t>
            </a:r>
            <a:r>
              <a:rPr lang="zh-CN" altLang="en-US" sz="1867" b="1" dirty="0">
                <a:solidFill>
                  <a:srgbClr val="C00000"/>
                </a:solidFill>
                <a:latin typeface="+mn-lt"/>
                <a:ea typeface="Microsoft YaHei" panose="020B0503020204020204" pitchFamily="34" charset="-122"/>
              </a:rPr>
              <a:t> </a:t>
            </a:r>
            <a:r>
              <a:rPr lang="en-US" altLang="zh-CN" sz="1867" u="sng" dirty="0">
                <a:solidFill>
                  <a:schemeClr val="accent2"/>
                </a:solidFill>
                <a:latin typeface="+mn-lt"/>
                <a:hlinkClick r:id="rId3">
                  <a:extLst>
                    <a:ext uri="{A12FA001-AC4F-418D-AE19-62706E023703}">
                      <ahyp:hlinkClr xmlns:ahyp="http://schemas.microsoft.com/office/drawing/2018/hyperlinkcolor" val="tx"/>
                    </a:ext>
                  </a:extLst>
                </a:hlinkClick>
              </a:rPr>
              <a:t>http://www.w3school.com.cn/js/index.asp</a:t>
            </a:r>
            <a:endParaRPr lang="zh-CN" altLang="zh-CN" sz="1867" dirty="0">
              <a:solidFill>
                <a:schemeClr val="accent2"/>
              </a:solidFill>
              <a:latin typeface="+mn-lt"/>
            </a:endParaRPr>
          </a:p>
          <a:p>
            <a:r>
              <a:rPr lang="en-US" altLang="zh-CN" sz="3733" b="1" dirty="0">
                <a:solidFill>
                  <a:srgbClr val="C00000"/>
                </a:solidFill>
                <a:latin typeface="Microsoft YaHei" panose="020B0503020204020204" pitchFamily="34" charset="-122"/>
                <a:ea typeface="Microsoft YaHei" panose="020B0503020204020204" pitchFamily="34" charset="-122"/>
              </a:rPr>
              <a:t>  </a:t>
            </a:r>
            <a:endParaRPr lang="zh-CN" altLang="en-US" sz="3733" b="1" dirty="0">
              <a:solidFill>
                <a:srgbClr val="C00000"/>
              </a:solidFill>
              <a:latin typeface="Microsoft YaHei" panose="020B0503020204020204" pitchFamily="34" charset="-122"/>
              <a:ea typeface="Microsoft YaHei" panose="020B0503020204020204" pitchFamily="34" charset="-122"/>
            </a:endParaRPr>
          </a:p>
        </p:txBody>
      </p:sp>
      <p:sp>
        <p:nvSpPr>
          <p:cNvPr id="20" name="内容占位符 2">
            <a:extLst>
              <a:ext uri="{FF2B5EF4-FFF2-40B4-BE49-F238E27FC236}">
                <a16:creationId xmlns:a16="http://schemas.microsoft.com/office/drawing/2014/main" id="{09883E79-1D8D-4EA2-BDE1-9441D1B7C073}"/>
              </a:ext>
            </a:extLst>
          </p:cNvPr>
          <p:cNvSpPr txBox="1">
            <a:spLocks/>
          </p:cNvSpPr>
          <p:nvPr/>
        </p:nvSpPr>
        <p:spPr>
          <a:xfrm>
            <a:off x="444204" y="1339550"/>
            <a:ext cx="10582091" cy="50340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169329" indent="0">
              <a:buNone/>
            </a:pPr>
            <a:r>
              <a:rPr lang="en-US" altLang="zh-CN" sz="2400" b="1" dirty="0">
                <a:solidFill>
                  <a:schemeClr val="tx1"/>
                </a:solidFill>
                <a:latin typeface="Microsoft YaHei UI" panose="020B0503020204020204" pitchFamily="34" charset="-122"/>
                <a:ea typeface="Microsoft YaHei UI" panose="020B0503020204020204" pitchFamily="34" charset="-122"/>
              </a:rPr>
              <a:t>2. </a:t>
            </a:r>
            <a:r>
              <a:rPr lang="zh-CN" altLang="en-US" sz="2400" b="1" dirty="0">
                <a:solidFill>
                  <a:schemeClr val="tx1"/>
                </a:solidFill>
                <a:latin typeface="Microsoft YaHei UI" panose="020B0503020204020204" pitchFamily="34" charset="-122"/>
                <a:ea typeface="Microsoft YaHei UI" panose="020B0503020204020204" pitchFamily="34" charset="-122"/>
              </a:rPr>
              <a:t>数组</a:t>
            </a: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创建数组：</a:t>
            </a: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921886" indent="-342900"/>
            <a:r>
              <a:rPr lang="en-US" altLang="zh-CN" sz="1867" dirty="0">
                <a:solidFill>
                  <a:schemeClr val="tx1"/>
                </a:solidFill>
                <a:latin typeface="Microsoft YaHei UI" panose="020B0503020204020204" pitchFamily="34" charset="-122"/>
                <a:ea typeface="Microsoft YaHei UI" panose="020B0503020204020204" pitchFamily="34" charset="-122"/>
              </a:rPr>
              <a:t>var cars=new Array();  cars[0]="Audi";  cars[1]="BMW";  cars[2]="Volvo";</a:t>
            </a:r>
          </a:p>
          <a:p>
            <a:pPr marL="921886" indent="-342900"/>
            <a:r>
              <a:rPr lang="zh-CN" altLang="en-US" sz="1867" dirty="0">
                <a:solidFill>
                  <a:schemeClr val="tx1"/>
                </a:solidFill>
                <a:latin typeface="Microsoft YaHei UI" panose="020B0503020204020204" pitchFamily="34" charset="-122"/>
                <a:ea typeface="Microsoft YaHei UI" panose="020B0503020204020204" pitchFamily="34" charset="-122"/>
              </a:rPr>
              <a:t>或 </a:t>
            </a:r>
            <a:r>
              <a:rPr lang="en-US" altLang="zh-CN" sz="1867" dirty="0">
                <a:solidFill>
                  <a:schemeClr val="tx1"/>
                </a:solidFill>
                <a:latin typeface="Microsoft YaHei UI" panose="020B0503020204020204" pitchFamily="34" charset="-122"/>
                <a:ea typeface="Microsoft YaHei UI" panose="020B0503020204020204" pitchFamily="34" charset="-122"/>
              </a:rPr>
              <a:t>var cars=new Array("</a:t>
            </a:r>
            <a:r>
              <a:rPr lang="en-US" altLang="zh-CN" sz="1867" dirty="0" err="1">
                <a:solidFill>
                  <a:schemeClr val="tx1"/>
                </a:solidFill>
                <a:latin typeface="Microsoft YaHei UI" panose="020B0503020204020204" pitchFamily="34" charset="-122"/>
                <a:ea typeface="Microsoft YaHei UI" panose="020B0503020204020204" pitchFamily="34" charset="-122"/>
              </a:rPr>
              <a:t>Audi","BMW","Volvo</a:t>
            </a:r>
            <a:r>
              <a:rPr lang="en-US" altLang="zh-CN" sz="1867" dirty="0">
                <a:solidFill>
                  <a:schemeClr val="tx1"/>
                </a:solidFill>
                <a:latin typeface="Microsoft YaHei UI" panose="020B0503020204020204" pitchFamily="34" charset="-122"/>
                <a:ea typeface="Microsoft YaHei UI" panose="020B0503020204020204" pitchFamily="34" charset="-122"/>
              </a:rPr>
              <a:t>");</a:t>
            </a:r>
          </a:p>
          <a:p>
            <a:pPr marL="921886" indent="-342900"/>
            <a:r>
              <a:rPr lang="zh-CN" altLang="en-US" sz="1867" dirty="0">
                <a:solidFill>
                  <a:schemeClr val="tx1"/>
                </a:solidFill>
                <a:latin typeface="Microsoft YaHei UI" panose="020B0503020204020204" pitchFamily="34" charset="-122"/>
                <a:ea typeface="Microsoft YaHei UI" panose="020B0503020204020204" pitchFamily="34" charset="-122"/>
              </a:rPr>
              <a:t>或 </a:t>
            </a:r>
            <a:r>
              <a:rPr lang="en-US" altLang="zh-CN" sz="1867" dirty="0">
                <a:solidFill>
                  <a:schemeClr val="tx1"/>
                </a:solidFill>
                <a:latin typeface="Microsoft YaHei UI" panose="020B0503020204020204" pitchFamily="34" charset="-122"/>
                <a:ea typeface="Microsoft YaHei UI" panose="020B0503020204020204" pitchFamily="34" charset="-122"/>
              </a:rPr>
              <a:t>var cars=["</a:t>
            </a:r>
            <a:r>
              <a:rPr lang="en-US" altLang="zh-CN" sz="1867" dirty="0" err="1">
                <a:solidFill>
                  <a:schemeClr val="tx1"/>
                </a:solidFill>
                <a:latin typeface="Microsoft YaHei UI" panose="020B0503020204020204" pitchFamily="34" charset="-122"/>
                <a:ea typeface="Microsoft YaHei UI" panose="020B0503020204020204" pitchFamily="34" charset="-122"/>
              </a:rPr>
              <a:t>Audi","BMW","Volvo</a:t>
            </a:r>
            <a:r>
              <a:rPr lang="en-US" altLang="zh-CN" sz="1867" dirty="0">
                <a:solidFill>
                  <a:schemeClr val="tx1"/>
                </a:solidFill>
                <a:latin typeface="Microsoft YaHei UI" panose="020B0503020204020204" pitchFamily="34" charset="-122"/>
                <a:ea typeface="Microsoft YaHei UI" panose="020B0503020204020204" pitchFamily="34" charset="-122"/>
              </a:rPr>
              <a:t>"];</a:t>
            </a:r>
          </a:p>
          <a:p>
            <a:pPr marL="578986" indent="0">
              <a:buNone/>
            </a:pP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获取与修改数组：</a:t>
            </a: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921886" indent="-342900"/>
            <a:r>
              <a:rPr lang="en-US" altLang="zh-CN" sz="1867" dirty="0">
                <a:solidFill>
                  <a:schemeClr val="tx1"/>
                </a:solidFill>
                <a:latin typeface="Microsoft YaHei UI" panose="020B0503020204020204" pitchFamily="34" charset="-122"/>
                <a:ea typeface="Microsoft YaHei UI" panose="020B0503020204020204" pitchFamily="34" charset="-122"/>
              </a:rPr>
              <a:t>cars[0] = cars [3];  //</a:t>
            </a:r>
            <a:r>
              <a:rPr lang="en-US" altLang="zh-CN" sz="1867" dirty="0">
                <a:solidFill>
                  <a:schemeClr val="accent2"/>
                </a:solidFill>
                <a:latin typeface="Microsoft YaHei UI" panose="020B0503020204020204" pitchFamily="34" charset="-122"/>
                <a:ea typeface="Microsoft YaHei UI" panose="020B0503020204020204" pitchFamily="34" charset="-122"/>
              </a:rPr>
              <a:t> </a:t>
            </a:r>
            <a:r>
              <a:rPr lang="zh-CN" altLang="en-US" sz="1867" dirty="0">
                <a:solidFill>
                  <a:schemeClr val="accent2"/>
                </a:solidFill>
                <a:latin typeface="Microsoft YaHei UI" panose="020B0503020204020204" pitchFamily="34" charset="-122"/>
                <a:ea typeface="Microsoft YaHei UI" panose="020B0503020204020204" pitchFamily="34" charset="-122"/>
              </a:rPr>
              <a:t>索引号从</a:t>
            </a:r>
            <a:r>
              <a:rPr lang="en-US" altLang="zh-CN" sz="1867" dirty="0">
                <a:solidFill>
                  <a:schemeClr val="accent2"/>
                </a:solidFill>
                <a:latin typeface="Microsoft YaHei UI" panose="020B0503020204020204" pitchFamily="34" charset="-122"/>
                <a:ea typeface="Microsoft YaHei UI" panose="020B0503020204020204" pitchFamily="34" charset="-122"/>
              </a:rPr>
              <a:t>0</a:t>
            </a:r>
            <a:r>
              <a:rPr lang="zh-CN" altLang="en-US" sz="1867" dirty="0">
                <a:solidFill>
                  <a:schemeClr val="tx1"/>
                </a:solidFill>
                <a:latin typeface="Microsoft YaHei UI" panose="020B0503020204020204" pitchFamily="34" charset="-122"/>
                <a:ea typeface="Microsoft YaHei UI" panose="020B0503020204020204" pitchFamily="34" charset="-122"/>
              </a:rPr>
              <a:t>开始</a:t>
            </a:r>
            <a:endParaRPr lang="en-US" altLang="zh-CN" sz="1867" dirty="0">
              <a:solidFill>
                <a:schemeClr val="tx1"/>
              </a:solidFill>
              <a:latin typeface="Microsoft YaHei UI" panose="020B0503020204020204" pitchFamily="34" charset="-122"/>
              <a:ea typeface="Microsoft YaHei UI" panose="020B0503020204020204" pitchFamily="34" charset="-122"/>
            </a:endParaRPr>
          </a:p>
          <a:p>
            <a:pPr marL="578986" indent="0">
              <a:buNone/>
            </a:pPr>
            <a:endParaRPr lang="en-US" altLang="zh-CN" sz="1867" dirty="0">
              <a:solidFill>
                <a:schemeClr val="tx1"/>
              </a:solidFill>
              <a:latin typeface="Microsoft YaHei UI" panose="020B0503020204020204" pitchFamily="34" charset="-122"/>
              <a:ea typeface="Microsoft YaHei UI" panose="020B0503020204020204" pitchFamily="34" charset="-122"/>
            </a:endParaRP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属性与方法：</a:t>
            </a:r>
          </a:p>
          <a:p>
            <a:pPr marL="921886" indent="-342900"/>
            <a:r>
              <a:rPr lang="zh-CN" altLang="en-US" sz="1867" dirty="0">
                <a:solidFill>
                  <a:schemeClr val="tx1"/>
                </a:solidFill>
                <a:latin typeface="Microsoft YaHei UI" panose="020B0503020204020204" pitchFamily="34" charset="-122"/>
                <a:ea typeface="Microsoft YaHei UI" panose="020B0503020204020204" pitchFamily="34" charset="-122"/>
              </a:rPr>
              <a:t>属性：</a:t>
            </a:r>
            <a:r>
              <a:rPr lang="en-US" altLang="zh-CN" sz="1867" dirty="0" err="1">
                <a:solidFill>
                  <a:schemeClr val="tx1"/>
                </a:solidFill>
                <a:latin typeface="Microsoft YaHei UI" panose="020B0503020204020204" pitchFamily="34" charset="-122"/>
                <a:ea typeface="Microsoft YaHei UI" panose="020B0503020204020204" pitchFamily="34" charset="-122"/>
              </a:rPr>
              <a:t>cars.length</a:t>
            </a:r>
            <a:r>
              <a:rPr lang="en-US" altLang="zh-CN" sz="1867" dirty="0">
                <a:solidFill>
                  <a:schemeClr val="tx1"/>
                </a:solidFill>
                <a:latin typeface="Microsoft YaHei UI" panose="020B0503020204020204" pitchFamily="34" charset="-122"/>
                <a:ea typeface="Microsoft YaHei UI" panose="020B0503020204020204" pitchFamily="34" charset="-122"/>
              </a:rPr>
              <a:t> </a:t>
            </a:r>
          </a:p>
          <a:p>
            <a:pPr marL="921886" indent="-342900"/>
            <a:r>
              <a:rPr lang="zh-CN" altLang="en-US" sz="1867" dirty="0">
                <a:solidFill>
                  <a:schemeClr val="tx1"/>
                </a:solidFill>
                <a:latin typeface="Microsoft YaHei UI" panose="020B0503020204020204" pitchFamily="34" charset="-122"/>
                <a:ea typeface="Microsoft YaHei UI" panose="020B0503020204020204" pitchFamily="34" charset="-122"/>
              </a:rPr>
              <a:t>方法：</a:t>
            </a:r>
            <a:r>
              <a:rPr lang="en-US" altLang="zh-CN" sz="1867" dirty="0" err="1">
                <a:solidFill>
                  <a:schemeClr val="tx1"/>
                </a:solidFill>
                <a:latin typeface="Microsoft YaHei UI" panose="020B0503020204020204" pitchFamily="34" charset="-122"/>
                <a:ea typeface="Microsoft YaHei UI" panose="020B0503020204020204" pitchFamily="34" charset="-122"/>
              </a:rPr>
              <a:t>indexOf</a:t>
            </a:r>
            <a:r>
              <a:rPr lang="en-US" altLang="zh-CN" sz="1867" dirty="0">
                <a:solidFill>
                  <a:schemeClr val="tx1"/>
                </a:solidFill>
                <a:latin typeface="Microsoft YaHei UI" panose="020B0503020204020204" pitchFamily="34" charset="-122"/>
                <a:ea typeface="Microsoft YaHei UI" panose="020B0503020204020204" pitchFamily="34" charset="-122"/>
              </a:rPr>
              <a:t>(), </a:t>
            </a:r>
            <a:r>
              <a:rPr lang="en-US" altLang="zh-CN" sz="1867" dirty="0" err="1">
                <a:solidFill>
                  <a:schemeClr val="tx1"/>
                </a:solidFill>
                <a:latin typeface="Microsoft YaHei UI" panose="020B0503020204020204" pitchFamily="34" charset="-122"/>
                <a:ea typeface="Microsoft YaHei UI" panose="020B0503020204020204" pitchFamily="34" charset="-122"/>
              </a:rPr>
              <a:t>forEach</a:t>
            </a:r>
            <a:r>
              <a:rPr lang="en-US" altLang="zh-CN" sz="1867" dirty="0">
                <a:solidFill>
                  <a:schemeClr val="tx1"/>
                </a:solidFill>
                <a:latin typeface="Microsoft YaHei UI" panose="020B0503020204020204" pitchFamily="34" charset="-122"/>
                <a:ea typeface="Microsoft YaHei UI" panose="020B0503020204020204" pitchFamily="34" charset="-122"/>
              </a:rPr>
              <a:t>(), push(), pop(), reverse(), includes(), sort() …</a:t>
            </a:r>
            <a:endParaRPr lang="zh-CN" altLang="zh-CN" sz="1867" dirty="0">
              <a:solidFill>
                <a:schemeClr val="tx1"/>
              </a:solidFill>
              <a:latin typeface="Microsoft YaHei UI" panose="020B0503020204020204" pitchFamily="34" charset="-122"/>
              <a:ea typeface="Microsoft YaHei UI" panose="020B0503020204020204" pitchFamily="34" charset="-122"/>
            </a:endParaRPr>
          </a:p>
          <a:p>
            <a:pPr marL="228594" indent="0">
              <a:lnSpc>
                <a:spcPct val="130000"/>
              </a:lnSpc>
              <a:buClr>
                <a:srgbClr val="000000"/>
              </a:buClr>
              <a:buNone/>
            </a:pPr>
            <a:endPar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spTree>
    <p:extLst>
      <p:ext uri="{BB962C8B-B14F-4D97-AF65-F5344CB8AC3E}">
        <p14:creationId xmlns:p14="http://schemas.microsoft.com/office/powerpoint/2010/main" val="400657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p:txBody>
          <a:bodyPr/>
          <a:lstStyle/>
          <a:p>
            <a:r>
              <a:rPr lang="en-US" altLang="zh-CN" dirty="0"/>
              <a:t>Web</a:t>
            </a:r>
            <a:r>
              <a:rPr lang="zh-CN" altLang="en-US" dirty="0"/>
              <a:t>开发三件套</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2</a:t>
            </a:fld>
            <a:endParaRPr lang="zh-CN" altLang="en-US" noProof="0" dirty="0">
              <a:solidFill>
                <a:prstClr val="black">
                  <a:tint val="75000"/>
                </a:prstClr>
              </a:solidFill>
              <a:latin typeface="Microsoft YaHei UI" panose="020B0503020204020204" pitchFamily="34" charset="-122"/>
            </a:endParaRPr>
          </a:p>
        </p:txBody>
      </p:sp>
      <p:sp>
        <p:nvSpPr>
          <p:cNvPr id="14" name="内容占位符 3">
            <a:extLst>
              <a:ext uri="{FF2B5EF4-FFF2-40B4-BE49-F238E27FC236}">
                <a16:creationId xmlns:a16="http://schemas.microsoft.com/office/drawing/2014/main" id="{3B161CD2-8CD9-4C68-8265-115DF813E670}"/>
              </a:ext>
            </a:extLst>
          </p:cNvPr>
          <p:cNvSpPr txBox="1">
            <a:spLocks/>
          </p:cNvSpPr>
          <p:nvPr/>
        </p:nvSpPr>
        <p:spPr>
          <a:xfrm>
            <a:off x="839788" y="1967162"/>
            <a:ext cx="10515600" cy="3374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3200" dirty="0">
                <a:solidFill>
                  <a:schemeClr val="accent2"/>
                </a:solidFill>
              </a:rPr>
              <a:t>HTML</a:t>
            </a:r>
            <a:r>
              <a:rPr lang="zh-CN" altLang="en-US" sz="3200" dirty="0"/>
              <a:t>：建筑材料</a:t>
            </a:r>
            <a:endParaRPr lang="en-US" altLang="zh-CN" sz="3200" dirty="0"/>
          </a:p>
          <a:p>
            <a:pPr marL="0" indent="0">
              <a:lnSpc>
                <a:spcPct val="100000"/>
              </a:lnSpc>
              <a:buNone/>
            </a:pPr>
            <a:r>
              <a:rPr lang="en-US" altLang="zh-CN" sz="3200" dirty="0">
                <a:solidFill>
                  <a:schemeClr val="accent2"/>
                </a:solidFill>
              </a:rPr>
              <a:t>CSS</a:t>
            </a:r>
            <a:r>
              <a:rPr lang="zh-CN" altLang="en-US" sz="3200" dirty="0"/>
              <a:t>：材料样式</a:t>
            </a:r>
            <a:endParaRPr lang="en-US" altLang="zh-CN" sz="3200" dirty="0">
              <a:solidFill>
                <a:schemeClr val="accent2"/>
              </a:solidFill>
            </a:endParaRPr>
          </a:p>
          <a:p>
            <a:pPr marL="0" indent="0">
              <a:lnSpc>
                <a:spcPct val="100000"/>
              </a:lnSpc>
              <a:buNone/>
            </a:pPr>
            <a:r>
              <a:rPr lang="en-US" altLang="zh-CN" sz="3200" dirty="0">
                <a:solidFill>
                  <a:schemeClr val="accent2"/>
                </a:solidFill>
              </a:rPr>
              <a:t>JavaScript</a:t>
            </a:r>
            <a:r>
              <a:rPr lang="zh-CN" altLang="en-US" sz="3200" dirty="0"/>
              <a:t>：指挥建筑工人利用建筑材料搭建房屋</a:t>
            </a:r>
            <a:endParaRPr lang="en-US" altLang="zh-CN" sz="3200" dirty="0"/>
          </a:p>
          <a:p>
            <a:pPr marL="0" indent="0">
              <a:lnSpc>
                <a:spcPct val="100000"/>
              </a:lnSpc>
              <a:buNone/>
            </a:pPr>
            <a:endParaRPr lang="en-US" altLang="zh-CN" sz="3200" dirty="0"/>
          </a:p>
          <a:p>
            <a:pPr marL="0" indent="0">
              <a:lnSpc>
                <a:spcPct val="100000"/>
              </a:lnSpc>
              <a:buNone/>
            </a:pPr>
            <a:r>
              <a:rPr lang="zh-CN" altLang="en-US" sz="3200" dirty="0"/>
              <a:t>参考：</a:t>
            </a:r>
            <a:r>
              <a:rPr lang="en-US" altLang="zh-CN" sz="3200" dirty="0"/>
              <a:t>www.w3school.com.cn</a:t>
            </a:r>
          </a:p>
        </p:txBody>
      </p:sp>
    </p:spTree>
    <p:extLst>
      <p:ext uri="{BB962C8B-B14F-4D97-AF65-F5344CB8AC3E}">
        <p14:creationId xmlns:p14="http://schemas.microsoft.com/office/powerpoint/2010/main" val="926281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36" name="Google Shape;430;p35">
            <a:extLst>
              <a:ext uri="{FF2B5EF4-FFF2-40B4-BE49-F238E27FC236}">
                <a16:creationId xmlns:a16="http://schemas.microsoft.com/office/drawing/2014/main" id="{7FD35183-5514-4BC0-9B14-4488CCF0FCAE}"/>
              </a:ext>
            </a:extLst>
          </p:cNvPr>
          <p:cNvSpPr txBox="1">
            <a:spLocks/>
          </p:cNvSpPr>
          <p:nvPr/>
        </p:nvSpPr>
        <p:spPr>
          <a:xfrm>
            <a:off x="496930" y="-13520"/>
            <a:ext cx="11430123"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US" altLang="zh-CN" sz="4400" dirty="0">
                <a:solidFill>
                  <a:schemeClr val="tx1"/>
                </a:solidFill>
                <a:latin typeface="Microsoft YaHei UI" panose="020B0503020204020204" pitchFamily="34" charset="-122"/>
                <a:ea typeface="Microsoft YaHei UI" panose="020B0503020204020204" pitchFamily="34" charset="-122"/>
                <a:cs typeface="+mj-cs"/>
              </a:rPr>
              <a:t>JavaScript</a:t>
            </a:r>
            <a:r>
              <a:rPr lang="zh-CN" altLang="en-US" sz="4400" dirty="0">
                <a:solidFill>
                  <a:schemeClr val="accent2"/>
                </a:solidFill>
                <a:latin typeface="Microsoft YaHei UI" panose="020B0503020204020204" pitchFamily="34" charset="-122"/>
                <a:ea typeface="Microsoft YaHei UI" panose="020B0503020204020204" pitchFamily="34" charset="-122"/>
                <a:cs typeface="+mj-cs"/>
              </a:rPr>
              <a:t>语法</a:t>
            </a:r>
            <a:r>
              <a:rPr lang="zh-CN" altLang="en-US" sz="4400" dirty="0">
                <a:solidFill>
                  <a:schemeClr val="tx1"/>
                </a:solidFill>
                <a:latin typeface="Microsoft YaHei UI" panose="020B0503020204020204" pitchFamily="34" charset="-122"/>
                <a:ea typeface="Microsoft YaHei UI" panose="020B0503020204020204" pitchFamily="34" charset="-122"/>
                <a:cs typeface="+mj-cs"/>
              </a:rPr>
              <a:t>     </a:t>
            </a:r>
            <a:r>
              <a:rPr lang="zh-CN" altLang="en-US" sz="1867" b="1" dirty="0">
                <a:solidFill>
                  <a:schemeClr val="tx1"/>
                </a:solidFill>
                <a:latin typeface="+mn-lt"/>
                <a:ea typeface="Microsoft YaHei" panose="020B0503020204020204" pitchFamily="34" charset="-122"/>
              </a:rPr>
              <a:t>参考：</a:t>
            </a:r>
            <a:r>
              <a:rPr lang="zh-CN" altLang="en-US" sz="1867" b="1" dirty="0">
                <a:solidFill>
                  <a:srgbClr val="C00000"/>
                </a:solidFill>
                <a:latin typeface="+mn-lt"/>
                <a:ea typeface="Microsoft YaHei" panose="020B0503020204020204" pitchFamily="34" charset="-122"/>
              </a:rPr>
              <a:t> </a:t>
            </a:r>
            <a:r>
              <a:rPr lang="en-US" altLang="zh-CN" sz="1867" u="sng" dirty="0">
                <a:solidFill>
                  <a:schemeClr val="accent2"/>
                </a:solidFill>
                <a:latin typeface="+mn-lt"/>
                <a:hlinkClick r:id="rId3">
                  <a:extLst>
                    <a:ext uri="{A12FA001-AC4F-418D-AE19-62706E023703}">
                      <ahyp:hlinkClr xmlns:ahyp="http://schemas.microsoft.com/office/drawing/2018/hyperlinkcolor" val="tx"/>
                    </a:ext>
                  </a:extLst>
                </a:hlinkClick>
              </a:rPr>
              <a:t>http://www.w3school.com.cn/js/index.asp</a:t>
            </a:r>
            <a:endParaRPr lang="zh-CN" altLang="zh-CN" sz="1867" dirty="0">
              <a:solidFill>
                <a:schemeClr val="accent2"/>
              </a:solidFill>
              <a:latin typeface="+mn-lt"/>
            </a:endParaRPr>
          </a:p>
          <a:p>
            <a:r>
              <a:rPr lang="en-US" altLang="zh-CN" sz="3733" b="1" dirty="0">
                <a:solidFill>
                  <a:srgbClr val="C00000"/>
                </a:solidFill>
                <a:latin typeface="Microsoft YaHei" panose="020B0503020204020204" pitchFamily="34" charset="-122"/>
                <a:ea typeface="Microsoft YaHei" panose="020B0503020204020204" pitchFamily="34" charset="-122"/>
              </a:rPr>
              <a:t>  </a:t>
            </a:r>
            <a:endParaRPr lang="zh-CN" altLang="en-US" sz="3733" b="1" dirty="0">
              <a:solidFill>
                <a:srgbClr val="C00000"/>
              </a:solidFill>
              <a:latin typeface="Microsoft YaHei" panose="020B0503020204020204" pitchFamily="34" charset="-122"/>
              <a:ea typeface="Microsoft YaHei" panose="020B0503020204020204" pitchFamily="34" charset="-122"/>
            </a:endParaRPr>
          </a:p>
        </p:txBody>
      </p:sp>
      <p:sp>
        <p:nvSpPr>
          <p:cNvPr id="20" name="内容占位符 2">
            <a:extLst>
              <a:ext uri="{FF2B5EF4-FFF2-40B4-BE49-F238E27FC236}">
                <a16:creationId xmlns:a16="http://schemas.microsoft.com/office/drawing/2014/main" id="{09883E79-1D8D-4EA2-BDE1-9441D1B7C073}"/>
              </a:ext>
            </a:extLst>
          </p:cNvPr>
          <p:cNvSpPr txBox="1">
            <a:spLocks/>
          </p:cNvSpPr>
          <p:nvPr/>
        </p:nvSpPr>
        <p:spPr>
          <a:xfrm>
            <a:off x="378045" y="673768"/>
            <a:ext cx="11124019" cy="60654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626518" indent="-457189">
              <a:buAutoNum type="arabicPeriod" startAt="3"/>
            </a:pPr>
            <a:r>
              <a:rPr lang="zh-CN" altLang="en-US" sz="2400" b="1" dirty="0">
                <a:solidFill>
                  <a:schemeClr val="tx1"/>
                </a:solidFill>
                <a:latin typeface="Microsoft YaHei UI" panose="020B0503020204020204" pitchFamily="34" charset="-122"/>
                <a:ea typeface="Microsoft YaHei UI" panose="020B0503020204020204" pitchFamily="34" charset="-122"/>
              </a:rPr>
              <a:t>函数</a:t>
            </a: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函数声明与调用：</a:t>
            </a:r>
          </a:p>
          <a:p>
            <a:pPr marL="279726" indent="0">
              <a:lnSpc>
                <a:spcPct val="150000"/>
              </a:lnSpc>
              <a:buNone/>
            </a:pPr>
            <a:endParaRPr lang="zh-CN" altLang="en-US" sz="2133" dirty="0">
              <a:solidFill>
                <a:schemeClr val="tx1"/>
              </a:solidFill>
              <a:latin typeface="Microsoft YaHei UI" panose="020B0503020204020204" pitchFamily="34" charset="-122"/>
              <a:ea typeface="Microsoft YaHei UI" panose="020B0503020204020204" pitchFamily="34" charset="-122"/>
            </a:endParaRPr>
          </a:p>
          <a:p>
            <a:pPr marL="719982">
              <a:lnSpc>
                <a:spcPct val="150000"/>
              </a:lnSpc>
              <a:buFont typeface="Wingdings" panose="05000000000000000000" pitchFamily="2" charset="2"/>
              <a:buChar char="l"/>
            </a:pP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719982">
              <a:lnSpc>
                <a:spcPct val="150000"/>
              </a:lnSpc>
              <a:buFont typeface="Wingdings" panose="05000000000000000000" pitchFamily="2" charset="2"/>
              <a:buChar char="l"/>
            </a:pP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719982">
              <a:lnSpc>
                <a:spcPct val="150000"/>
              </a:lnSpc>
              <a:buFont typeface="Wingdings" panose="05000000000000000000" pitchFamily="2" charset="2"/>
              <a:buChar char="l"/>
            </a:pP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279726" indent="0">
              <a:lnSpc>
                <a:spcPct val="150000"/>
              </a:lnSpc>
              <a:buNone/>
            </a:pP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279726" indent="0">
              <a:lnSpc>
                <a:spcPct val="150000"/>
              </a:lnSpc>
              <a:buNone/>
            </a:pP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389782" indent="0">
              <a:lnSpc>
                <a:spcPct val="15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参数匹配原则</a:t>
            </a:r>
            <a:r>
              <a:rPr lang="en-US" altLang="zh-CN" sz="2133" dirty="0">
                <a:solidFill>
                  <a:schemeClr val="tx1"/>
                </a:solidFill>
                <a:latin typeface="Microsoft YaHei UI" panose="020B0503020204020204" pitchFamily="34" charset="-122"/>
                <a:ea typeface="Microsoft YaHei UI" panose="020B0503020204020204" pitchFamily="34" charset="-122"/>
              </a:rPr>
              <a:t>:</a:t>
            </a:r>
            <a:endParaRPr lang="zh-CN" altLang="en-US" sz="2133" dirty="0">
              <a:solidFill>
                <a:schemeClr val="tx1"/>
              </a:solidFill>
              <a:latin typeface="Microsoft YaHei UI" panose="020B0503020204020204" pitchFamily="34" charset="-122"/>
              <a:ea typeface="Microsoft YaHei UI" panose="020B0503020204020204" pitchFamily="34" charset="-122"/>
            </a:endParaRPr>
          </a:p>
          <a:p>
            <a:pPr marL="972676" indent="-342900"/>
            <a:r>
              <a:rPr lang="zh-CN" altLang="en-US" sz="1867" dirty="0">
                <a:solidFill>
                  <a:schemeClr val="tx1"/>
                </a:solidFill>
                <a:latin typeface="Microsoft YaHei UI" panose="020B0503020204020204" pitchFamily="34" charset="-122"/>
                <a:ea typeface="Microsoft YaHei UI" panose="020B0503020204020204" pitchFamily="34" charset="-122"/>
              </a:rPr>
              <a:t>调用和定义的参数顺序匹配，调用时多填入的参数会被抛弃，少填入的参数会被设为默认值或</a:t>
            </a:r>
            <a:r>
              <a:rPr lang="en-US" altLang="zh-CN" sz="1867" dirty="0">
                <a:solidFill>
                  <a:schemeClr val="tx1"/>
                </a:solidFill>
                <a:latin typeface="Microsoft YaHei UI" panose="020B0503020204020204" pitchFamily="34" charset="-122"/>
                <a:ea typeface="Microsoft YaHei UI" panose="020B0503020204020204" pitchFamily="34" charset="-122"/>
              </a:rPr>
              <a:t>undefined</a:t>
            </a:r>
            <a:r>
              <a:rPr lang="zh-CN" altLang="en-US" sz="1867" dirty="0">
                <a:solidFill>
                  <a:schemeClr val="tx1"/>
                </a:solidFill>
                <a:latin typeface="Microsoft YaHei UI" panose="020B0503020204020204" pitchFamily="34" charset="-122"/>
                <a:ea typeface="Microsoft YaHei UI" panose="020B0503020204020204" pitchFamily="34" charset="-122"/>
              </a:rPr>
              <a:t>；</a:t>
            </a:r>
          </a:p>
          <a:p>
            <a:pPr marL="972676" indent="-342900"/>
            <a:r>
              <a:rPr lang="zh-CN" altLang="en-US" sz="1867" dirty="0">
                <a:solidFill>
                  <a:schemeClr val="tx1"/>
                </a:solidFill>
                <a:latin typeface="Microsoft YaHei UI" panose="020B0503020204020204" pitchFamily="34" charset="-122"/>
                <a:ea typeface="Microsoft YaHei UI" panose="020B0503020204020204" pitchFamily="34" charset="-122"/>
              </a:rPr>
              <a:t>默认值不一定是最后几项，可以在有默认值的参数后面放置没有默认值的参数，但匹配原则仍然是顺序的；</a:t>
            </a:r>
          </a:p>
          <a:p>
            <a:pPr marL="972676" indent="-342900"/>
            <a:r>
              <a:rPr lang="zh-CN" altLang="en-US" sz="1867" dirty="0">
                <a:solidFill>
                  <a:schemeClr val="tx1"/>
                </a:solidFill>
                <a:latin typeface="Microsoft YaHei UI" panose="020B0503020204020204" pitchFamily="34" charset="-122"/>
                <a:ea typeface="Microsoft YaHei UI" panose="020B0503020204020204" pitchFamily="34" charset="-122"/>
              </a:rPr>
              <a:t>当不确定有多少个参数传递的时候，可以用 </a:t>
            </a:r>
            <a:r>
              <a:rPr lang="en-US" altLang="zh-CN" sz="1867" dirty="0">
                <a:solidFill>
                  <a:schemeClr val="tx1"/>
                </a:solidFill>
                <a:latin typeface="Microsoft YaHei UI" panose="020B0503020204020204" pitchFamily="34" charset="-122"/>
                <a:ea typeface="Microsoft YaHei UI" panose="020B0503020204020204" pitchFamily="34" charset="-122"/>
              </a:rPr>
              <a:t>arguments </a:t>
            </a:r>
            <a:r>
              <a:rPr lang="zh-CN" altLang="en-US" sz="1867" dirty="0">
                <a:solidFill>
                  <a:schemeClr val="tx1"/>
                </a:solidFill>
                <a:latin typeface="Microsoft YaHei UI" panose="020B0503020204020204" pitchFamily="34" charset="-122"/>
                <a:ea typeface="Microsoft YaHei UI" panose="020B0503020204020204" pitchFamily="34" charset="-122"/>
              </a:rPr>
              <a:t>来获取。</a:t>
            </a:r>
            <a:r>
              <a:rPr lang="en-US" altLang="zh-CN" sz="1867" dirty="0">
                <a:solidFill>
                  <a:schemeClr val="tx1"/>
                </a:solidFill>
                <a:latin typeface="Microsoft YaHei UI" panose="020B0503020204020204" pitchFamily="34" charset="-122"/>
                <a:ea typeface="Microsoft YaHei UI" panose="020B0503020204020204" pitchFamily="34" charset="-122"/>
              </a:rPr>
              <a:t>	</a:t>
            </a:r>
            <a:endParaRPr lang="zh-CN" altLang="en-US" sz="1867" dirty="0">
              <a:solidFill>
                <a:schemeClr val="tx1"/>
              </a:solidFill>
              <a:latin typeface="Microsoft YaHei UI" panose="020B0503020204020204" pitchFamily="34" charset="-122"/>
              <a:ea typeface="Microsoft YaHei UI" panose="020B0503020204020204" pitchFamily="34" charset="-122"/>
            </a:endParaRPr>
          </a:p>
          <a:p>
            <a:pPr marL="228594" indent="0">
              <a:lnSpc>
                <a:spcPct val="130000"/>
              </a:lnSpc>
              <a:buClr>
                <a:srgbClr val="000000"/>
              </a:buClr>
              <a:buNone/>
            </a:pPr>
            <a:endPar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graphicFrame>
        <p:nvGraphicFramePr>
          <p:cNvPr id="4" name="表格 6">
            <a:extLst>
              <a:ext uri="{FF2B5EF4-FFF2-40B4-BE49-F238E27FC236}">
                <a16:creationId xmlns:a16="http://schemas.microsoft.com/office/drawing/2014/main" id="{2DDEE3AC-96DF-4B01-A500-1B423F809FB2}"/>
              </a:ext>
            </a:extLst>
          </p:cNvPr>
          <p:cNvGraphicFramePr>
            <a:graphicFrameLocks noGrp="1"/>
          </p:cNvGraphicFramePr>
          <p:nvPr>
            <p:extLst>
              <p:ext uri="{D42A27DB-BD31-4B8C-83A1-F6EECF244321}">
                <p14:modId xmlns:p14="http://schemas.microsoft.com/office/powerpoint/2010/main" val="673448801"/>
              </p:ext>
            </p:extLst>
          </p:nvPr>
        </p:nvGraphicFramePr>
        <p:xfrm>
          <a:off x="1165071" y="1925053"/>
          <a:ext cx="10093842" cy="2510578"/>
        </p:xfrm>
        <a:graphic>
          <a:graphicData uri="http://schemas.openxmlformats.org/drawingml/2006/table">
            <a:tbl>
              <a:tblPr firstRow="1" bandRow="1">
                <a:tableStyleId>{5C22544A-7EE6-4342-B048-85BDC9FD1C3A}</a:tableStyleId>
              </a:tblPr>
              <a:tblGrid>
                <a:gridCol w="5194961">
                  <a:extLst>
                    <a:ext uri="{9D8B030D-6E8A-4147-A177-3AD203B41FA5}">
                      <a16:colId xmlns:a16="http://schemas.microsoft.com/office/drawing/2014/main" val="1243760484"/>
                    </a:ext>
                  </a:extLst>
                </a:gridCol>
                <a:gridCol w="4898881">
                  <a:extLst>
                    <a:ext uri="{9D8B030D-6E8A-4147-A177-3AD203B41FA5}">
                      <a16:colId xmlns:a16="http://schemas.microsoft.com/office/drawing/2014/main" val="3109175268"/>
                    </a:ext>
                  </a:extLst>
                </a:gridCol>
              </a:tblGrid>
              <a:tr h="405787">
                <a:tc>
                  <a:txBody>
                    <a:bodyPr/>
                    <a:lstStyle/>
                    <a:p>
                      <a:pPr marL="0" algn="ctr" defTabSz="685800" rtl="0" eaLnBrk="1" latinLnBrk="0" hangingPunct="1">
                        <a:lnSpc>
                          <a:spcPct val="100000"/>
                        </a:lnSpc>
                      </a:pPr>
                      <a:r>
                        <a:rPr lang="zh-CN" altLang="en-US" sz="2000" b="1" kern="1200" dirty="0">
                          <a:solidFill>
                            <a:schemeClr val="lt1"/>
                          </a:solidFill>
                          <a:latin typeface="Microsoft YaHei UI" panose="020B0503020204020204" pitchFamily="34" charset="-122"/>
                          <a:ea typeface="Microsoft YaHei UI" panose="020B0503020204020204" pitchFamily="34" charset="-122"/>
                          <a:cs typeface="+mn-cs"/>
                        </a:rPr>
                        <a:t>命名函数</a:t>
                      </a:r>
                    </a:p>
                  </a:txBody>
                  <a:tcPr marL="121920" marR="121920" marT="60960" marB="60960"/>
                </a:tc>
                <a:tc>
                  <a:txBody>
                    <a:bodyPr/>
                    <a:lstStyle/>
                    <a:p>
                      <a:pPr marL="0" algn="ctr" defTabSz="685800" rtl="0" eaLnBrk="1" latinLnBrk="0" hangingPunct="1">
                        <a:lnSpc>
                          <a:spcPct val="100000"/>
                        </a:lnSpc>
                      </a:pPr>
                      <a:r>
                        <a:rPr lang="zh-CN" altLang="en-US" sz="2000" b="1" kern="1200" dirty="0">
                          <a:solidFill>
                            <a:schemeClr val="lt1"/>
                          </a:solidFill>
                          <a:latin typeface="Microsoft YaHei UI" panose="020B0503020204020204" pitchFamily="34" charset="-122"/>
                          <a:ea typeface="Microsoft YaHei UI" panose="020B0503020204020204" pitchFamily="34" charset="-122"/>
                          <a:cs typeface="+mn-cs"/>
                        </a:rPr>
                        <a:t>匿名函数（函数表达式）</a:t>
                      </a:r>
                    </a:p>
                  </a:txBody>
                  <a:tcPr marL="121920" marR="121920" marT="60960" marB="60960"/>
                </a:tc>
                <a:extLst>
                  <a:ext uri="{0D108BD9-81ED-4DB2-BD59-A6C34878D82A}">
                    <a16:rowId xmlns:a16="http://schemas.microsoft.com/office/drawing/2014/main" val="3583985607"/>
                  </a:ext>
                </a:extLst>
              </a:tr>
              <a:tr h="2083858">
                <a:tc>
                  <a:txBody>
                    <a:bodyPr/>
                    <a:lstStyle/>
                    <a:p>
                      <a:r>
                        <a:rPr lang="en-US" altLang="zh-CN" sz="2000" dirty="0">
                          <a:latin typeface="Microsoft YaHei UI" panose="020B0503020204020204" pitchFamily="34" charset="-122"/>
                          <a:ea typeface="Microsoft YaHei UI" panose="020B0503020204020204" pitchFamily="34" charset="-122"/>
                        </a:rPr>
                        <a:t>function </a:t>
                      </a:r>
                      <a:r>
                        <a:rPr lang="zh-CN" altLang="en-US" sz="2000" dirty="0">
                          <a:latin typeface="Microsoft YaHei UI" panose="020B0503020204020204" pitchFamily="34" charset="-122"/>
                          <a:ea typeface="Microsoft YaHei UI" panose="020B0503020204020204" pitchFamily="34" charset="-122"/>
                        </a:rPr>
                        <a:t>函数名</a:t>
                      </a:r>
                      <a:r>
                        <a:rPr lang="en-US" altLang="zh-CN" sz="200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形参</a:t>
                      </a:r>
                      <a:r>
                        <a:rPr lang="en-US" altLang="zh-CN" sz="2000" dirty="0">
                          <a:latin typeface="Microsoft YaHei UI" panose="020B0503020204020204" pitchFamily="34" charset="-122"/>
                          <a:ea typeface="Microsoft YaHei UI" panose="020B0503020204020204" pitchFamily="34" charset="-122"/>
                        </a:rPr>
                        <a:t>1, </a:t>
                      </a:r>
                      <a:r>
                        <a:rPr lang="zh-CN" altLang="en-US" sz="2000" dirty="0">
                          <a:latin typeface="Microsoft YaHei UI" panose="020B0503020204020204" pitchFamily="34" charset="-122"/>
                          <a:ea typeface="Microsoft YaHei UI" panose="020B0503020204020204" pitchFamily="34" charset="-122"/>
                        </a:rPr>
                        <a:t>形参</a:t>
                      </a:r>
                      <a:r>
                        <a:rPr lang="en-US" altLang="zh-CN" sz="2000" dirty="0">
                          <a:latin typeface="Microsoft YaHei UI" panose="020B0503020204020204" pitchFamily="34" charset="-122"/>
                          <a:ea typeface="Microsoft YaHei UI" panose="020B0503020204020204" pitchFamily="34" charset="-122"/>
                        </a:rPr>
                        <a:t>2...) { </a:t>
                      </a:r>
                    </a:p>
                    <a:p>
                      <a:r>
                        <a:rPr lang="en-US" altLang="zh-CN" sz="2000" dirty="0">
                          <a:latin typeface="Microsoft YaHei UI" panose="020B0503020204020204" pitchFamily="34" charset="-122"/>
                          <a:ea typeface="Microsoft YaHei UI" panose="020B0503020204020204" pitchFamily="34" charset="-122"/>
                        </a:rPr>
                        <a:t>       // </a:t>
                      </a:r>
                      <a:r>
                        <a:rPr lang="zh-CN" altLang="en-US" sz="2000" dirty="0">
                          <a:latin typeface="Microsoft YaHei UI" panose="020B0503020204020204" pitchFamily="34" charset="-122"/>
                          <a:ea typeface="Microsoft YaHei UI" panose="020B0503020204020204" pitchFamily="34" charset="-122"/>
                        </a:rPr>
                        <a:t>可以定义任意多的参数，用逗号分隔</a:t>
                      </a:r>
                    </a:p>
                    <a:p>
                      <a:r>
                        <a:rPr lang="zh-CN" altLang="en-US" sz="2000" dirty="0">
                          <a:latin typeface="Microsoft YaHei UI" panose="020B0503020204020204" pitchFamily="34" charset="-122"/>
                          <a:ea typeface="Microsoft YaHei UI" panose="020B0503020204020204" pitchFamily="34" charset="-122"/>
                        </a:rPr>
                        <a:t>       </a:t>
                      </a:r>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函数体</a:t>
                      </a:r>
                    </a:p>
                    <a:p>
                      <a:r>
                        <a:rPr lang="en-US" altLang="zh-CN" sz="2000" dirty="0">
                          <a:latin typeface="Microsoft YaHei UI" panose="020B0503020204020204" pitchFamily="34" charset="-122"/>
                          <a:ea typeface="Microsoft YaHei UI" panose="020B0503020204020204" pitchFamily="34" charset="-122"/>
                        </a:rPr>
                        <a:t>}</a:t>
                      </a:r>
                    </a:p>
                    <a:p>
                      <a:r>
                        <a:rPr lang="zh-CN" altLang="en-US" sz="2000" dirty="0">
                          <a:latin typeface="Microsoft YaHei UI" panose="020B0503020204020204" pitchFamily="34" charset="-122"/>
                          <a:ea typeface="Microsoft YaHei UI" panose="020B0503020204020204" pitchFamily="34" charset="-122"/>
                        </a:rPr>
                        <a:t>函数名</a:t>
                      </a:r>
                      <a:r>
                        <a:rPr lang="en-US" altLang="zh-CN" sz="200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实参</a:t>
                      </a:r>
                      <a:r>
                        <a:rPr lang="en-US" altLang="zh-CN" sz="2000" dirty="0">
                          <a:latin typeface="Microsoft YaHei UI" panose="020B0503020204020204" pitchFamily="34" charset="-122"/>
                          <a:ea typeface="Microsoft YaHei UI" panose="020B0503020204020204" pitchFamily="34" charset="-122"/>
                        </a:rPr>
                        <a:t>1, </a:t>
                      </a:r>
                      <a:r>
                        <a:rPr lang="zh-CN" altLang="en-US" sz="2000" dirty="0">
                          <a:latin typeface="Microsoft YaHei UI" panose="020B0503020204020204" pitchFamily="34" charset="-122"/>
                          <a:ea typeface="Microsoft YaHei UI" panose="020B0503020204020204" pitchFamily="34" charset="-122"/>
                        </a:rPr>
                        <a:t>实参</a:t>
                      </a:r>
                      <a:r>
                        <a:rPr lang="en-US" altLang="zh-CN" sz="2000" dirty="0">
                          <a:latin typeface="Microsoft YaHei UI" panose="020B0503020204020204" pitchFamily="34" charset="-122"/>
                          <a:ea typeface="Microsoft YaHei UI" panose="020B0503020204020204" pitchFamily="34" charset="-122"/>
                        </a:rPr>
                        <a:t>2...);  //</a:t>
                      </a:r>
                      <a:r>
                        <a:rPr lang="zh-CN" altLang="en-US" sz="2000" dirty="0">
                          <a:latin typeface="Microsoft YaHei UI" panose="020B0503020204020204" pitchFamily="34" charset="-122"/>
                          <a:ea typeface="Microsoft YaHei UI" panose="020B0503020204020204" pitchFamily="34" charset="-122"/>
                        </a:rPr>
                        <a:t> 函数调用</a:t>
                      </a:r>
                    </a:p>
                  </a:txBody>
                  <a:tcPr marL="121920" marR="121920" marT="60960" marB="60960"/>
                </a:tc>
                <a:tc>
                  <a:txBody>
                    <a:bodyPr/>
                    <a:lstStyle/>
                    <a:p>
                      <a:r>
                        <a:rPr lang="en-US" altLang="zh-CN" sz="2000" dirty="0">
                          <a:latin typeface="Microsoft YaHei UI" panose="020B0503020204020204" pitchFamily="34" charset="-122"/>
                          <a:ea typeface="Microsoft YaHei UI" panose="020B0503020204020204" pitchFamily="34" charset="-122"/>
                        </a:rPr>
                        <a:t>var </a:t>
                      </a:r>
                      <a:r>
                        <a:rPr lang="en-US" altLang="zh-CN" sz="2000" dirty="0" err="1">
                          <a:latin typeface="Microsoft YaHei UI" panose="020B0503020204020204" pitchFamily="34" charset="-122"/>
                          <a:ea typeface="Microsoft YaHei UI" panose="020B0503020204020204" pitchFamily="34" charset="-122"/>
                        </a:rPr>
                        <a:t>fn</a:t>
                      </a:r>
                      <a:r>
                        <a:rPr lang="en-US" altLang="zh-CN" sz="2000" dirty="0">
                          <a:latin typeface="Microsoft YaHei UI" panose="020B0503020204020204" pitchFamily="34" charset="-122"/>
                          <a:ea typeface="Microsoft YaHei UI" panose="020B0503020204020204" pitchFamily="34" charset="-122"/>
                        </a:rPr>
                        <a:t> = function(</a:t>
                      </a:r>
                      <a:r>
                        <a:rPr lang="en-US" altLang="zh-CN" sz="2000" dirty="0" err="1">
                          <a:latin typeface="Microsoft YaHei UI" panose="020B0503020204020204" pitchFamily="34" charset="-122"/>
                          <a:ea typeface="Microsoft YaHei UI" panose="020B0503020204020204" pitchFamily="34" charset="-122"/>
                        </a:rPr>
                        <a:t>arg</a:t>
                      </a:r>
                      <a:r>
                        <a:rPr lang="en-US" altLang="zh-CN" sz="2000" dirty="0">
                          <a:latin typeface="Microsoft YaHei UI" panose="020B0503020204020204" pitchFamily="34" charset="-122"/>
                          <a:ea typeface="Microsoft YaHei UI" panose="020B0503020204020204" pitchFamily="34" charset="-122"/>
                        </a:rPr>
                        <a:t>=default) { </a:t>
                      </a:r>
                    </a:p>
                    <a:p>
                      <a:r>
                        <a:rPr lang="en-US" altLang="zh-CN" sz="2000" dirty="0">
                          <a:latin typeface="Microsoft YaHei UI" panose="020B0503020204020204" pitchFamily="34" charset="-122"/>
                          <a:ea typeface="Microsoft YaHei UI" panose="020B0503020204020204" pitchFamily="34" charset="-122"/>
                        </a:rPr>
                        <a:t>       // return</a:t>
                      </a:r>
                      <a:r>
                        <a:rPr lang="zh-CN" altLang="en-US" sz="2000" dirty="0">
                          <a:latin typeface="Microsoft YaHei UI" panose="020B0503020204020204" pitchFamily="34" charset="-122"/>
                          <a:ea typeface="Microsoft YaHei UI" panose="020B0503020204020204" pitchFamily="34" charset="-122"/>
                        </a:rPr>
                        <a:t>语句</a:t>
                      </a:r>
                      <a:endParaRPr lang="en-US" altLang="zh-CN" sz="2000" dirty="0">
                        <a:latin typeface="Microsoft YaHei UI" panose="020B0503020204020204" pitchFamily="34" charset="-122"/>
                        <a:ea typeface="Microsoft YaHei UI" panose="020B0503020204020204" pitchFamily="34" charset="-122"/>
                      </a:endParaRPr>
                    </a:p>
                    <a:p>
                      <a:r>
                        <a:rPr lang="zh-CN" altLang="en-US" sz="2000" dirty="0">
                          <a:latin typeface="Microsoft YaHei UI" panose="020B0503020204020204" pitchFamily="34" charset="-122"/>
                          <a:ea typeface="Microsoft YaHei UI" panose="020B0503020204020204" pitchFamily="34" charset="-122"/>
                        </a:rPr>
                        <a:t> </a:t>
                      </a:r>
                      <a:r>
                        <a:rPr lang="en-US" altLang="zh-CN" sz="200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a:t>
                      </a:r>
                      <a:endParaRPr lang="en-US" altLang="zh-CN" sz="2000" dirty="0">
                        <a:latin typeface="Microsoft YaHei UI" panose="020B0503020204020204" pitchFamily="34" charset="-122"/>
                        <a:ea typeface="Microsoft YaHei UI" panose="020B0503020204020204" pitchFamily="34" charset="-122"/>
                      </a:endParaRPr>
                    </a:p>
                    <a:p>
                      <a:r>
                        <a:rPr lang="en-US" altLang="zh-CN" sz="2000" dirty="0">
                          <a:latin typeface="Microsoft YaHei UI" panose="020B0503020204020204" pitchFamily="34" charset="-122"/>
                          <a:ea typeface="Microsoft YaHei UI" panose="020B0503020204020204" pitchFamily="34" charset="-122"/>
                        </a:rPr>
                        <a:t>// var </a:t>
                      </a:r>
                      <a:r>
                        <a:rPr lang="en-US" altLang="zh-CN" sz="2000" dirty="0" err="1">
                          <a:latin typeface="Microsoft YaHei UI" panose="020B0503020204020204" pitchFamily="34" charset="-122"/>
                          <a:ea typeface="Microsoft YaHei UI" panose="020B0503020204020204" pitchFamily="34" charset="-122"/>
                        </a:rPr>
                        <a:t>fn</a:t>
                      </a:r>
                      <a:r>
                        <a:rPr lang="en-US" altLang="zh-CN" sz="2000" dirty="0">
                          <a:latin typeface="Microsoft YaHei UI" panose="020B0503020204020204" pitchFamily="34" charset="-122"/>
                          <a:ea typeface="Microsoft YaHei UI" panose="020B0503020204020204" pitchFamily="34" charset="-122"/>
                        </a:rPr>
                        <a:t> = (</a:t>
                      </a:r>
                      <a:r>
                        <a:rPr lang="en-US" altLang="zh-CN" sz="2000" dirty="0" err="1">
                          <a:latin typeface="Microsoft YaHei UI" panose="020B0503020204020204" pitchFamily="34" charset="-122"/>
                          <a:ea typeface="Microsoft YaHei UI" panose="020B0503020204020204" pitchFamily="34" charset="-122"/>
                        </a:rPr>
                        <a:t>arg</a:t>
                      </a:r>
                      <a:r>
                        <a:rPr lang="en-US" altLang="zh-CN" sz="2000" dirty="0">
                          <a:latin typeface="Microsoft YaHei UI" panose="020B0503020204020204" pitchFamily="34" charset="-122"/>
                          <a:ea typeface="Microsoft YaHei UI" panose="020B0503020204020204" pitchFamily="34" charset="-122"/>
                        </a:rPr>
                        <a:t>=default) =&gt; {…};  //</a:t>
                      </a:r>
                      <a:r>
                        <a:rPr lang="zh-CN" altLang="en-US" sz="2000" dirty="0">
                          <a:latin typeface="Microsoft YaHei UI" panose="020B0503020204020204" pitchFamily="34" charset="-122"/>
                          <a:ea typeface="Microsoft YaHei UI" panose="020B0503020204020204" pitchFamily="34" charset="-122"/>
                        </a:rPr>
                        <a:t> 箭头函数</a:t>
                      </a:r>
                    </a:p>
                    <a:p>
                      <a:r>
                        <a:rPr lang="en-US" altLang="zh-CN" sz="2000" dirty="0">
                          <a:latin typeface="Microsoft YaHei UI" panose="020B0503020204020204" pitchFamily="34" charset="-122"/>
                          <a:ea typeface="Microsoft YaHei UI" panose="020B0503020204020204" pitchFamily="34" charset="-122"/>
                        </a:rPr>
                        <a:t>var result = </a:t>
                      </a:r>
                      <a:r>
                        <a:rPr lang="en-US" altLang="zh-CN" sz="2000" dirty="0" err="1">
                          <a:latin typeface="Microsoft YaHei UI" panose="020B0503020204020204" pitchFamily="34" charset="-122"/>
                          <a:ea typeface="Microsoft YaHei UI" panose="020B0503020204020204" pitchFamily="34" charset="-122"/>
                        </a:rPr>
                        <a:t>fn</a:t>
                      </a:r>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 函数调用</a:t>
                      </a:r>
                    </a:p>
                  </a:txBody>
                  <a:tcPr marL="121920" marR="121920" marT="60960" marB="60960"/>
                </a:tc>
                <a:extLst>
                  <a:ext uri="{0D108BD9-81ED-4DB2-BD59-A6C34878D82A}">
                    <a16:rowId xmlns:a16="http://schemas.microsoft.com/office/drawing/2014/main" val="3266981180"/>
                  </a:ext>
                </a:extLst>
              </a:tr>
            </a:tbl>
          </a:graphicData>
        </a:graphic>
      </p:graphicFrame>
    </p:spTree>
    <p:extLst>
      <p:ext uri="{BB962C8B-B14F-4D97-AF65-F5344CB8AC3E}">
        <p14:creationId xmlns:p14="http://schemas.microsoft.com/office/powerpoint/2010/main" val="1021374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36" name="Google Shape;430;p35">
            <a:extLst>
              <a:ext uri="{FF2B5EF4-FFF2-40B4-BE49-F238E27FC236}">
                <a16:creationId xmlns:a16="http://schemas.microsoft.com/office/drawing/2014/main" id="{7FD35183-5514-4BC0-9B14-4488CCF0FCAE}"/>
              </a:ext>
            </a:extLst>
          </p:cNvPr>
          <p:cNvSpPr txBox="1">
            <a:spLocks/>
          </p:cNvSpPr>
          <p:nvPr/>
        </p:nvSpPr>
        <p:spPr>
          <a:xfrm>
            <a:off x="589424" y="118827"/>
            <a:ext cx="11718881"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US" altLang="zh-CN" sz="4400" dirty="0">
                <a:solidFill>
                  <a:schemeClr val="tx1"/>
                </a:solidFill>
                <a:latin typeface="Microsoft YaHei UI" panose="020B0503020204020204" pitchFamily="34" charset="-122"/>
                <a:ea typeface="Microsoft YaHei UI" panose="020B0503020204020204" pitchFamily="34" charset="-122"/>
                <a:cs typeface="+mj-cs"/>
              </a:rPr>
              <a:t>JavaScript</a:t>
            </a:r>
            <a:r>
              <a:rPr lang="zh-CN" altLang="en-US" sz="4400" dirty="0">
                <a:solidFill>
                  <a:schemeClr val="accent2"/>
                </a:solidFill>
                <a:latin typeface="Microsoft YaHei UI" panose="020B0503020204020204" pitchFamily="34" charset="-122"/>
                <a:ea typeface="Microsoft YaHei UI" panose="020B0503020204020204" pitchFamily="34" charset="-122"/>
                <a:cs typeface="+mj-cs"/>
              </a:rPr>
              <a:t>语法</a:t>
            </a:r>
            <a:r>
              <a:rPr lang="zh-CN" altLang="en-US" sz="4400" dirty="0">
                <a:solidFill>
                  <a:schemeClr val="tx1"/>
                </a:solidFill>
                <a:latin typeface="Microsoft YaHei UI" panose="020B0503020204020204" pitchFamily="34" charset="-122"/>
                <a:ea typeface="Microsoft YaHei UI" panose="020B0503020204020204" pitchFamily="34" charset="-122"/>
                <a:cs typeface="+mj-cs"/>
              </a:rPr>
              <a:t>     </a:t>
            </a:r>
            <a:r>
              <a:rPr lang="zh-CN" altLang="en-US" sz="1867" b="1" dirty="0">
                <a:solidFill>
                  <a:schemeClr val="tx1"/>
                </a:solidFill>
                <a:latin typeface="+mn-lt"/>
                <a:ea typeface="Microsoft YaHei" panose="020B0503020204020204" pitchFamily="34" charset="-122"/>
              </a:rPr>
              <a:t>参考：</a:t>
            </a:r>
            <a:r>
              <a:rPr lang="zh-CN" altLang="en-US" sz="1867" b="1" dirty="0">
                <a:solidFill>
                  <a:srgbClr val="C00000"/>
                </a:solidFill>
                <a:latin typeface="+mn-lt"/>
                <a:ea typeface="Microsoft YaHei" panose="020B0503020204020204" pitchFamily="34" charset="-122"/>
              </a:rPr>
              <a:t> </a:t>
            </a:r>
            <a:r>
              <a:rPr lang="en-US" altLang="zh-CN" sz="1867" u="sng" dirty="0">
                <a:solidFill>
                  <a:schemeClr val="accent2"/>
                </a:solidFill>
                <a:latin typeface="+mn-lt"/>
                <a:hlinkClick r:id="rId3">
                  <a:extLst>
                    <a:ext uri="{A12FA001-AC4F-418D-AE19-62706E023703}">
                      <ahyp:hlinkClr xmlns:ahyp="http://schemas.microsoft.com/office/drawing/2018/hyperlinkcolor" val="tx"/>
                    </a:ext>
                  </a:extLst>
                </a:hlinkClick>
              </a:rPr>
              <a:t>http://www.w3school.com.cn/js/index.asp</a:t>
            </a:r>
            <a:endParaRPr lang="zh-CN" altLang="zh-CN" sz="1867" dirty="0">
              <a:solidFill>
                <a:schemeClr val="accent2"/>
              </a:solidFill>
              <a:latin typeface="+mn-lt"/>
            </a:endParaRPr>
          </a:p>
          <a:p>
            <a:r>
              <a:rPr lang="en-US" altLang="zh-CN" sz="3733" b="1" dirty="0">
                <a:solidFill>
                  <a:srgbClr val="C00000"/>
                </a:solidFill>
                <a:latin typeface="Microsoft YaHei" panose="020B0503020204020204" pitchFamily="34" charset="-122"/>
                <a:ea typeface="Microsoft YaHei" panose="020B0503020204020204" pitchFamily="34" charset="-122"/>
              </a:rPr>
              <a:t>  </a:t>
            </a:r>
            <a:endParaRPr lang="zh-CN" altLang="en-US" sz="3733" b="1" dirty="0">
              <a:solidFill>
                <a:srgbClr val="C00000"/>
              </a:solidFill>
              <a:latin typeface="Microsoft YaHei" panose="020B0503020204020204" pitchFamily="34" charset="-122"/>
              <a:ea typeface="Microsoft YaHei" panose="020B0503020204020204" pitchFamily="34" charset="-122"/>
            </a:endParaRPr>
          </a:p>
        </p:txBody>
      </p:sp>
      <p:sp>
        <p:nvSpPr>
          <p:cNvPr id="20" name="内容占位符 2">
            <a:extLst>
              <a:ext uri="{FF2B5EF4-FFF2-40B4-BE49-F238E27FC236}">
                <a16:creationId xmlns:a16="http://schemas.microsoft.com/office/drawing/2014/main" id="{09883E79-1D8D-4EA2-BDE1-9441D1B7C073}"/>
              </a:ext>
            </a:extLst>
          </p:cNvPr>
          <p:cNvSpPr txBox="1">
            <a:spLocks/>
          </p:cNvSpPr>
          <p:nvPr/>
        </p:nvSpPr>
        <p:spPr>
          <a:xfrm>
            <a:off x="378045" y="985566"/>
            <a:ext cx="11124019" cy="53996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169329" indent="0">
              <a:buNone/>
            </a:pPr>
            <a:r>
              <a:rPr lang="en-US" altLang="zh-CN" sz="2400" b="1" dirty="0">
                <a:solidFill>
                  <a:schemeClr val="tx1"/>
                </a:solidFill>
                <a:latin typeface="Microsoft YaHei UI" panose="020B0503020204020204" pitchFamily="34" charset="-122"/>
                <a:ea typeface="Microsoft YaHei UI" panose="020B0503020204020204" pitchFamily="34" charset="-122"/>
              </a:rPr>
              <a:t>4. </a:t>
            </a:r>
            <a:r>
              <a:rPr lang="zh-CN" altLang="en-US" sz="2400" b="1" dirty="0">
                <a:solidFill>
                  <a:schemeClr val="tx1"/>
                </a:solidFill>
                <a:latin typeface="Microsoft YaHei UI" panose="020B0503020204020204" pitchFamily="34" charset="-122"/>
                <a:ea typeface="Microsoft YaHei UI" panose="020B0503020204020204" pitchFamily="34" charset="-122"/>
              </a:rPr>
              <a:t>控制语句</a:t>
            </a: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if (</a:t>
            </a:r>
            <a:r>
              <a:rPr lang="zh-CN" altLang="zh-CN" sz="2133" dirty="0">
                <a:latin typeface="Microsoft YaHei UI" panose="020B0503020204020204" pitchFamily="34" charset="-122"/>
                <a:ea typeface="Microsoft YaHei UI" panose="020B0503020204020204" pitchFamily="34" charset="-122"/>
              </a:rPr>
              <a:t>条件</a:t>
            </a:r>
            <a:r>
              <a:rPr lang="en-US" altLang="zh-CN" sz="2133" dirty="0">
                <a:latin typeface="Microsoft YaHei UI" panose="020B0503020204020204" pitchFamily="34" charset="-122"/>
                <a:ea typeface="Microsoft YaHei UI" panose="020B0503020204020204" pitchFamily="34" charset="-122"/>
              </a:rPr>
              <a:t> 1) {</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    </a:t>
            </a:r>
            <a:r>
              <a:rPr lang="zh-CN" altLang="zh-CN" sz="2133" dirty="0">
                <a:latin typeface="Microsoft YaHei UI" panose="020B0503020204020204" pitchFamily="34" charset="-122"/>
                <a:ea typeface="Microsoft YaHei UI" panose="020B0503020204020204" pitchFamily="34" charset="-122"/>
              </a:rPr>
              <a:t>当条件</a:t>
            </a:r>
            <a:r>
              <a:rPr lang="en-US" altLang="zh-CN" sz="2133" dirty="0">
                <a:latin typeface="Microsoft YaHei UI" panose="020B0503020204020204" pitchFamily="34" charset="-122"/>
                <a:ea typeface="Microsoft YaHei UI" panose="020B0503020204020204" pitchFamily="34" charset="-122"/>
              </a:rPr>
              <a:t> 1 </a:t>
            </a:r>
            <a:r>
              <a:rPr lang="zh-CN" altLang="zh-CN" sz="2133" dirty="0">
                <a:latin typeface="Microsoft YaHei UI" panose="020B0503020204020204" pitchFamily="34" charset="-122"/>
                <a:ea typeface="Microsoft YaHei UI" panose="020B0503020204020204" pitchFamily="34" charset="-122"/>
              </a:rPr>
              <a:t>为</a:t>
            </a:r>
            <a:r>
              <a:rPr lang="en-US" altLang="zh-CN" sz="2133" dirty="0">
                <a:latin typeface="Microsoft YaHei UI" panose="020B0503020204020204" pitchFamily="34" charset="-122"/>
                <a:ea typeface="Microsoft YaHei UI" panose="020B0503020204020204" pitchFamily="34" charset="-122"/>
              </a:rPr>
              <a:t> true </a:t>
            </a:r>
            <a:r>
              <a:rPr lang="zh-CN" altLang="zh-CN" sz="2133" dirty="0">
                <a:latin typeface="Microsoft YaHei UI" panose="020B0503020204020204" pitchFamily="34" charset="-122"/>
                <a:ea typeface="Microsoft YaHei UI" panose="020B0503020204020204" pitchFamily="34" charset="-122"/>
              </a:rPr>
              <a:t>时执行的代码</a:t>
            </a:r>
          </a:p>
          <a:p>
            <a:pPr marL="959976" indent="0">
              <a:buNone/>
            </a:pPr>
            <a:r>
              <a:rPr lang="en-US" altLang="zh-CN" sz="2133" dirty="0">
                <a:latin typeface="Microsoft YaHei UI" panose="020B0503020204020204" pitchFamily="34" charset="-122"/>
                <a:ea typeface="Microsoft YaHei UI" panose="020B0503020204020204" pitchFamily="34" charset="-122"/>
              </a:rPr>
              <a:t>} else if (</a:t>
            </a:r>
            <a:r>
              <a:rPr lang="zh-CN" altLang="zh-CN" sz="2133" dirty="0">
                <a:latin typeface="Microsoft YaHei UI" panose="020B0503020204020204" pitchFamily="34" charset="-122"/>
                <a:ea typeface="Microsoft YaHei UI" panose="020B0503020204020204" pitchFamily="34" charset="-122"/>
              </a:rPr>
              <a:t>条件</a:t>
            </a:r>
            <a:r>
              <a:rPr lang="en-US" altLang="zh-CN" sz="2133" dirty="0">
                <a:latin typeface="Microsoft YaHei UI" panose="020B0503020204020204" pitchFamily="34" charset="-122"/>
                <a:ea typeface="Microsoft YaHei UI" panose="020B0503020204020204" pitchFamily="34" charset="-122"/>
              </a:rPr>
              <a:t> 2){</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    </a:t>
            </a:r>
            <a:r>
              <a:rPr lang="zh-CN" altLang="zh-CN" sz="2133" dirty="0">
                <a:latin typeface="Microsoft YaHei UI" panose="020B0503020204020204" pitchFamily="34" charset="-122"/>
                <a:ea typeface="Microsoft YaHei UI" panose="020B0503020204020204" pitchFamily="34" charset="-122"/>
              </a:rPr>
              <a:t>当条件</a:t>
            </a:r>
            <a:r>
              <a:rPr lang="en-US" altLang="zh-CN" sz="2133" dirty="0">
                <a:latin typeface="Microsoft YaHei UI" panose="020B0503020204020204" pitchFamily="34" charset="-122"/>
                <a:ea typeface="Microsoft YaHei UI" panose="020B0503020204020204" pitchFamily="34" charset="-122"/>
              </a:rPr>
              <a:t> 2 </a:t>
            </a:r>
            <a:r>
              <a:rPr lang="zh-CN" altLang="zh-CN" sz="2133" dirty="0">
                <a:latin typeface="Microsoft YaHei UI" panose="020B0503020204020204" pitchFamily="34" charset="-122"/>
                <a:ea typeface="Microsoft YaHei UI" panose="020B0503020204020204" pitchFamily="34" charset="-122"/>
              </a:rPr>
              <a:t>为</a:t>
            </a:r>
            <a:r>
              <a:rPr lang="en-US" altLang="zh-CN" sz="2133" dirty="0">
                <a:latin typeface="Microsoft YaHei UI" panose="020B0503020204020204" pitchFamily="34" charset="-122"/>
                <a:ea typeface="Microsoft YaHei UI" panose="020B0503020204020204" pitchFamily="34" charset="-122"/>
              </a:rPr>
              <a:t> true </a:t>
            </a:r>
            <a:r>
              <a:rPr lang="zh-CN" altLang="zh-CN" sz="2133" dirty="0">
                <a:latin typeface="Microsoft YaHei UI" panose="020B0503020204020204" pitchFamily="34" charset="-122"/>
                <a:ea typeface="Microsoft YaHei UI" panose="020B0503020204020204" pitchFamily="34" charset="-122"/>
              </a:rPr>
              <a:t>时执行的代码</a:t>
            </a:r>
          </a:p>
          <a:p>
            <a:pPr marL="959976" indent="0">
              <a:buNone/>
            </a:pPr>
            <a:r>
              <a:rPr lang="en-US" altLang="zh-CN" sz="2133" dirty="0">
                <a:latin typeface="Microsoft YaHei UI" panose="020B0503020204020204" pitchFamily="34" charset="-122"/>
                <a:ea typeface="Microsoft YaHei UI" panose="020B0503020204020204" pitchFamily="34" charset="-122"/>
              </a:rPr>
              <a:t>} else{</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    </a:t>
            </a:r>
            <a:r>
              <a:rPr lang="zh-CN" altLang="zh-CN" sz="2133" dirty="0">
                <a:latin typeface="Microsoft YaHei UI" panose="020B0503020204020204" pitchFamily="34" charset="-122"/>
                <a:ea typeface="Microsoft YaHei UI" panose="020B0503020204020204" pitchFamily="34" charset="-122"/>
              </a:rPr>
              <a:t>当条件</a:t>
            </a:r>
            <a:r>
              <a:rPr lang="en-US" altLang="zh-CN" sz="2133" dirty="0">
                <a:latin typeface="Microsoft YaHei UI" panose="020B0503020204020204" pitchFamily="34" charset="-122"/>
                <a:ea typeface="Microsoft YaHei UI" panose="020B0503020204020204" pitchFamily="34" charset="-122"/>
              </a:rPr>
              <a:t> 1 </a:t>
            </a:r>
            <a:r>
              <a:rPr lang="zh-CN" altLang="zh-CN" sz="2133" dirty="0">
                <a:latin typeface="Microsoft YaHei UI" panose="020B0503020204020204" pitchFamily="34" charset="-122"/>
                <a:ea typeface="Microsoft YaHei UI" panose="020B0503020204020204" pitchFamily="34" charset="-122"/>
              </a:rPr>
              <a:t>和 条件</a:t>
            </a:r>
            <a:r>
              <a:rPr lang="en-US" altLang="zh-CN" sz="2133" dirty="0">
                <a:latin typeface="Microsoft YaHei UI" panose="020B0503020204020204" pitchFamily="34" charset="-122"/>
                <a:ea typeface="Microsoft YaHei UI" panose="020B0503020204020204" pitchFamily="34" charset="-122"/>
              </a:rPr>
              <a:t> 2 </a:t>
            </a:r>
            <a:r>
              <a:rPr lang="zh-CN" altLang="zh-CN" sz="2133" dirty="0">
                <a:latin typeface="Microsoft YaHei UI" panose="020B0503020204020204" pitchFamily="34" charset="-122"/>
                <a:ea typeface="Microsoft YaHei UI" panose="020B0503020204020204" pitchFamily="34" charset="-122"/>
              </a:rPr>
              <a:t>都不为</a:t>
            </a:r>
            <a:r>
              <a:rPr lang="en-US" altLang="zh-CN" sz="2133" dirty="0">
                <a:latin typeface="Microsoft YaHei UI" panose="020B0503020204020204" pitchFamily="34" charset="-122"/>
                <a:ea typeface="Microsoft YaHei UI" panose="020B0503020204020204" pitchFamily="34" charset="-122"/>
              </a:rPr>
              <a:t> true </a:t>
            </a:r>
            <a:r>
              <a:rPr lang="zh-CN" altLang="zh-CN" sz="2133" dirty="0">
                <a:latin typeface="Microsoft YaHei UI" panose="020B0503020204020204" pitchFamily="34" charset="-122"/>
                <a:ea typeface="Microsoft YaHei UI" panose="020B0503020204020204" pitchFamily="34" charset="-122"/>
              </a:rPr>
              <a:t>时执行的代码</a:t>
            </a:r>
          </a:p>
          <a:p>
            <a:pPr marL="959976" indent="0">
              <a:buNone/>
            </a:pPr>
            <a:r>
              <a:rPr lang="en-US" altLang="zh-CN" sz="2133" dirty="0">
                <a:latin typeface="Microsoft YaHei UI" panose="020B0503020204020204" pitchFamily="34" charset="-122"/>
                <a:ea typeface="Microsoft YaHei UI" panose="020B0503020204020204" pitchFamily="34" charset="-122"/>
              </a:rPr>
              <a:t>}</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 </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for (var </a:t>
            </a:r>
            <a:r>
              <a:rPr lang="en-US" altLang="zh-CN" sz="2133" dirty="0" err="1">
                <a:latin typeface="Microsoft YaHei UI" panose="020B0503020204020204" pitchFamily="34" charset="-122"/>
                <a:ea typeface="Microsoft YaHei UI" panose="020B0503020204020204" pitchFamily="34" charset="-122"/>
              </a:rPr>
              <a:t>i</a:t>
            </a:r>
            <a:r>
              <a:rPr lang="en-US" altLang="zh-CN" sz="2133" dirty="0">
                <a:latin typeface="Microsoft YaHei UI" panose="020B0503020204020204" pitchFamily="34" charset="-122"/>
                <a:ea typeface="Microsoft YaHei UI" panose="020B0503020204020204" pitchFamily="34" charset="-122"/>
              </a:rPr>
              <a:t>=0; </a:t>
            </a:r>
            <a:r>
              <a:rPr lang="en-US" altLang="zh-CN" sz="2133" dirty="0" err="1">
                <a:latin typeface="Microsoft YaHei UI" panose="020B0503020204020204" pitchFamily="34" charset="-122"/>
                <a:ea typeface="Microsoft YaHei UI" panose="020B0503020204020204" pitchFamily="34" charset="-122"/>
              </a:rPr>
              <a:t>i</a:t>
            </a:r>
            <a:r>
              <a:rPr lang="en-US" altLang="zh-CN" sz="2133" dirty="0">
                <a:latin typeface="Microsoft YaHei UI" panose="020B0503020204020204" pitchFamily="34" charset="-122"/>
                <a:ea typeface="Microsoft YaHei UI" panose="020B0503020204020204" pitchFamily="34" charset="-122"/>
              </a:rPr>
              <a:t>&lt;5; </a:t>
            </a:r>
            <a:r>
              <a:rPr lang="en-US" altLang="zh-CN" sz="2133" dirty="0" err="1">
                <a:latin typeface="Microsoft YaHei UI" panose="020B0503020204020204" pitchFamily="34" charset="-122"/>
                <a:ea typeface="Microsoft YaHei UI" panose="020B0503020204020204" pitchFamily="34" charset="-122"/>
              </a:rPr>
              <a:t>i</a:t>
            </a:r>
            <a:r>
              <a:rPr lang="en-US" altLang="zh-CN" sz="2133" dirty="0">
                <a:latin typeface="Microsoft YaHei UI" panose="020B0503020204020204" pitchFamily="34" charset="-122"/>
                <a:ea typeface="Microsoft YaHei UI" panose="020B0503020204020204" pitchFamily="34" charset="-122"/>
              </a:rPr>
              <a:t>++) {</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    </a:t>
            </a:r>
            <a:r>
              <a:rPr lang="zh-CN" altLang="zh-CN" sz="2133" dirty="0">
                <a:latin typeface="Microsoft YaHei UI" panose="020B0503020204020204" pitchFamily="34" charset="-122"/>
                <a:ea typeface="Microsoft YaHei UI" panose="020B0503020204020204" pitchFamily="34" charset="-122"/>
              </a:rPr>
              <a:t>需要执行的代码</a:t>
            </a:r>
          </a:p>
          <a:p>
            <a:pPr marL="959976" indent="0">
              <a:buNone/>
            </a:pPr>
            <a:r>
              <a:rPr lang="en-US" altLang="zh-CN" sz="2133" dirty="0">
                <a:latin typeface="Microsoft YaHei UI" panose="020B0503020204020204" pitchFamily="34" charset="-122"/>
                <a:ea typeface="Microsoft YaHei UI" panose="020B0503020204020204" pitchFamily="34" charset="-122"/>
              </a:rPr>
              <a:t>}</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 </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while (</a:t>
            </a:r>
            <a:r>
              <a:rPr lang="zh-CN" altLang="zh-CN" sz="2133" dirty="0">
                <a:latin typeface="Microsoft YaHei UI" panose="020B0503020204020204" pitchFamily="34" charset="-122"/>
                <a:ea typeface="Microsoft YaHei UI" panose="020B0503020204020204" pitchFamily="34" charset="-122"/>
              </a:rPr>
              <a:t>条件</a:t>
            </a:r>
            <a:r>
              <a:rPr lang="en-US" altLang="zh-CN" sz="2133" dirty="0">
                <a:latin typeface="Microsoft YaHei UI" panose="020B0503020204020204" pitchFamily="34" charset="-122"/>
                <a:ea typeface="Microsoft YaHei UI" panose="020B0503020204020204" pitchFamily="34" charset="-122"/>
              </a:rPr>
              <a:t>) {</a:t>
            </a:r>
            <a:endParaRPr lang="zh-CN" altLang="zh-CN" sz="2133" dirty="0">
              <a:latin typeface="Microsoft YaHei UI" panose="020B0503020204020204" pitchFamily="34" charset="-122"/>
              <a:ea typeface="Microsoft YaHei UI" panose="020B0503020204020204" pitchFamily="34" charset="-122"/>
            </a:endParaRPr>
          </a:p>
          <a:p>
            <a:pPr marL="959976" indent="0">
              <a:buNone/>
            </a:pPr>
            <a:r>
              <a:rPr lang="en-US" altLang="zh-CN" sz="2133" dirty="0">
                <a:latin typeface="Microsoft YaHei UI" panose="020B0503020204020204" pitchFamily="34" charset="-122"/>
                <a:ea typeface="Microsoft YaHei UI" panose="020B0503020204020204" pitchFamily="34" charset="-122"/>
              </a:rPr>
              <a:t>    </a:t>
            </a:r>
            <a:r>
              <a:rPr lang="zh-CN" altLang="zh-CN" sz="2133" dirty="0">
                <a:latin typeface="Microsoft YaHei UI" panose="020B0503020204020204" pitchFamily="34" charset="-122"/>
                <a:ea typeface="Microsoft YaHei UI" panose="020B0503020204020204" pitchFamily="34" charset="-122"/>
              </a:rPr>
              <a:t>需要执行的代码</a:t>
            </a:r>
          </a:p>
          <a:p>
            <a:pPr marL="959976" indent="0">
              <a:buNone/>
            </a:pPr>
            <a:r>
              <a:rPr lang="en-US" altLang="zh-CN" sz="2133" dirty="0">
                <a:latin typeface="Microsoft YaHei UI" panose="020B0503020204020204" pitchFamily="34" charset="-122"/>
                <a:ea typeface="Microsoft YaHei UI" panose="020B0503020204020204" pitchFamily="34" charset="-122"/>
              </a:rPr>
              <a:t>}</a:t>
            </a:r>
            <a:endParaRPr lang="zh-CN" altLang="en-US" sz="1867" dirty="0">
              <a:solidFill>
                <a:schemeClr val="tx1"/>
              </a:solidFill>
              <a:latin typeface="Microsoft YaHei UI" panose="020B0503020204020204" pitchFamily="34" charset="-122"/>
              <a:ea typeface="Microsoft YaHei UI" panose="020B0503020204020204" pitchFamily="34" charset="-122"/>
            </a:endParaRPr>
          </a:p>
          <a:p>
            <a:pPr marL="228594" indent="0">
              <a:lnSpc>
                <a:spcPct val="130000"/>
              </a:lnSpc>
              <a:buClr>
                <a:srgbClr val="000000"/>
              </a:buClr>
              <a:buNone/>
            </a:pPr>
            <a:endPar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spTree>
    <p:extLst>
      <p:ext uri="{BB962C8B-B14F-4D97-AF65-F5344CB8AC3E}">
        <p14:creationId xmlns:p14="http://schemas.microsoft.com/office/powerpoint/2010/main" val="1435547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36" name="Google Shape;430;p35">
            <a:extLst>
              <a:ext uri="{FF2B5EF4-FFF2-40B4-BE49-F238E27FC236}">
                <a16:creationId xmlns:a16="http://schemas.microsoft.com/office/drawing/2014/main" id="{7FD35183-5514-4BC0-9B14-4488CCF0FCAE}"/>
              </a:ext>
            </a:extLst>
          </p:cNvPr>
          <p:cNvSpPr txBox="1">
            <a:spLocks/>
          </p:cNvSpPr>
          <p:nvPr/>
        </p:nvSpPr>
        <p:spPr>
          <a:xfrm>
            <a:off x="589424" y="118827"/>
            <a:ext cx="11430123"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US" altLang="zh-CN" sz="4400" dirty="0">
                <a:solidFill>
                  <a:schemeClr val="tx1"/>
                </a:solidFill>
                <a:latin typeface="Microsoft YaHei UI" panose="020B0503020204020204" pitchFamily="34" charset="-122"/>
                <a:ea typeface="Microsoft YaHei UI" panose="020B0503020204020204" pitchFamily="34" charset="-122"/>
                <a:cs typeface="+mj-cs"/>
              </a:rPr>
              <a:t>JavaScript</a:t>
            </a:r>
            <a:r>
              <a:rPr lang="zh-CN" altLang="en-US" sz="4400" dirty="0">
                <a:solidFill>
                  <a:schemeClr val="accent2"/>
                </a:solidFill>
                <a:latin typeface="Microsoft YaHei UI" panose="020B0503020204020204" pitchFamily="34" charset="-122"/>
                <a:ea typeface="Microsoft YaHei UI" panose="020B0503020204020204" pitchFamily="34" charset="-122"/>
                <a:cs typeface="+mj-cs"/>
              </a:rPr>
              <a:t>语法</a:t>
            </a:r>
            <a:r>
              <a:rPr lang="zh-CN" altLang="en-US" sz="4400" dirty="0">
                <a:solidFill>
                  <a:schemeClr val="tx1"/>
                </a:solidFill>
                <a:latin typeface="Microsoft YaHei UI" panose="020B0503020204020204" pitchFamily="34" charset="-122"/>
                <a:ea typeface="Microsoft YaHei UI" panose="020B0503020204020204" pitchFamily="34" charset="-122"/>
                <a:cs typeface="+mj-cs"/>
              </a:rPr>
              <a:t>     </a:t>
            </a:r>
            <a:r>
              <a:rPr lang="zh-CN" altLang="en-US" sz="1867" b="1" dirty="0">
                <a:solidFill>
                  <a:schemeClr val="tx1"/>
                </a:solidFill>
                <a:latin typeface="+mn-lt"/>
                <a:ea typeface="Microsoft YaHei" panose="020B0503020204020204" pitchFamily="34" charset="-122"/>
              </a:rPr>
              <a:t>参考：</a:t>
            </a:r>
            <a:r>
              <a:rPr lang="zh-CN" altLang="en-US" sz="1867" b="1" dirty="0">
                <a:solidFill>
                  <a:srgbClr val="C00000"/>
                </a:solidFill>
                <a:latin typeface="+mn-lt"/>
                <a:ea typeface="Microsoft YaHei" panose="020B0503020204020204" pitchFamily="34" charset="-122"/>
              </a:rPr>
              <a:t> </a:t>
            </a:r>
            <a:r>
              <a:rPr lang="en-US" altLang="zh-CN" sz="1867" u="sng" dirty="0">
                <a:solidFill>
                  <a:schemeClr val="accent2"/>
                </a:solidFill>
                <a:latin typeface="+mn-lt"/>
                <a:hlinkClick r:id="rId3">
                  <a:extLst>
                    <a:ext uri="{A12FA001-AC4F-418D-AE19-62706E023703}">
                      <ahyp:hlinkClr xmlns:ahyp="http://schemas.microsoft.com/office/drawing/2018/hyperlinkcolor" val="tx"/>
                    </a:ext>
                  </a:extLst>
                </a:hlinkClick>
              </a:rPr>
              <a:t>http://www.w3school.com.cn/js/index.asp</a:t>
            </a:r>
            <a:endParaRPr lang="zh-CN" altLang="zh-CN" sz="1867" dirty="0">
              <a:solidFill>
                <a:schemeClr val="accent2"/>
              </a:solidFill>
              <a:latin typeface="+mn-lt"/>
            </a:endParaRPr>
          </a:p>
          <a:p>
            <a:r>
              <a:rPr lang="en-US" altLang="zh-CN" sz="3733" b="1" dirty="0">
                <a:solidFill>
                  <a:srgbClr val="C00000"/>
                </a:solidFill>
                <a:latin typeface="Microsoft YaHei" panose="020B0503020204020204" pitchFamily="34" charset="-122"/>
                <a:ea typeface="Microsoft YaHei" panose="020B0503020204020204" pitchFamily="34" charset="-122"/>
              </a:rPr>
              <a:t>  </a:t>
            </a:r>
            <a:endParaRPr lang="zh-CN" altLang="en-US" sz="3733" b="1" dirty="0">
              <a:solidFill>
                <a:srgbClr val="C00000"/>
              </a:solidFill>
              <a:latin typeface="Microsoft YaHei" panose="020B0503020204020204" pitchFamily="34" charset="-122"/>
              <a:ea typeface="Microsoft YaHei" panose="020B0503020204020204" pitchFamily="34" charset="-122"/>
            </a:endParaRPr>
          </a:p>
        </p:txBody>
      </p:sp>
      <p:sp>
        <p:nvSpPr>
          <p:cNvPr id="20" name="内容占位符 2">
            <a:extLst>
              <a:ext uri="{FF2B5EF4-FFF2-40B4-BE49-F238E27FC236}">
                <a16:creationId xmlns:a16="http://schemas.microsoft.com/office/drawing/2014/main" id="{09883E79-1D8D-4EA2-BDE1-9441D1B7C073}"/>
              </a:ext>
            </a:extLst>
          </p:cNvPr>
          <p:cNvSpPr txBox="1">
            <a:spLocks/>
          </p:cNvSpPr>
          <p:nvPr/>
        </p:nvSpPr>
        <p:spPr>
          <a:xfrm>
            <a:off x="589424" y="1062823"/>
            <a:ext cx="11124019" cy="53996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169329" indent="0">
              <a:buNone/>
            </a:pPr>
            <a:r>
              <a:rPr lang="en-US" altLang="zh-CN" sz="2400" b="1" dirty="0">
                <a:solidFill>
                  <a:schemeClr val="tx1"/>
                </a:solidFill>
                <a:latin typeface="Microsoft YaHei UI" panose="020B0503020204020204" pitchFamily="34" charset="-122"/>
                <a:ea typeface="Microsoft YaHei UI" panose="020B0503020204020204" pitchFamily="34" charset="-122"/>
              </a:rPr>
              <a:t>5. </a:t>
            </a:r>
            <a:r>
              <a:rPr lang="zh-CN" altLang="en-US" sz="2400" b="1" dirty="0">
                <a:solidFill>
                  <a:schemeClr val="tx1"/>
                </a:solidFill>
                <a:latin typeface="Microsoft YaHei UI" panose="020B0503020204020204" pitchFamily="34" charset="-122"/>
                <a:ea typeface="Microsoft YaHei UI" panose="020B0503020204020204" pitchFamily="34" charset="-122"/>
              </a:rPr>
              <a:t>输出</a:t>
            </a: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127000" indent="0">
              <a:buNone/>
            </a:pPr>
            <a:r>
              <a:rPr lang="zh-CN" altLang="zh-CN" sz="2133" dirty="0">
                <a:latin typeface="Microsoft YaHei UI" panose="020B0503020204020204" pitchFamily="34" charset="-122"/>
                <a:ea typeface="Microsoft YaHei UI" panose="020B0503020204020204" pitchFamily="34" charset="-122"/>
              </a:rPr>
              <a:t>写到</a:t>
            </a:r>
            <a:r>
              <a:rPr lang="en-US" altLang="zh-CN" sz="2133" dirty="0">
                <a:latin typeface="Microsoft YaHei UI" panose="020B0503020204020204" pitchFamily="34" charset="-122"/>
                <a:ea typeface="Microsoft YaHei UI" panose="020B0503020204020204" pitchFamily="34" charset="-122"/>
              </a:rPr>
              <a:t>HTML</a:t>
            </a:r>
            <a:r>
              <a:rPr lang="zh-CN" altLang="zh-CN" sz="2133" dirty="0">
                <a:latin typeface="Microsoft YaHei UI" panose="020B0503020204020204" pitchFamily="34" charset="-122"/>
                <a:ea typeface="Microsoft YaHei UI" panose="020B0503020204020204" pitchFamily="34" charset="-122"/>
              </a:rPr>
              <a:t>文档中输出：</a:t>
            </a:r>
          </a:p>
          <a:p>
            <a:pPr marL="169329" indent="0">
              <a:buNone/>
            </a:pPr>
            <a:r>
              <a:rPr lang="en-US" altLang="zh-CN" sz="2133" dirty="0">
                <a:latin typeface="Microsoft YaHei UI" panose="020B0503020204020204" pitchFamily="34" charset="-122"/>
                <a:ea typeface="Microsoft YaHei UI" panose="020B0503020204020204" pitchFamily="34" charset="-122"/>
              </a:rPr>
              <a:t>	</a:t>
            </a:r>
            <a:r>
              <a:rPr lang="en-US" altLang="zh-CN" sz="2133" dirty="0" err="1">
                <a:latin typeface="Microsoft YaHei UI" panose="020B0503020204020204" pitchFamily="34" charset="-122"/>
                <a:ea typeface="Microsoft YaHei UI" panose="020B0503020204020204" pitchFamily="34" charset="-122"/>
              </a:rPr>
              <a:t>document.write</a:t>
            </a:r>
            <a:r>
              <a:rPr lang="en-US" altLang="zh-CN" sz="2133" dirty="0">
                <a:latin typeface="Microsoft YaHei UI" panose="020B0503020204020204" pitchFamily="34" charset="-122"/>
                <a:ea typeface="Microsoft YaHei UI" panose="020B0503020204020204" pitchFamily="34" charset="-122"/>
              </a:rPr>
              <a:t>(text);</a:t>
            </a:r>
          </a:p>
          <a:p>
            <a:pPr marL="169329" indent="0">
              <a:buNone/>
            </a:pPr>
            <a:endParaRPr lang="zh-CN" altLang="zh-CN" sz="2133" dirty="0">
              <a:latin typeface="Microsoft YaHei UI" panose="020B0503020204020204" pitchFamily="34" charset="-122"/>
              <a:ea typeface="Microsoft YaHei UI" panose="020B0503020204020204" pitchFamily="34" charset="-122"/>
            </a:endParaRPr>
          </a:p>
          <a:p>
            <a:pPr marL="127000" indent="0">
              <a:buNone/>
            </a:pPr>
            <a:r>
              <a:rPr lang="zh-CN" altLang="zh-CN" sz="2133" dirty="0">
                <a:latin typeface="Microsoft YaHei UI" panose="020B0503020204020204" pitchFamily="34" charset="-122"/>
                <a:ea typeface="Microsoft YaHei UI" panose="020B0503020204020204" pitchFamily="34" charset="-122"/>
              </a:rPr>
              <a:t>控制台输出</a:t>
            </a:r>
            <a:r>
              <a:rPr lang="zh-CN" altLang="en-US" sz="2133" dirty="0">
                <a:latin typeface="Microsoft YaHei UI" panose="020B0503020204020204" pitchFamily="34" charset="-122"/>
                <a:ea typeface="Microsoft YaHei UI" panose="020B0503020204020204" pitchFamily="34" charset="-122"/>
              </a:rPr>
              <a:t>（</a:t>
            </a:r>
            <a:r>
              <a:rPr lang="en-US" altLang="zh-CN" sz="2133" dirty="0" err="1">
                <a:latin typeface="Microsoft YaHei UI" panose="020B0503020204020204" pitchFamily="34" charset="-122"/>
                <a:ea typeface="Microsoft YaHei UI" panose="020B0503020204020204" pitchFamily="34" charset="-122"/>
              </a:rPr>
              <a:t>ctr+shift+I</a:t>
            </a:r>
            <a:r>
              <a:rPr lang="zh-CN" altLang="zh-CN" sz="2133" dirty="0">
                <a:latin typeface="Microsoft YaHei UI" panose="020B0503020204020204" pitchFamily="34" charset="-122"/>
                <a:ea typeface="Microsoft YaHei UI" panose="020B0503020204020204" pitchFamily="34" charset="-122"/>
              </a:rPr>
              <a:t>打开</a:t>
            </a:r>
            <a:r>
              <a:rPr lang="zh-CN" altLang="en-US" sz="2133" dirty="0">
                <a:latin typeface="Microsoft YaHei UI" panose="020B0503020204020204" pitchFamily="34" charset="-122"/>
                <a:ea typeface="Microsoft YaHei UI" panose="020B0503020204020204" pitchFamily="34" charset="-122"/>
              </a:rPr>
              <a:t>）</a:t>
            </a:r>
            <a:r>
              <a:rPr lang="zh-CN" altLang="zh-CN" sz="2133" dirty="0">
                <a:latin typeface="Microsoft YaHei UI" panose="020B0503020204020204" pitchFamily="34" charset="-122"/>
                <a:ea typeface="Microsoft YaHei UI" panose="020B0503020204020204" pitchFamily="34" charset="-122"/>
              </a:rPr>
              <a:t>：</a:t>
            </a:r>
          </a:p>
          <a:p>
            <a:pPr marL="169329" indent="0">
              <a:buNone/>
            </a:pPr>
            <a:r>
              <a:rPr lang="en-US" altLang="zh-CN" sz="2133" dirty="0">
                <a:latin typeface="Microsoft YaHei UI" panose="020B0503020204020204" pitchFamily="34" charset="-122"/>
                <a:ea typeface="Microsoft YaHei UI" panose="020B0503020204020204" pitchFamily="34" charset="-122"/>
              </a:rPr>
              <a:t>	console.log(text);</a:t>
            </a:r>
          </a:p>
          <a:p>
            <a:pPr marL="169329" indent="0">
              <a:buNone/>
            </a:pPr>
            <a:endParaRPr lang="en-US" altLang="zh-CN" sz="2133" dirty="0">
              <a:latin typeface="Microsoft YaHei UI" panose="020B0503020204020204" pitchFamily="34" charset="-122"/>
              <a:ea typeface="Microsoft YaHei UI" panose="020B0503020204020204" pitchFamily="34" charset="-122"/>
            </a:endParaRPr>
          </a:p>
          <a:p>
            <a:pPr marL="127000" indent="0">
              <a:buNone/>
            </a:pPr>
            <a:r>
              <a:rPr lang="zh-CN" altLang="en-US" sz="2133" dirty="0">
                <a:latin typeface="Microsoft YaHei UI" panose="020B0503020204020204" pitchFamily="34" charset="-122"/>
                <a:ea typeface="Microsoft YaHei UI" panose="020B0503020204020204" pitchFamily="34" charset="-122"/>
              </a:rPr>
              <a:t>使用警告框显示数据：</a:t>
            </a:r>
            <a:endParaRPr lang="en-US" altLang="zh-CN" sz="2133" dirty="0">
              <a:latin typeface="Microsoft YaHei UI" panose="020B0503020204020204" pitchFamily="34" charset="-122"/>
              <a:ea typeface="Microsoft YaHei UI" panose="020B0503020204020204" pitchFamily="34" charset="-122"/>
            </a:endParaRPr>
          </a:p>
          <a:p>
            <a:pPr marL="169329" indent="0">
              <a:buNone/>
            </a:pPr>
            <a:r>
              <a:rPr lang="en-US" altLang="zh-CN" sz="2133" dirty="0">
                <a:latin typeface="Microsoft YaHei UI" panose="020B0503020204020204" pitchFamily="34" charset="-122"/>
                <a:ea typeface="Microsoft YaHei UI" panose="020B0503020204020204" pitchFamily="34" charset="-122"/>
              </a:rPr>
              <a:t>	</a:t>
            </a:r>
            <a:r>
              <a:rPr lang="en-US" altLang="zh-CN" sz="2133" dirty="0" err="1">
                <a:latin typeface="Microsoft YaHei UI" panose="020B0503020204020204" pitchFamily="34" charset="-122"/>
                <a:ea typeface="Microsoft YaHei UI" panose="020B0503020204020204" pitchFamily="34" charset="-122"/>
              </a:rPr>
              <a:t>window.alert</a:t>
            </a:r>
            <a:r>
              <a:rPr lang="en-US" altLang="zh-CN" sz="2133" dirty="0">
                <a:latin typeface="Microsoft YaHei UI" panose="020B0503020204020204" pitchFamily="34" charset="-122"/>
                <a:ea typeface="Microsoft YaHei UI" panose="020B0503020204020204" pitchFamily="34" charset="-122"/>
              </a:rPr>
              <a:t>(“this is alert”);</a:t>
            </a: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169329" indent="0">
              <a:buNone/>
            </a:pP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169329" indent="0">
              <a:buNone/>
            </a:pPr>
            <a:r>
              <a:rPr lang="en-US" altLang="zh-CN" sz="2400" b="1" dirty="0">
                <a:solidFill>
                  <a:schemeClr val="tx1"/>
                </a:solidFill>
                <a:latin typeface="Microsoft YaHei UI" panose="020B0503020204020204" pitchFamily="34" charset="-122"/>
                <a:ea typeface="Microsoft YaHei UI" panose="020B0503020204020204" pitchFamily="34" charset="-122"/>
              </a:rPr>
              <a:t>6. </a:t>
            </a:r>
            <a:r>
              <a:rPr lang="zh-CN" altLang="en-US" sz="2400" b="1" dirty="0">
                <a:solidFill>
                  <a:schemeClr val="tx1"/>
                </a:solidFill>
                <a:latin typeface="Microsoft YaHei UI" panose="020B0503020204020204" pitchFamily="34" charset="-122"/>
                <a:ea typeface="Microsoft YaHei UI" panose="020B0503020204020204" pitchFamily="34" charset="-122"/>
              </a:rPr>
              <a:t>注释</a:t>
            </a: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127000" indent="0">
              <a:buNone/>
            </a:pPr>
            <a:r>
              <a:rPr lang="zh-CN" altLang="en-US" sz="2133" dirty="0">
                <a:latin typeface="Microsoft YaHei UI" panose="020B0503020204020204" pitchFamily="34" charset="-122"/>
                <a:ea typeface="Microsoft YaHei UI" panose="020B0503020204020204" pitchFamily="34" charset="-122"/>
              </a:rPr>
              <a:t>单行注释： </a:t>
            </a:r>
            <a:r>
              <a:rPr lang="en-US" altLang="zh-CN" sz="2133" dirty="0">
                <a:latin typeface="Microsoft YaHei UI" panose="020B0503020204020204" pitchFamily="34" charset="-122"/>
                <a:ea typeface="Microsoft YaHei UI" panose="020B0503020204020204" pitchFamily="34" charset="-122"/>
              </a:rPr>
              <a:t>//</a:t>
            </a:r>
          </a:p>
          <a:p>
            <a:pPr marL="127000" indent="0">
              <a:buNone/>
            </a:pPr>
            <a:r>
              <a:rPr lang="zh-CN" altLang="en-US" sz="2133" dirty="0">
                <a:latin typeface="Microsoft YaHei UI" panose="020B0503020204020204" pitchFamily="34" charset="-122"/>
                <a:ea typeface="Microsoft YaHei UI" panose="020B0503020204020204" pitchFamily="34" charset="-122"/>
              </a:rPr>
              <a:t>多行注释：</a:t>
            </a:r>
            <a:r>
              <a:rPr lang="en-US" altLang="zh-CN" sz="2133" dirty="0">
                <a:latin typeface="Microsoft YaHei UI" panose="020B0503020204020204" pitchFamily="34" charset="-122"/>
                <a:ea typeface="Microsoft YaHei UI" panose="020B0503020204020204" pitchFamily="34" charset="-122"/>
              </a:rPr>
              <a:t>/*   */</a:t>
            </a:r>
          </a:p>
          <a:p>
            <a:pPr marL="169329" indent="0">
              <a:buNone/>
            </a:pPr>
            <a:endParaRPr lang="en-US" altLang="zh-CN" sz="2400" b="1" dirty="0">
              <a:solidFill>
                <a:schemeClr val="tx1"/>
              </a:solidFill>
              <a:latin typeface="Microsoft YaHei UI" panose="020B0503020204020204" pitchFamily="34" charset="-122"/>
              <a:ea typeface="Microsoft YaHei UI" panose="020B0503020204020204" pitchFamily="34" charset="-122"/>
            </a:endParaRPr>
          </a:p>
          <a:p>
            <a:pPr marL="228594" indent="0">
              <a:lnSpc>
                <a:spcPct val="130000"/>
              </a:lnSpc>
              <a:buClr>
                <a:srgbClr val="000000"/>
              </a:buClr>
              <a:buNone/>
            </a:pPr>
            <a:endParaRPr lang="zh-CN" altLang="en-US" sz="2133"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pic>
        <p:nvPicPr>
          <p:cNvPr id="2" name="图片 1">
            <a:extLst>
              <a:ext uri="{FF2B5EF4-FFF2-40B4-BE49-F238E27FC236}">
                <a16:creationId xmlns:a16="http://schemas.microsoft.com/office/drawing/2014/main" id="{9F80F13E-E84F-4137-83FB-C786FE2AB8BE}"/>
              </a:ext>
            </a:extLst>
          </p:cNvPr>
          <p:cNvPicPr>
            <a:picLocks noChangeAspect="1"/>
          </p:cNvPicPr>
          <p:nvPr/>
        </p:nvPicPr>
        <p:blipFill>
          <a:blip r:embed="rId4"/>
          <a:stretch>
            <a:fillRect/>
          </a:stretch>
        </p:blipFill>
        <p:spPr>
          <a:xfrm>
            <a:off x="5837600" y="2207488"/>
            <a:ext cx="6181947" cy="2928647"/>
          </a:xfrm>
          <a:prstGeom prst="rect">
            <a:avLst/>
          </a:prstGeom>
        </p:spPr>
      </p:pic>
    </p:spTree>
    <p:extLst>
      <p:ext uri="{BB962C8B-B14F-4D97-AF65-F5344CB8AC3E}">
        <p14:creationId xmlns:p14="http://schemas.microsoft.com/office/powerpoint/2010/main" val="2888178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36" name="Google Shape;430;p35">
            <a:extLst>
              <a:ext uri="{FF2B5EF4-FFF2-40B4-BE49-F238E27FC236}">
                <a16:creationId xmlns:a16="http://schemas.microsoft.com/office/drawing/2014/main" id="{7FD35183-5514-4BC0-9B14-4488CCF0FCAE}"/>
              </a:ext>
            </a:extLst>
          </p:cNvPr>
          <p:cNvSpPr txBox="1">
            <a:spLocks/>
          </p:cNvSpPr>
          <p:nvPr/>
        </p:nvSpPr>
        <p:spPr>
          <a:xfrm>
            <a:off x="896467" y="557870"/>
            <a:ext cx="63280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zh-CN" altLang="en-US" sz="4400" dirty="0">
                <a:solidFill>
                  <a:schemeClr val="tx1"/>
                </a:solidFill>
                <a:latin typeface="Microsoft YaHei UI" panose="020B0503020204020204" pitchFamily="34" charset="-122"/>
                <a:ea typeface="Microsoft YaHei UI" panose="020B0503020204020204" pitchFamily="34" charset="-122"/>
                <a:cs typeface="+mj-cs"/>
              </a:rPr>
              <a:t>如何</a:t>
            </a:r>
            <a:r>
              <a:rPr lang="zh-CN" altLang="en-US" sz="4400" dirty="0">
                <a:solidFill>
                  <a:schemeClr val="accent2"/>
                </a:solidFill>
                <a:latin typeface="Microsoft YaHei UI" panose="020B0503020204020204" pitchFamily="34" charset="-122"/>
                <a:ea typeface="Microsoft YaHei UI" panose="020B0503020204020204" pitchFamily="34" charset="-122"/>
                <a:cs typeface="+mj-cs"/>
              </a:rPr>
              <a:t>执行</a:t>
            </a:r>
            <a:r>
              <a:rPr lang="en-US" altLang="zh-CN" sz="4400" dirty="0">
                <a:solidFill>
                  <a:schemeClr val="tx1"/>
                </a:solidFill>
                <a:latin typeface="Microsoft YaHei UI" panose="020B0503020204020204" pitchFamily="34" charset="-122"/>
                <a:ea typeface="Microsoft YaHei UI" panose="020B0503020204020204" pitchFamily="34" charset="-122"/>
                <a:cs typeface="+mj-cs"/>
              </a:rPr>
              <a:t>JavaScript</a:t>
            </a:r>
            <a:r>
              <a:rPr lang="zh-CN" altLang="en-US" sz="4400" dirty="0">
                <a:solidFill>
                  <a:schemeClr val="tx1"/>
                </a:solidFill>
                <a:latin typeface="Microsoft YaHei UI" panose="020B0503020204020204" pitchFamily="34" charset="-122"/>
                <a:ea typeface="Microsoft YaHei UI" panose="020B0503020204020204" pitchFamily="34" charset="-122"/>
                <a:cs typeface="+mj-cs"/>
              </a:rPr>
              <a:t>代码</a:t>
            </a:r>
          </a:p>
        </p:txBody>
      </p:sp>
      <p:sp>
        <p:nvSpPr>
          <p:cNvPr id="20" name="内容占位符 2">
            <a:extLst>
              <a:ext uri="{FF2B5EF4-FFF2-40B4-BE49-F238E27FC236}">
                <a16:creationId xmlns:a16="http://schemas.microsoft.com/office/drawing/2014/main" id="{09883E79-1D8D-4EA2-BDE1-9441D1B7C073}"/>
              </a:ext>
            </a:extLst>
          </p:cNvPr>
          <p:cNvSpPr txBox="1">
            <a:spLocks/>
          </p:cNvSpPr>
          <p:nvPr/>
        </p:nvSpPr>
        <p:spPr>
          <a:xfrm>
            <a:off x="896467" y="2095509"/>
            <a:ext cx="10100396" cy="29818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76210" indent="0">
              <a:lnSpc>
                <a:spcPct val="130000"/>
              </a:lnSpc>
              <a:buClr>
                <a:srgbClr val="000000"/>
              </a:buClr>
              <a:buNone/>
            </a:pPr>
            <a:r>
              <a:rPr lang="en-US" altLang="zh-CN" sz="2400" dirty="0">
                <a:solidFill>
                  <a:schemeClr val="accent2"/>
                </a:solidFill>
                <a:latin typeface="Microsoft YaHei UI" panose="020B0503020204020204" pitchFamily="34" charset="-122"/>
                <a:ea typeface="Microsoft YaHei UI" panose="020B0503020204020204" pitchFamily="34" charset="-122"/>
                <a:cs typeface="Arial"/>
                <a:sym typeface="Arial"/>
              </a:rPr>
              <a:t>Python</a:t>
            </a:r>
            <a:r>
              <a:rPr lang="zh-CN" altLang="en-US" sz="2400" dirty="0">
                <a:solidFill>
                  <a:schemeClr val="accent2"/>
                </a:solidFill>
                <a:latin typeface="Microsoft YaHei UI" panose="020B0503020204020204" pitchFamily="34" charset="-122"/>
                <a:ea typeface="Microsoft YaHei UI" panose="020B0503020204020204" pitchFamily="34" charset="-122"/>
                <a:cs typeface="Arial"/>
                <a:sym typeface="Arial"/>
              </a:rPr>
              <a:t>本地局域网：</a:t>
            </a:r>
            <a:r>
              <a:rPr lang="zh-CN" altLang="en-US" sz="2400" dirty="0">
                <a:latin typeface="Microsoft YaHei UI" panose="020B0503020204020204" pitchFamily="34" charset="-122"/>
                <a:ea typeface="Microsoft YaHei UI" panose="020B0503020204020204" pitchFamily="34" charset="-122"/>
              </a:rPr>
              <a:t>在 </a:t>
            </a:r>
            <a:r>
              <a:rPr lang="en-US" altLang="zh-CN" sz="2400" dirty="0">
                <a:latin typeface="Microsoft YaHei UI" panose="020B0503020204020204" pitchFamily="34" charset="-122"/>
                <a:ea typeface="Microsoft YaHei UI" panose="020B0503020204020204" pitchFamily="34" charset="-122"/>
              </a:rPr>
              <a:t>index.html </a:t>
            </a:r>
            <a:r>
              <a:rPr lang="zh-CN" altLang="en-US" sz="2400" dirty="0">
                <a:latin typeface="Microsoft YaHei UI" panose="020B0503020204020204" pitchFamily="34" charset="-122"/>
                <a:ea typeface="Microsoft YaHei UI" panose="020B0503020204020204" pitchFamily="34" charset="-122"/>
              </a:rPr>
              <a:t>同级目录下运行 </a:t>
            </a:r>
            <a:r>
              <a:rPr lang="en-US" altLang="zh-CN" sz="2400" dirty="0">
                <a:latin typeface="Microsoft YaHei UI" panose="020B0503020204020204" pitchFamily="34" charset="-122"/>
                <a:ea typeface="Microsoft YaHei UI" panose="020B0503020204020204" pitchFamily="34" charset="-122"/>
              </a:rPr>
              <a:t>python -m </a:t>
            </a:r>
            <a:r>
              <a:rPr lang="en-US" altLang="zh-CN" sz="2400" dirty="0" err="1">
                <a:latin typeface="Microsoft YaHei UI" panose="020B0503020204020204" pitchFamily="34" charset="-122"/>
                <a:ea typeface="Microsoft YaHei UI" panose="020B0503020204020204" pitchFamily="34" charset="-122"/>
              </a:rPr>
              <a:t>http.server</a:t>
            </a:r>
            <a:r>
              <a:rPr lang="en-US" altLang="zh-CN" sz="2400" dirty="0">
                <a:latin typeface="Microsoft YaHei UI" panose="020B0503020204020204" pitchFamily="34" charset="-122"/>
                <a:ea typeface="Microsoft YaHei UI" panose="020B0503020204020204" pitchFamily="34" charset="-122"/>
              </a:rPr>
              <a:t> 8080</a:t>
            </a:r>
            <a:r>
              <a:rPr lang="zh-CN" altLang="en-US" sz="2400" dirty="0">
                <a:latin typeface="Microsoft YaHei UI" panose="020B0503020204020204" pitchFamily="34" charset="-122"/>
                <a:ea typeface="Microsoft YaHei UI" panose="020B0503020204020204" pitchFamily="34" charset="-122"/>
              </a:rPr>
              <a:t>，接着浏览器访问 </a:t>
            </a:r>
            <a:r>
              <a:rPr lang="en-US" altLang="zh-CN" sz="2400" dirty="0">
                <a:latin typeface="Microsoft YaHei UI" panose="020B0503020204020204" pitchFamily="34" charset="-122"/>
                <a:ea typeface="Microsoft YaHei UI" panose="020B0503020204020204" pitchFamily="34" charset="-122"/>
              </a:rPr>
              <a:t>localhost:8080</a:t>
            </a:r>
          </a:p>
          <a:p>
            <a:pPr lvl="1" indent="-380990">
              <a:lnSpc>
                <a:spcPct val="130000"/>
              </a:lnSpc>
              <a:spcBef>
                <a:spcPts val="0"/>
              </a:spcBef>
              <a:buClr>
                <a:srgbClr val="000000"/>
              </a:buClr>
              <a:buFont typeface="Wingdings" panose="05000000000000000000" pitchFamily="2" charset="2"/>
              <a:buChar char="l"/>
            </a:pPr>
            <a:endParaRPr lang="en-US" altLang="zh-CN" sz="2400" dirty="0">
              <a:solidFill>
                <a:srgbClr val="0070C0"/>
              </a:solidFill>
              <a:latin typeface="Microsoft YaHei UI" panose="020B0503020204020204" pitchFamily="34" charset="-122"/>
              <a:ea typeface="Microsoft YaHei UI" panose="020B0503020204020204" pitchFamily="34" charset="-122"/>
              <a:cs typeface="Arial"/>
              <a:sym typeface="Arial"/>
              <a:hlinkClick r:id="" action="ppaction://noaction">
                <a:extLst>
                  <a:ext uri="{A12FA001-AC4F-418D-AE19-62706E023703}">
                    <ahyp:hlinkClr xmlns:ahyp="http://schemas.microsoft.com/office/drawing/2018/hyperlinkcolor" val="tx"/>
                  </a:ext>
                </a:extLst>
              </a:hlinkClick>
            </a:endParaRPr>
          </a:p>
          <a:p>
            <a:pPr marL="76210" indent="0">
              <a:lnSpc>
                <a:spcPct val="130000"/>
              </a:lnSpc>
              <a:buClr>
                <a:srgbClr val="000000"/>
              </a:buClr>
              <a:buNone/>
            </a:pPr>
            <a:r>
              <a:rPr lang="en-US" altLang="zh-CN" sz="2400" dirty="0">
                <a:solidFill>
                  <a:schemeClr val="accent2"/>
                </a:solidFill>
                <a:latin typeface="Microsoft YaHei UI" panose="020B0503020204020204" pitchFamily="34" charset="-122"/>
                <a:ea typeface="Microsoft YaHei UI" panose="020B0503020204020204" pitchFamily="34" charset="-122"/>
                <a:cs typeface="Arial"/>
                <a:sym typeface="Arial"/>
              </a:rPr>
              <a:t>Node.js</a:t>
            </a:r>
            <a:r>
              <a:rPr lang="zh-CN" altLang="en-US" sz="2400" dirty="0">
                <a:solidFill>
                  <a:srgbClr val="000000"/>
                </a:solidFill>
                <a:latin typeface="Microsoft YaHei UI" panose="020B0503020204020204" pitchFamily="34" charset="-122"/>
                <a:ea typeface="Microsoft YaHei UI" panose="020B0503020204020204" pitchFamily="34" charset="-122"/>
                <a:cs typeface="Arial"/>
                <a:sym typeface="Arial"/>
              </a:rPr>
              <a:t>直接运行 </a:t>
            </a:r>
            <a:r>
              <a:rPr lang="en-US" altLang="zh-CN" sz="2400" dirty="0" err="1">
                <a:solidFill>
                  <a:srgbClr val="000000"/>
                </a:solidFill>
                <a:latin typeface="Microsoft YaHei UI" panose="020B0503020204020204" pitchFamily="34" charset="-122"/>
                <a:ea typeface="Microsoft YaHei UI" panose="020B0503020204020204" pitchFamily="34" charset="-122"/>
                <a:cs typeface="Arial"/>
                <a:sym typeface="Arial"/>
              </a:rPr>
              <a:t>js</a:t>
            </a:r>
            <a:r>
              <a:rPr lang="en-US" altLang="zh-CN" sz="2400" dirty="0">
                <a:solidFill>
                  <a:srgbClr val="000000"/>
                </a:solidFill>
                <a:latin typeface="Microsoft YaHei UI" panose="020B0503020204020204" pitchFamily="34" charset="-122"/>
                <a:ea typeface="Microsoft YaHei UI" panose="020B0503020204020204" pitchFamily="34" charset="-122"/>
                <a:cs typeface="Arial"/>
                <a:sym typeface="Arial"/>
              </a:rPr>
              <a:t> </a:t>
            </a:r>
            <a:r>
              <a:rPr lang="zh-CN" altLang="en-US" sz="2400" dirty="0">
                <a:solidFill>
                  <a:srgbClr val="000000"/>
                </a:solidFill>
                <a:latin typeface="Microsoft YaHei UI" panose="020B0503020204020204" pitchFamily="34" charset="-122"/>
                <a:ea typeface="Microsoft YaHei UI" panose="020B0503020204020204" pitchFamily="34" charset="-122"/>
                <a:cs typeface="Arial"/>
                <a:sym typeface="Arial"/>
              </a:rPr>
              <a:t>文件：命令行运行 </a:t>
            </a:r>
            <a:r>
              <a:rPr lang="en-US" altLang="zh-CN" sz="2400" dirty="0">
                <a:solidFill>
                  <a:srgbClr val="000000"/>
                </a:solidFill>
                <a:latin typeface="Microsoft YaHei UI" panose="020B0503020204020204" pitchFamily="34" charset="-122"/>
                <a:ea typeface="Microsoft YaHei UI" panose="020B0503020204020204" pitchFamily="34" charset="-122"/>
                <a:cs typeface="Arial"/>
                <a:sym typeface="Arial"/>
              </a:rPr>
              <a:t>node xxx.js</a:t>
            </a:r>
          </a:p>
          <a:p>
            <a:pPr marL="76210" indent="0">
              <a:lnSpc>
                <a:spcPct val="130000"/>
              </a:lnSpc>
              <a:buClr>
                <a:srgbClr val="000000"/>
              </a:buClr>
              <a:buNone/>
            </a:pPr>
            <a:endParaRPr lang="en-US" altLang="zh-CN" sz="2400" dirty="0">
              <a:solidFill>
                <a:srgbClr val="000000"/>
              </a:solidFill>
              <a:latin typeface="Microsoft YaHei UI" panose="020B0503020204020204" pitchFamily="34" charset="-122"/>
              <a:ea typeface="Microsoft YaHei UI" panose="020B0503020204020204" pitchFamily="34" charset="-122"/>
              <a:cs typeface="Arial"/>
              <a:sym typeface="Arial"/>
            </a:endParaRPr>
          </a:p>
          <a:p>
            <a:pPr marL="76210" indent="0">
              <a:lnSpc>
                <a:spcPct val="130000"/>
              </a:lnSpc>
              <a:buClr>
                <a:srgbClr val="000000"/>
              </a:buClr>
              <a:buNone/>
            </a:pPr>
            <a:r>
              <a:rPr lang="zh-CN" altLang="en-US" sz="2400" dirty="0">
                <a:solidFill>
                  <a:srgbClr val="000000"/>
                </a:solidFill>
                <a:latin typeface="Microsoft YaHei UI" panose="020B0503020204020204" pitchFamily="34" charset="-122"/>
                <a:ea typeface="Microsoft YaHei UI" panose="020B0503020204020204" pitchFamily="34" charset="-122"/>
                <a:cs typeface="Arial"/>
                <a:sym typeface="Arial"/>
              </a:rPr>
              <a:t>用</a:t>
            </a:r>
            <a:r>
              <a:rPr lang="zh-CN" altLang="en-US" sz="2400" dirty="0">
                <a:solidFill>
                  <a:schemeClr val="accent2"/>
                </a:solidFill>
                <a:latin typeface="Microsoft YaHei UI" panose="020B0503020204020204" pitchFamily="34" charset="-122"/>
                <a:ea typeface="Microsoft YaHei UI" panose="020B0503020204020204" pitchFamily="34" charset="-122"/>
                <a:cs typeface="Arial"/>
                <a:sym typeface="Arial"/>
              </a:rPr>
              <a:t>浏览器</a:t>
            </a:r>
            <a:r>
              <a:rPr lang="zh-CN" altLang="en-US" sz="2400" dirty="0">
                <a:solidFill>
                  <a:srgbClr val="000000"/>
                </a:solidFill>
                <a:latin typeface="Microsoft YaHei UI" panose="020B0503020204020204" pitchFamily="34" charset="-122"/>
                <a:ea typeface="Microsoft YaHei UI" panose="020B0503020204020204" pitchFamily="34" charset="-122"/>
                <a:cs typeface="Arial"/>
                <a:sym typeface="Arial"/>
              </a:rPr>
              <a:t>打开 </a:t>
            </a:r>
            <a:r>
              <a:rPr lang="en-US" altLang="zh-CN" sz="2400" dirty="0">
                <a:solidFill>
                  <a:srgbClr val="000000"/>
                </a:solidFill>
                <a:latin typeface="Microsoft YaHei UI" panose="020B0503020204020204" pitchFamily="34" charset="-122"/>
                <a:ea typeface="Microsoft YaHei UI" panose="020B0503020204020204" pitchFamily="34" charset="-122"/>
                <a:cs typeface="Arial"/>
                <a:sym typeface="Arial"/>
              </a:rPr>
              <a:t>HTML </a:t>
            </a:r>
            <a:r>
              <a:rPr lang="zh-CN" altLang="en-US" sz="2400" dirty="0">
                <a:solidFill>
                  <a:srgbClr val="000000"/>
                </a:solidFill>
                <a:latin typeface="Microsoft YaHei UI" panose="020B0503020204020204" pitchFamily="34" charset="-122"/>
                <a:ea typeface="Microsoft YaHei UI" panose="020B0503020204020204" pitchFamily="34" charset="-122"/>
                <a:cs typeface="Arial"/>
                <a:sym typeface="Arial"/>
              </a:rPr>
              <a:t>文件</a:t>
            </a:r>
            <a:endParaRPr lang="en-US" altLang="zh-CN" sz="2400" dirty="0">
              <a:solidFill>
                <a:srgbClr val="000000"/>
              </a:solidFill>
              <a:latin typeface="Microsoft YaHei UI" panose="020B0503020204020204" pitchFamily="34" charset="-122"/>
              <a:ea typeface="Microsoft YaHei UI" panose="020B0503020204020204" pitchFamily="34" charset="-122"/>
              <a:cs typeface="Arial"/>
              <a:sym typeface="Arial"/>
            </a:endParaRPr>
          </a:p>
        </p:txBody>
      </p:sp>
    </p:spTree>
    <p:extLst>
      <p:ext uri="{BB962C8B-B14F-4D97-AF65-F5344CB8AC3E}">
        <p14:creationId xmlns:p14="http://schemas.microsoft.com/office/powerpoint/2010/main" val="1938172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a:xfrm>
            <a:off x="3584805" y="2446588"/>
            <a:ext cx="5022390" cy="1325563"/>
          </a:xfrm>
        </p:spPr>
        <p:txBody>
          <a:bodyPr>
            <a:normAutofit/>
          </a:bodyPr>
          <a:lstStyle/>
          <a:p>
            <a:pPr algn="ctr"/>
            <a:r>
              <a:rPr lang="en-US" altLang="zh-CN" sz="6000" dirty="0"/>
              <a:t>Web</a:t>
            </a:r>
            <a:r>
              <a:rPr lang="zh-CN" altLang="en-US" sz="6000" dirty="0"/>
              <a:t>开发综合</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24</a:t>
            </a:fld>
            <a:endParaRPr lang="zh-CN" altLang="en-US" noProof="0" dirty="0">
              <a:solidFill>
                <a:prstClr val="black">
                  <a:tint val="75000"/>
                </a:prstClr>
              </a:solidFill>
              <a:latin typeface="Microsoft YaHei UI" panose="020B0503020204020204" pitchFamily="34" charset="-122"/>
            </a:endParaRPr>
          </a:p>
        </p:txBody>
      </p:sp>
    </p:spTree>
    <p:extLst>
      <p:ext uri="{BB962C8B-B14F-4D97-AF65-F5344CB8AC3E}">
        <p14:creationId xmlns:p14="http://schemas.microsoft.com/office/powerpoint/2010/main" val="164115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695399" y="201663"/>
            <a:ext cx="6328000" cy="763600"/>
          </a:xfrm>
          <a:prstGeom prst="rect">
            <a:avLst/>
          </a:prstGeom>
        </p:spPr>
        <p:txBody>
          <a:bodyPr spcFirstLastPara="1" vert="horz" wrap="square" lIns="121900" tIns="121900" rIns="121900" bIns="121900" rtlCol="0" anchor="t" anchorCtr="0">
            <a:noAutofit/>
          </a:bodyPr>
          <a:lstStyle/>
          <a:p>
            <a:pPr lvl="0">
              <a:lnSpc>
                <a:spcPct val="100000"/>
              </a:lnSpc>
              <a:spcBef>
                <a:spcPts val="0"/>
              </a:spcBef>
              <a:buClr>
                <a:srgbClr val="E17C78"/>
              </a:buClr>
              <a:buSzPts val="2800"/>
            </a:pPr>
            <a:r>
              <a:rPr lang="zh-CN" altLang="en-US" sz="4400" dirty="0">
                <a:sym typeface="Fira Sans Condensed ExtraBold"/>
              </a:rPr>
              <a:t>回顾</a:t>
            </a:r>
            <a:r>
              <a:rPr lang="en-US" altLang="zh-CN" sz="4400" dirty="0">
                <a:solidFill>
                  <a:schemeClr val="accent2"/>
                </a:solidFill>
                <a:sym typeface="Fira Sans Condensed ExtraBold"/>
              </a:rPr>
              <a:t>DOM</a:t>
            </a:r>
            <a:endParaRPr lang="zh-CN" altLang="en-US" sz="4400" dirty="0">
              <a:solidFill>
                <a:schemeClr val="accent2"/>
              </a:solidFill>
              <a:sym typeface="Fira Sans Condensed ExtraBold"/>
            </a:endParaRPr>
          </a:p>
        </p:txBody>
      </p:sp>
      <p:sp>
        <p:nvSpPr>
          <p:cNvPr id="6" name="矩形 5"/>
          <p:cNvSpPr/>
          <p:nvPr/>
        </p:nvSpPr>
        <p:spPr>
          <a:xfrm>
            <a:off x="695399" y="1076460"/>
            <a:ext cx="5597116" cy="5567806"/>
          </a:xfrm>
          <a:prstGeom prst="rect">
            <a:avLst/>
          </a:prstGeom>
        </p:spPr>
        <p:txBody>
          <a:bodyPr wrap="square">
            <a:spAutoFit/>
          </a:bodyPr>
          <a:lstStyle/>
          <a:p>
            <a:pPr>
              <a:lnSpc>
                <a:spcPct val="150000"/>
              </a:lnSpc>
            </a:pPr>
            <a:r>
              <a:rPr lang="en-US" altLang="zh-CN" sz="2400" dirty="0">
                <a:latin typeface="Microsoft YaHei UI" panose="020B0503020204020204" pitchFamily="34" charset="-122"/>
                <a:ea typeface="Microsoft YaHei UI" panose="020B0503020204020204" pitchFamily="34" charset="-122"/>
                <a:cs typeface="Microsoft GothicNeo" panose="020B0503020000020004" pitchFamily="34" charset="-127"/>
              </a:rPr>
              <a:t>HTML </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文档中的</a:t>
            </a:r>
            <a:r>
              <a:rPr lang="zh-CN" altLang="en-US" sz="2400" b="1"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所有内容都是节点</a:t>
            </a:r>
            <a:endParaRPr lang="en-US" altLang="zh-CN" sz="2400" b="1"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endParaRPr>
          </a:p>
          <a:p>
            <a:pPr marL="380990" indent="-380990">
              <a:lnSpc>
                <a:spcPct val="150000"/>
              </a:lnSpc>
              <a:buFont typeface="Arial" panose="020B0604020202020204" pitchFamily="34" charset="0"/>
              <a:buChar char="•"/>
            </a:pP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整个文档是一个</a:t>
            </a:r>
            <a:r>
              <a:rPr lang="zh-CN" altLang="en-US"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文档节点</a:t>
            </a:r>
            <a:endParaRPr lang="en-US" altLang="zh-CN"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endParaRPr>
          </a:p>
          <a:p>
            <a:pPr marL="380990" indent="-380990">
              <a:lnSpc>
                <a:spcPct val="150000"/>
              </a:lnSpc>
              <a:buFont typeface="Arial" panose="020B0604020202020204" pitchFamily="34" charset="0"/>
              <a:buChar char="•"/>
            </a:pP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每个 </a:t>
            </a:r>
            <a:r>
              <a:rPr lang="en-US" altLang="zh-CN" sz="2400" dirty="0">
                <a:latin typeface="Microsoft YaHei UI" panose="020B0503020204020204" pitchFamily="34" charset="-122"/>
                <a:ea typeface="Microsoft YaHei UI" panose="020B0503020204020204" pitchFamily="34" charset="-122"/>
                <a:cs typeface="Microsoft GothicNeo" panose="020B0503020000020004" pitchFamily="34" charset="-127"/>
              </a:rPr>
              <a:t>HTML </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元素是</a:t>
            </a:r>
            <a:r>
              <a:rPr lang="zh-CN" altLang="en-US"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元素节点</a:t>
            </a:r>
            <a:endParaRPr lang="en-US" altLang="zh-CN"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endParaRPr>
          </a:p>
          <a:p>
            <a:pPr marL="380990" indent="-380990">
              <a:lnSpc>
                <a:spcPct val="150000"/>
              </a:lnSpc>
              <a:buFont typeface="Arial" panose="020B0604020202020204" pitchFamily="34" charset="0"/>
              <a:buChar char="•"/>
            </a:pPr>
            <a:r>
              <a:rPr lang="en-US" altLang="zh-CN" sz="2400" dirty="0">
                <a:latin typeface="Microsoft YaHei UI" panose="020B0503020204020204" pitchFamily="34" charset="-122"/>
                <a:ea typeface="Microsoft YaHei UI" panose="020B0503020204020204" pitchFamily="34" charset="-122"/>
                <a:cs typeface="Microsoft GothicNeo" panose="020B0503020000020004" pitchFamily="34" charset="-127"/>
              </a:rPr>
              <a:t>HTML </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元素内的文本是</a:t>
            </a:r>
            <a:r>
              <a:rPr lang="zh-CN" altLang="en-US"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文本节点</a:t>
            </a:r>
            <a:endParaRPr lang="en-US" altLang="zh-CN"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endParaRPr>
          </a:p>
          <a:p>
            <a:pPr marL="380990" indent="-380990">
              <a:lnSpc>
                <a:spcPct val="150000"/>
              </a:lnSpc>
              <a:buFont typeface="Arial" panose="020B0604020202020204" pitchFamily="34" charset="0"/>
              <a:buChar char="•"/>
            </a:pP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每个 </a:t>
            </a:r>
            <a:r>
              <a:rPr lang="en-US" altLang="zh-CN" sz="2400" dirty="0">
                <a:latin typeface="Microsoft YaHei UI" panose="020B0503020204020204" pitchFamily="34" charset="-122"/>
                <a:ea typeface="Microsoft YaHei UI" panose="020B0503020204020204" pitchFamily="34" charset="-122"/>
                <a:cs typeface="Microsoft GothicNeo" panose="020B0503020000020004" pitchFamily="34" charset="-127"/>
              </a:rPr>
              <a:t>HTML </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属性是</a:t>
            </a:r>
            <a:r>
              <a:rPr lang="zh-CN" altLang="en-US"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属性节点</a:t>
            </a:r>
            <a:endParaRPr lang="en-US" altLang="zh-CN"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endParaRPr>
          </a:p>
          <a:p>
            <a:pPr marL="380990" indent="-380990">
              <a:lnSpc>
                <a:spcPct val="150000"/>
              </a:lnSpc>
              <a:buFont typeface="Arial" panose="020B0604020202020204" pitchFamily="34" charset="0"/>
              <a:buChar char="•"/>
            </a:pP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注释是</a:t>
            </a:r>
            <a:r>
              <a:rPr lang="zh-CN" altLang="en-US"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注释节点</a:t>
            </a:r>
            <a:endParaRPr lang="en-US" altLang="zh-CN" sz="2400" dirty="0">
              <a:solidFill>
                <a:srgbClr val="C00000"/>
              </a:solidFill>
              <a:latin typeface="Microsoft YaHei UI" panose="020B0503020204020204" pitchFamily="34" charset="-122"/>
              <a:ea typeface="Microsoft YaHei UI" panose="020B0503020204020204" pitchFamily="34" charset="-122"/>
              <a:cs typeface="Microsoft GothicNeo" panose="020B0503020000020004" pitchFamily="34" charset="-127"/>
            </a:endParaRPr>
          </a:p>
          <a:p>
            <a:pPr>
              <a:lnSpc>
                <a:spcPct val="150000"/>
              </a:lnSpc>
            </a:pPr>
            <a:r>
              <a:rPr lang="en-US" altLang="zh-CN" sz="2400" dirty="0">
                <a:latin typeface="Microsoft YaHei UI" panose="020B0503020204020204" pitchFamily="34" charset="-122"/>
                <a:ea typeface="Microsoft YaHei UI" panose="020B0503020204020204" pitchFamily="34" charset="-122"/>
                <a:cs typeface="Microsoft GothicNeo" panose="020B0503020000020004" pitchFamily="34" charset="-127"/>
              </a:rPr>
              <a:t>DOM</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就是</a:t>
            </a:r>
            <a:r>
              <a:rPr lang="zh-CN" altLang="en-US" sz="2400" b="1"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一个编程接口</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，就是</a:t>
            </a:r>
            <a:r>
              <a:rPr lang="zh-CN" altLang="en-US"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一套</a:t>
            </a:r>
            <a:r>
              <a:rPr lang="en-US" altLang="zh-CN" sz="2400" dirty="0">
                <a:solidFill>
                  <a:schemeClr val="accent2"/>
                </a:solidFill>
                <a:latin typeface="Microsoft YaHei UI" panose="020B0503020204020204" pitchFamily="34" charset="-122"/>
                <a:ea typeface="Microsoft YaHei UI" panose="020B0503020204020204" pitchFamily="34" charset="-122"/>
                <a:cs typeface="Microsoft GothicNeo" panose="020B0503020000020004" pitchFamily="34" charset="-127"/>
              </a:rPr>
              <a:t>API</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a:t>
            </a:r>
            <a:r>
              <a:rPr lang="en-US" altLang="zh-CN" sz="2400" dirty="0">
                <a:latin typeface="Microsoft YaHei UI" panose="020B0503020204020204" pitchFamily="34" charset="-122"/>
                <a:ea typeface="Microsoft YaHei UI" panose="020B0503020204020204" pitchFamily="34" charset="-122"/>
                <a:cs typeface="Microsoft GothicNeo" panose="020B0503020000020004" pitchFamily="34" charset="-127"/>
              </a:rPr>
              <a:t> JavaScript</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通常是通过</a:t>
            </a:r>
            <a:r>
              <a:rPr lang="en-US" altLang="zh-CN" sz="2400" dirty="0">
                <a:latin typeface="Microsoft YaHei UI" panose="020B0503020204020204" pitchFamily="34" charset="-122"/>
                <a:ea typeface="Microsoft YaHei UI" panose="020B0503020204020204" pitchFamily="34" charset="-122"/>
                <a:cs typeface="Microsoft GothicNeo" panose="020B0503020000020004" pitchFamily="34" charset="-127"/>
              </a:rPr>
              <a:t>DOM</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来获得和操作</a:t>
            </a:r>
            <a:r>
              <a:rPr lang="en-US" altLang="zh-CN" sz="2400" dirty="0">
                <a:latin typeface="Microsoft YaHei UI" panose="020B0503020204020204" pitchFamily="34" charset="-122"/>
                <a:ea typeface="Microsoft YaHei UI" panose="020B0503020204020204" pitchFamily="34" charset="-122"/>
                <a:cs typeface="Microsoft GothicNeo" panose="020B0503020000020004" pitchFamily="34" charset="-127"/>
              </a:rPr>
              <a:t>HTML</a:t>
            </a:r>
            <a:r>
              <a:rPr lang="zh-CN" altLang="en-US" sz="2400" dirty="0">
                <a:latin typeface="Microsoft YaHei UI" panose="020B0503020204020204" pitchFamily="34" charset="-122"/>
                <a:ea typeface="Microsoft YaHei UI" panose="020B0503020204020204" pitchFamily="34" charset="-122"/>
                <a:cs typeface="Microsoft GothicNeo" panose="020B0503020000020004" pitchFamily="34" charset="-127"/>
              </a:rPr>
              <a:t>属性的</a:t>
            </a:r>
          </a:p>
          <a:p>
            <a:pPr marL="380990" indent="-380990">
              <a:lnSpc>
                <a:spcPct val="150000"/>
              </a:lnSpc>
              <a:buFont typeface="Arial" panose="020B0604020202020204" pitchFamily="34" charset="0"/>
              <a:buChar char="•"/>
            </a:pPr>
            <a:endParaRPr lang="en-US" altLang="zh-CN" sz="2400" dirty="0">
              <a:solidFill>
                <a:srgbClr val="C00000"/>
              </a:solidFill>
              <a:latin typeface="Microsoft YaHei UI" panose="020B0503020204020204" pitchFamily="34" charset="-122"/>
              <a:ea typeface="Microsoft YaHei UI" panose="020B0503020204020204" pitchFamily="34" charset="-122"/>
              <a:cs typeface="Microsoft GothicNeo" panose="020B0503020000020004" pitchFamily="34" charset="-127"/>
            </a:endParaRPr>
          </a:p>
        </p:txBody>
      </p:sp>
      <p:pic>
        <p:nvPicPr>
          <p:cNvPr id="2" name="图片 1"/>
          <p:cNvPicPr>
            <a:picLocks noChangeAspect="1"/>
          </p:cNvPicPr>
          <p:nvPr/>
        </p:nvPicPr>
        <p:blipFill>
          <a:blip r:embed="rId3"/>
          <a:stretch>
            <a:fillRect/>
          </a:stretch>
        </p:blipFill>
        <p:spPr>
          <a:xfrm>
            <a:off x="6493342" y="2005489"/>
            <a:ext cx="5385169" cy="2847022"/>
          </a:xfrm>
          <a:prstGeom prst="rect">
            <a:avLst/>
          </a:prstGeom>
        </p:spPr>
      </p:pic>
      <p:sp>
        <p:nvSpPr>
          <p:cNvPr id="5" name="矩形 4"/>
          <p:cNvSpPr/>
          <p:nvPr/>
        </p:nvSpPr>
        <p:spPr>
          <a:xfrm>
            <a:off x="7562175" y="1199729"/>
            <a:ext cx="3247505" cy="583365"/>
          </a:xfrm>
          <a:prstGeom prst="rect">
            <a:avLst/>
          </a:prstGeom>
        </p:spPr>
        <p:txBody>
          <a:bodyPr wrap="square">
            <a:spAutoFit/>
          </a:bodyPr>
          <a:lstStyle/>
          <a:p>
            <a:pPr>
              <a:lnSpc>
                <a:spcPct val="150000"/>
              </a:lnSpc>
            </a:pPr>
            <a:r>
              <a:rPr lang="en-US" altLang="zh-CN" sz="2400" dirty="0">
                <a:latin typeface="Microsoft YaHei UI" panose="020B0503020204020204" pitchFamily="34" charset="-122"/>
                <a:ea typeface="Microsoft YaHei UI" panose="020B0503020204020204" pitchFamily="34" charset="-122"/>
              </a:rPr>
              <a:t>HTML DOM </a:t>
            </a:r>
            <a:r>
              <a:rPr lang="zh-CN" altLang="en-US" sz="2400" dirty="0">
                <a:latin typeface="Microsoft YaHei UI" panose="020B0503020204020204" pitchFamily="34" charset="-122"/>
                <a:ea typeface="Microsoft YaHei UI" panose="020B0503020204020204" pitchFamily="34" charset="-122"/>
              </a:rPr>
              <a:t>节点树</a:t>
            </a:r>
            <a:endParaRPr lang="en-US" altLang="zh-CN" sz="2400" dirty="0">
              <a:solidFill>
                <a:srgbClr val="C00000"/>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39"/>
          <p:cNvSpPr txBox="1">
            <a:spLocks noGrp="1"/>
          </p:cNvSpPr>
          <p:nvPr>
            <p:ph type="title"/>
          </p:nvPr>
        </p:nvSpPr>
        <p:spPr>
          <a:xfrm>
            <a:off x="774472" y="261861"/>
            <a:ext cx="6850996" cy="763600"/>
          </a:xfrm>
          <a:prstGeom prst="rect">
            <a:avLst/>
          </a:prstGeom>
        </p:spPr>
        <p:txBody>
          <a:bodyPr spcFirstLastPara="1" vert="horz" wrap="square" lIns="121900" tIns="121900" rIns="121900" bIns="121900" rtlCol="0" anchor="t" anchorCtr="0">
            <a:noAutofit/>
          </a:bodyPr>
          <a:lstStyle/>
          <a:p>
            <a:pPr>
              <a:lnSpc>
                <a:spcPct val="100000"/>
              </a:lnSpc>
              <a:spcBef>
                <a:spcPts val="0"/>
              </a:spcBef>
              <a:buClr>
                <a:srgbClr val="E17C78"/>
              </a:buClr>
              <a:buSzPts val="2800"/>
            </a:pPr>
            <a:r>
              <a:rPr lang="zh-CN" altLang="en-US" sz="4400" dirty="0"/>
              <a:t>常见的</a:t>
            </a:r>
            <a:r>
              <a:rPr lang="en-US" altLang="zh-CN" sz="4400" dirty="0">
                <a:solidFill>
                  <a:schemeClr val="accent2"/>
                </a:solidFill>
              </a:rPr>
              <a:t>DOM</a:t>
            </a:r>
            <a:r>
              <a:rPr lang="zh-CN" altLang="en-US" sz="4400" dirty="0">
                <a:solidFill>
                  <a:schemeClr val="accent2"/>
                </a:solidFill>
              </a:rPr>
              <a:t>属性</a:t>
            </a:r>
          </a:p>
        </p:txBody>
      </p:sp>
      <p:graphicFrame>
        <p:nvGraphicFramePr>
          <p:cNvPr id="8" name="表格 6"/>
          <p:cNvGraphicFramePr>
            <a:graphicFrameLocks noGrp="1"/>
          </p:cNvGraphicFramePr>
          <p:nvPr>
            <p:extLst>
              <p:ext uri="{D42A27DB-BD31-4B8C-83A1-F6EECF244321}">
                <p14:modId xmlns:p14="http://schemas.microsoft.com/office/powerpoint/2010/main" val="1205244834"/>
              </p:ext>
            </p:extLst>
          </p:nvPr>
        </p:nvGraphicFramePr>
        <p:xfrm>
          <a:off x="2505453" y="1720109"/>
          <a:ext cx="7454400" cy="3959674"/>
        </p:xfrm>
        <a:graphic>
          <a:graphicData uri="http://schemas.openxmlformats.org/drawingml/2006/table">
            <a:tbl>
              <a:tblPr firstRow="1" bandRow="1">
                <a:tableStyleId>{5C22544A-7EE6-4342-B048-85BDC9FD1C3A}</a:tableStyleId>
              </a:tblPr>
              <a:tblGrid>
                <a:gridCol w="3353455">
                  <a:extLst>
                    <a:ext uri="{9D8B030D-6E8A-4147-A177-3AD203B41FA5}">
                      <a16:colId xmlns:a16="http://schemas.microsoft.com/office/drawing/2014/main" val="20000"/>
                    </a:ext>
                  </a:extLst>
                </a:gridCol>
                <a:gridCol w="4100945">
                  <a:extLst>
                    <a:ext uri="{9D8B030D-6E8A-4147-A177-3AD203B41FA5}">
                      <a16:colId xmlns:a16="http://schemas.microsoft.com/office/drawing/2014/main" val="20001"/>
                    </a:ext>
                  </a:extLst>
                </a:gridCol>
              </a:tblGrid>
              <a:tr h="451085">
                <a:tc>
                  <a:txBody>
                    <a:bodyPr/>
                    <a:lstStyle/>
                    <a:p>
                      <a:pPr marL="0" algn="ctr" defTabSz="685800" rtl="0" eaLnBrk="1" latinLnBrk="0" hangingPunct="1">
                        <a:lnSpc>
                          <a:spcPct val="100000"/>
                        </a:lnSpc>
                      </a:pPr>
                      <a:r>
                        <a:rPr lang="zh-CN" altLang="en-US" sz="2000" b="1" kern="1200" dirty="0">
                          <a:solidFill>
                            <a:schemeClr val="lt1"/>
                          </a:solidFill>
                          <a:latin typeface="Microsoft YaHei UI" panose="020B0503020204020204" pitchFamily="34" charset="-122"/>
                          <a:ea typeface="Microsoft YaHei UI" panose="020B0503020204020204" pitchFamily="34" charset="-122"/>
                          <a:cs typeface="+mn-cs"/>
                        </a:rPr>
                        <a:t>方法</a:t>
                      </a:r>
                    </a:p>
                  </a:txBody>
                  <a:tcPr marL="121920" marR="121920" marT="60960" marB="60960"/>
                </a:tc>
                <a:tc>
                  <a:txBody>
                    <a:bodyPr/>
                    <a:lstStyle/>
                    <a:p>
                      <a:pPr marL="0" algn="ctr" defTabSz="685800" rtl="0" eaLnBrk="1" latinLnBrk="0" hangingPunct="1">
                        <a:lnSpc>
                          <a:spcPct val="100000"/>
                        </a:lnSpc>
                      </a:pPr>
                      <a:r>
                        <a:rPr lang="zh-CN" altLang="en-US" sz="2000" b="1" kern="1200" dirty="0">
                          <a:solidFill>
                            <a:schemeClr val="lt1"/>
                          </a:solidFill>
                          <a:latin typeface="Microsoft YaHei UI" panose="020B0503020204020204" pitchFamily="34" charset="-122"/>
                          <a:ea typeface="Microsoft YaHei UI" panose="020B0503020204020204" pitchFamily="34" charset="-122"/>
                          <a:cs typeface="+mn-cs"/>
                        </a:rPr>
                        <a:t>作用</a:t>
                      </a:r>
                    </a:p>
                  </a:txBody>
                  <a:tcPr marL="121920" marR="121920" marT="60960" marB="60960"/>
                </a:tc>
                <a:extLst>
                  <a:ext uri="{0D108BD9-81ED-4DB2-BD59-A6C34878D82A}">
                    <a16:rowId xmlns:a16="http://schemas.microsoft.com/office/drawing/2014/main" val="10000"/>
                  </a:ext>
                </a:extLst>
              </a:tr>
              <a:tr h="501227">
                <a:tc>
                  <a:txBody>
                    <a:bodyPr/>
                    <a:lstStyle/>
                    <a:p>
                      <a:pPr algn="l"/>
                      <a:r>
                        <a:rPr lang="en-US" altLang="zh-CN" sz="2000" b="0" i="0" u="none" strike="noStrike" cap="none" dirty="0" err="1">
                          <a:solidFill>
                            <a:schemeClr val="dk1"/>
                          </a:solidFill>
                          <a:effectLst/>
                          <a:latin typeface="Microsoft YaHei UI" panose="020B0503020204020204" pitchFamily="34" charset="-122"/>
                          <a:ea typeface="Microsoft YaHei UI" panose="020B0503020204020204" pitchFamily="34" charset="-122"/>
                          <a:cs typeface="+mn-cs"/>
                          <a:sym typeface="Arial" panose="020B0604020202020204"/>
                        </a:rPr>
                        <a:t>innerHTML</a:t>
                      </a:r>
                      <a:endParaRPr lang="zh-CN" altLang="en-US" sz="2000" dirty="0">
                        <a:effectLst/>
                        <a:latin typeface="Microsoft YaHei UI" panose="020B0503020204020204" pitchFamily="34" charset="-122"/>
                        <a:ea typeface="Microsoft YaHei UI" panose="020B0503020204020204" pitchFamily="34" charset="-122"/>
                      </a:endParaRPr>
                    </a:p>
                  </a:txBody>
                  <a:tcPr marL="118533" marR="118533" marT="67733" marB="67733" anchor="ctr"/>
                </a:tc>
                <a:tc>
                  <a:txBody>
                    <a:bodyPr/>
                    <a:lstStyle/>
                    <a:p>
                      <a:pPr algn="l"/>
                      <a:r>
                        <a:rPr lang="zh-CN" altLang="en-US" sz="2000" dirty="0">
                          <a:effectLst/>
                          <a:latin typeface="Microsoft YaHei UI" panose="020B0503020204020204" pitchFamily="34" charset="-122"/>
                          <a:ea typeface="Microsoft YaHei UI" panose="020B0503020204020204" pitchFamily="34" charset="-122"/>
                        </a:rPr>
                        <a:t>节点（元素）的文本值</a:t>
                      </a:r>
                    </a:p>
                  </a:txBody>
                  <a:tcPr marL="118533" marR="118533" marT="67733" marB="67733" anchor="ctr"/>
                </a:tc>
                <a:extLst>
                  <a:ext uri="{0D108BD9-81ED-4DB2-BD59-A6C34878D82A}">
                    <a16:rowId xmlns:a16="http://schemas.microsoft.com/office/drawing/2014/main" val="10001"/>
                  </a:ext>
                </a:extLst>
              </a:tr>
              <a:tr h="501227">
                <a:tc>
                  <a:txBody>
                    <a:bodyPr/>
                    <a:lstStyle/>
                    <a:p>
                      <a:pPr algn="l"/>
                      <a:r>
                        <a:rPr lang="en-US" altLang="zh-CN" sz="2000" dirty="0" err="1">
                          <a:effectLst/>
                          <a:latin typeface="Microsoft YaHei UI" panose="020B0503020204020204" pitchFamily="34" charset="-122"/>
                          <a:ea typeface="Microsoft YaHei UI" panose="020B0503020204020204" pitchFamily="34" charset="-122"/>
                        </a:rPr>
                        <a:t>parentNode</a:t>
                      </a:r>
                      <a:r>
                        <a:rPr lang="en-US" altLang="zh-CN" sz="2000" dirty="0">
                          <a:effectLst/>
                          <a:latin typeface="Microsoft YaHei UI" panose="020B0503020204020204" pitchFamily="34" charset="-122"/>
                          <a:ea typeface="Microsoft YaHei UI" panose="020B0503020204020204" pitchFamily="34" charset="-122"/>
                        </a:rPr>
                        <a:t> </a:t>
                      </a:r>
                      <a:endParaRPr lang="zh-CN" altLang="en-US" sz="2000" dirty="0">
                        <a:effectLst/>
                        <a:latin typeface="Microsoft YaHei UI" panose="020B0503020204020204" pitchFamily="34" charset="-122"/>
                        <a:ea typeface="Microsoft YaHei UI" panose="020B0503020204020204" pitchFamily="34" charset="-122"/>
                      </a:endParaRPr>
                    </a:p>
                  </a:txBody>
                  <a:tcPr marL="118533" marR="118533" marT="67733" marB="67733" anchor="ctr"/>
                </a:tc>
                <a:tc>
                  <a:txBody>
                    <a:bodyPr/>
                    <a:lstStyle/>
                    <a:p>
                      <a:pPr algn="l"/>
                      <a:r>
                        <a:rPr lang="zh-CN" altLang="en-US" sz="2000" dirty="0">
                          <a:effectLst/>
                          <a:latin typeface="Microsoft YaHei UI" panose="020B0503020204020204" pitchFamily="34" charset="-122"/>
                          <a:ea typeface="Microsoft YaHei UI" panose="020B0503020204020204" pitchFamily="34" charset="-122"/>
                        </a:rPr>
                        <a:t>节点（元素）的父节点</a:t>
                      </a:r>
                    </a:p>
                  </a:txBody>
                  <a:tcPr marL="118533" marR="118533" marT="67733" marB="67733" anchor="ctr"/>
                </a:tc>
                <a:extLst>
                  <a:ext uri="{0D108BD9-81ED-4DB2-BD59-A6C34878D82A}">
                    <a16:rowId xmlns:a16="http://schemas.microsoft.com/office/drawing/2014/main" val="10002"/>
                  </a:ext>
                </a:extLst>
              </a:tr>
              <a:tr h="501227">
                <a:tc>
                  <a:txBody>
                    <a:bodyPr/>
                    <a:lstStyle/>
                    <a:p>
                      <a:pPr algn="l"/>
                      <a:r>
                        <a:rPr lang="en-US" sz="2000" dirty="0" err="1">
                          <a:effectLst/>
                          <a:latin typeface="Microsoft YaHei UI" panose="020B0503020204020204" pitchFamily="34" charset="-122"/>
                          <a:ea typeface="Microsoft YaHei UI" panose="020B0503020204020204" pitchFamily="34" charset="-122"/>
                        </a:rPr>
                        <a:t>childNodes</a:t>
                      </a:r>
                      <a:r>
                        <a:rPr lang="en-US" sz="2000" dirty="0">
                          <a:effectLst/>
                          <a:latin typeface="Microsoft YaHei UI" panose="020B0503020204020204" pitchFamily="34" charset="-122"/>
                          <a:ea typeface="Microsoft YaHei UI" panose="020B0503020204020204" pitchFamily="34" charset="-122"/>
                        </a:rPr>
                        <a:t> </a:t>
                      </a:r>
                      <a:endParaRPr lang="zh-CN" altLang="en-US" sz="2000" dirty="0">
                        <a:effectLst/>
                        <a:latin typeface="Microsoft YaHei UI" panose="020B0503020204020204" pitchFamily="34" charset="-122"/>
                        <a:ea typeface="Microsoft YaHei UI" panose="020B0503020204020204" pitchFamily="34" charset="-122"/>
                      </a:endParaRPr>
                    </a:p>
                  </a:txBody>
                  <a:tcPr marL="118533" marR="118533" marT="67733" marB="67733" anchor="ctr"/>
                </a:tc>
                <a:tc>
                  <a:txBody>
                    <a:bodyPr/>
                    <a:lstStyle/>
                    <a:p>
                      <a:pPr algn="l"/>
                      <a:r>
                        <a:rPr lang="zh-CN" altLang="en-US" sz="2000" dirty="0">
                          <a:effectLst/>
                          <a:latin typeface="Microsoft YaHei UI" panose="020B0503020204020204" pitchFamily="34" charset="-122"/>
                          <a:ea typeface="Microsoft YaHei UI" panose="020B0503020204020204" pitchFamily="34" charset="-122"/>
                        </a:rPr>
                        <a:t>节点（元素）的子节点</a:t>
                      </a:r>
                    </a:p>
                  </a:txBody>
                  <a:tcPr marL="118533" marR="118533" marT="67733" marB="67733" anchor="ctr"/>
                </a:tc>
                <a:extLst>
                  <a:ext uri="{0D108BD9-81ED-4DB2-BD59-A6C34878D82A}">
                    <a16:rowId xmlns:a16="http://schemas.microsoft.com/office/drawing/2014/main" val="10003"/>
                  </a:ext>
                </a:extLst>
              </a:tr>
              <a:tr h="501227">
                <a:tc>
                  <a:txBody>
                    <a:bodyPr/>
                    <a:lstStyle/>
                    <a:p>
                      <a:pPr algn="l"/>
                      <a:r>
                        <a:rPr lang="en-US" sz="2000" dirty="0">
                          <a:effectLst/>
                          <a:latin typeface="Microsoft YaHei UI" panose="020B0503020204020204" pitchFamily="34" charset="-122"/>
                          <a:ea typeface="Microsoft YaHei UI" panose="020B0503020204020204" pitchFamily="34" charset="-122"/>
                        </a:rPr>
                        <a:t>attributes </a:t>
                      </a:r>
                      <a:endParaRPr lang="zh-CN" altLang="en-US" sz="2000" dirty="0">
                        <a:effectLst/>
                        <a:latin typeface="Microsoft YaHei UI" panose="020B0503020204020204" pitchFamily="34" charset="-122"/>
                        <a:ea typeface="Microsoft YaHei UI" panose="020B0503020204020204" pitchFamily="34" charset="-122"/>
                      </a:endParaRPr>
                    </a:p>
                  </a:txBody>
                  <a:tcPr marL="118533" marR="118533" marT="67733" marB="67733" anchor="ctr"/>
                </a:tc>
                <a:tc>
                  <a:txBody>
                    <a:bodyPr/>
                    <a:lstStyle/>
                    <a:p>
                      <a:pPr algn="l"/>
                      <a:r>
                        <a:rPr lang="zh-CN" altLang="en-US" sz="2000" dirty="0">
                          <a:effectLst/>
                          <a:latin typeface="Microsoft YaHei UI" panose="020B0503020204020204" pitchFamily="34" charset="-122"/>
                          <a:ea typeface="Microsoft YaHei UI" panose="020B0503020204020204" pitchFamily="34" charset="-122"/>
                        </a:rPr>
                        <a:t>节点（元素）的属性节点</a:t>
                      </a:r>
                    </a:p>
                  </a:txBody>
                  <a:tcPr marL="118533" marR="118533" marT="67733" marB="67733" anchor="ctr"/>
                </a:tc>
                <a:extLst>
                  <a:ext uri="{0D108BD9-81ED-4DB2-BD59-A6C34878D82A}">
                    <a16:rowId xmlns:a16="http://schemas.microsoft.com/office/drawing/2014/main" val="10004"/>
                  </a:ext>
                </a:extLst>
              </a:tr>
              <a:tr h="501227">
                <a:tc>
                  <a:txBody>
                    <a:bodyPr/>
                    <a:lstStyle/>
                    <a:p>
                      <a:pPr algn="l"/>
                      <a:r>
                        <a:rPr lang="en-US" sz="2000" dirty="0" err="1">
                          <a:effectLst/>
                          <a:latin typeface="Microsoft YaHei UI" panose="020B0503020204020204" pitchFamily="34" charset="-122"/>
                          <a:ea typeface="Microsoft YaHei UI" panose="020B0503020204020204" pitchFamily="34" charset="-122"/>
                        </a:rPr>
                        <a:t>nodeName</a:t>
                      </a:r>
                      <a:r>
                        <a:rPr lang="en-US" sz="2000" dirty="0">
                          <a:effectLst/>
                          <a:latin typeface="Microsoft YaHei UI" panose="020B0503020204020204" pitchFamily="34" charset="-122"/>
                          <a:ea typeface="Microsoft YaHei UI" panose="020B0503020204020204" pitchFamily="34" charset="-122"/>
                        </a:rPr>
                        <a:t> </a:t>
                      </a:r>
                      <a:endParaRPr lang="zh-CN" altLang="en-US" sz="2000" dirty="0">
                        <a:effectLst/>
                        <a:latin typeface="Microsoft YaHei UI" panose="020B0503020204020204" pitchFamily="34" charset="-122"/>
                        <a:ea typeface="Microsoft YaHei UI" panose="020B0503020204020204" pitchFamily="34" charset="-122"/>
                      </a:endParaRPr>
                    </a:p>
                  </a:txBody>
                  <a:tcPr marL="118533" marR="118533" marT="67733" marB="67733" anchor="ctr"/>
                </a:tc>
                <a:tc>
                  <a:txBody>
                    <a:bodyPr/>
                    <a:lstStyle/>
                    <a:p>
                      <a:pPr algn="l"/>
                      <a:r>
                        <a:rPr lang="zh-CN" altLang="en-US" sz="2000" dirty="0">
                          <a:effectLst/>
                          <a:latin typeface="Microsoft YaHei UI" panose="020B0503020204020204" pitchFamily="34" charset="-122"/>
                          <a:ea typeface="Microsoft YaHei UI" panose="020B0503020204020204" pitchFamily="34" charset="-122"/>
                        </a:rPr>
                        <a:t>规定节点的名称，是</a:t>
                      </a:r>
                      <a:r>
                        <a:rPr lang="zh-CN" altLang="en-US" sz="2000" b="1" dirty="0">
                          <a:effectLst/>
                          <a:latin typeface="Microsoft YaHei UI" panose="020B0503020204020204" pitchFamily="34" charset="-122"/>
                          <a:ea typeface="Microsoft YaHei UI" panose="020B0503020204020204" pitchFamily="34" charset="-122"/>
                        </a:rPr>
                        <a:t>只读的</a:t>
                      </a:r>
                    </a:p>
                  </a:txBody>
                  <a:tcPr marL="118533" marR="118533" marT="67733" marB="67733" anchor="ctr"/>
                </a:tc>
                <a:extLst>
                  <a:ext uri="{0D108BD9-81ED-4DB2-BD59-A6C34878D82A}">
                    <a16:rowId xmlns:a16="http://schemas.microsoft.com/office/drawing/2014/main" val="10005"/>
                  </a:ext>
                </a:extLst>
              </a:tr>
              <a:tr h="501227">
                <a:tc>
                  <a:txBody>
                    <a:bodyPr/>
                    <a:lstStyle/>
                    <a:p>
                      <a:pPr algn="l"/>
                      <a:r>
                        <a:rPr lang="en-US" sz="2000" dirty="0" err="1">
                          <a:effectLst/>
                          <a:latin typeface="Microsoft YaHei UI" panose="020B0503020204020204" pitchFamily="34" charset="-122"/>
                          <a:ea typeface="Microsoft YaHei UI" panose="020B0503020204020204" pitchFamily="34" charset="-122"/>
                        </a:rPr>
                        <a:t>nodeValue</a:t>
                      </a:r>
                      <a:r>
                        <a:rPr lang="en-US" sz="2000" dirty="0">
                          <a:effectLst/>
                          <a:latin typeface="Microsoft YaHei UI" panose="020B0503020204020204" pitchFamily="34" charset="-122"/>
                          <a:ea typeface="Microsoft YaHei UI" panose="020B0503020204020204" pitchFamily="34" charset="-122"/>
                        </a:rPr>
                        <a:t> </a:t>
                      </a:r>
                      <a:endParaRPr lang="zh-CN" altLang="en-US" sz="2000" dirty="0">
                        <a:effectLst/>
                        <a:latin typeface="Microsoft YaHei UI" panose="020B0503020204020204" pitchFamily="34" charset="-122"/>
                        <a:ea typeface="Microsoft YaHei UI" panose="020B0503020204020204" pitchFamily="34" charset="-122"/>
                      </a:endParaRPr>
                    </a:p>
                  </a:txBody>
                  <a:tcPr marL="118533" marR="118533" marT="67733" marB="67733" anchor="ctr"/>
                </a:tc>
                <a:tc>
                  <a:txBody>
                    <a:bodyPr/>
                    <a:lstStyle/>
                    <a:p>
                      <a:pPr algn="l"/>
                      <a:r>
                        <a:rPr lang="zh-CN" altLang="en-US" sz="2000" dirty="0">
                          <a:effectLst/>
                          <a:latin typeface="Microsoft YaHei UI" panose="020B0503020204020204" pitchFamily="34" charset="-122"/>
                          <a:ea typeface="Microsoft YaHei UI" panose="020B0503020204020204" pitchFamily="34" charset="-122"/>
                        </a:rPr>
                        <a:t>规定节点的值</a:t>
                      </a:r>
                    </a:p>
                  </a:txBody>
                  <a:tcPr marL="118533" marR="118533" marT="67733" marB="67733" anchor="ctr"/>
                </a:tc>
                <a:extLst>
                  <a:ext uri="{0D108BD9-81ED-4DB2-BD59-A6C34878D82A}">
                    <a16:rowId xmlns:a16="http://schemas.microsoft.com/office/drawing/2014/main" val="10006"/>
                  </a:ext>
                </a:extLst>
              </a:tr>
              <a:tr h="501227">
                <a:tc>
                  <a:txBody>
                    <a:bodyPr/>
                    <a:lstStyle/>
                    <a:p>
                      <a:pPr algn="l"/>
                      <a:r>
                        <a:rPr lang="en-US" sz="2000" dirty="0" err="1">
                          <a:effectLst/>
                          <a:latin typeface="Microsoft YaHei UI" panose="020B0503020204020204" pitchFamily="34" charset="-122"/>
                          <a:ea typeface="Microsoft YaHei UI" panose="020B0503020204020204" pitchFamily="34" charset="-122"/>
                        </a:rPr>
                        <a:t>nodeType</a:t>
                      </a:r>
                      <a:r>
                        <a:rPr lang="en-US" sz="2000" dirty="0">
                          <a:effectLst/>
                          <a:latin typeface="Microsoft YaHei UI" panose="020B0503020204020204" pitchFamily="34" charset="-122"/>
                          <a:ea typeface="Microsoft YaHei UI" panose="020B0503020204020204" pitchFamily="34" charset="-122"/>
                        </a:rPr>
                        <a:t> </a:t>
                      </a:r>
                    </a:p>
                  </a:txBody>
                  <a:tcPr marL="118533" marR="118533" marT="67733" marB="67733" anchor="ctr"/>
                </a:tc>
                <a:tc>
                  <a:txBody>
                    <a:bodyPr/>
                    <a:lstStyle/>
                    <a:p>
                      <a:pPr algn="l"/>
                      <a:r>
                        <a:rPr lang="zh-CN" altLang="en-US" sz="2000" dirty="0">
                          <a:effectLst/>
                          <a:latin typeface="Microsoft YaHei UI" panose="020B0503020204020204" pitchFamily="34" charset="-122"/>
                          <a:ea typeface="Microsoft YaHei UI" panose="020B0503020204020204" pitchFamily="34" charset="-122"/>
                        </a:rPr>
                        <a:t>返回节点的类型，是</a:t>
                      </a:r>
                      <a:r>
                        <a:rPr lang="zh-CN" altLang="en-US" sz="2000" b="1" dirty="0">
                          <a:effectLst/>
                          <a:latin typeface="Microsoft YaHei UI" panose="020B0503020204020204" pitchFamily="34" charset="-122"/>
                          <a:ea typeface="Microsoft YaHei UI" panose="020B0503020204020204" pitchFamily="34" charset="-122"/>
                        </a:rPr>
                        <a:t>只读的</a:t>
                      </a:r>
                      <a:endParaRPr lang="zh-CN" altLang="en-US" sz="2000" dirty="0">
                        <a:effectLst/>
                        <a:latin typeface="Microsoft YaHei UI" panose="020B0503020204020204" pitchFamily="34" charset="-122"/>
                        <a:ea typeface="Microsoft YaHei UI" panose="020B0503020204020204" pitchFamily="34" charset="-122"/>
                      </a:endParaRPr>
                    </a:p>
                  </a:txBody>
                  <a:tcPr marL="118533" marR="118533" marT="67733" marB="67733"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4294967295"/>
          </p:nvPr>
        </p:nvSpPr>
        <p:spPr>
          <a:xfrm>
            <a:off x="636360" y="1391914"/>
            <a:ext cx="6390081" cy="4503559"/>
          </a:xfrm>
        </p:spPr>
        <p:txBody>
          <a:bodyPr>
            <a:noAutofit/>
          </a:bodyPr>
          <a:lstStyle/>
          <a:p>
            <a:pPr marL="169329" indent="0">
              <a:buNone/>
            </a:pPr>
            <a:r>
              <a:rPr lang="zh-CN" altLang="en-US" sz="1800" dirty="0"/>
              <a:t>&lt;!DOCTYPE html&gt;</a:t>
            </a:r>
          </a:p>
          <a:p>
            <a:pPr marL="169329" indent="0">
              <a:buNone/>
            </a:pPr>
            <a:r>
              <a:rPr lang="zh-CN" altLang="en-US" sz="1800" dirty="0"/>
              <a:t>&lt;html lang="en"&gt;</a:t>
            </a:r>
          </a:p>
          <a:p>
            <a:pPr marL="169329" indent="0">
              <a:buNone/>
            </a:pPr>
            <a:r>
              <a:rPr lang="zh-CN" altLang="en-US" sz="1800" dirty="0"/>
              <a:t>&lt;head&gt;</a:t>
            </a:r>
          </a:p>
          <a:p>
            <a:pPr marL="169329" indent="0">
              <a:buNone/>
            </a:pPr>
            <a:r>
              <a:rPr lang="zh-CN" altLang="en-US" sz="1800" dirty="0"/>
              <a:t>    &lt;meta charset="UTF-8"&gt;</a:t>
            </a:r>
          </a:p>
          <a:p>
            <a:pPr marL="169329" indent="0">
              <a:buNone/>
            </a:pPr>
            <a:r>
              <a:rPr lang="zh-CN" altLang="en-US" sz="1800" dirty="0"/>
              <a:t>    &lt;title&gt;文档标题&lt;/title&gt;</a:t>
            </a:r>
          </a:p>
          <a:p>
            <a:pPr marL="169329" indent="0">
              <a:buNone/>
            </a:pPr>
            <a:r>
              <a:rPr lang="zh-CN" altLang="en-US" sz="1800" dirty="0"/>
              <a:t>&lt;/head&gt;</a:t>
            </a:r>
          </a:p>
          <a:p>
            <a:pPr marL="169329" indent="0">
              <a:buNone/>
            </a:pPr>
            <a:r>
              <a:rPr lang="zh-CN" altLang="en-US" sz="1800" dirty="0"/>
              <a:t>&lt;body&gt;</a:t>
            </a:r>
          </a:p>
          <a:p>
            <a:pPr marL="169329" indent="0">
              <a:buNone/>
            </a:pPr>
            <a:r>
              <a:rPr lang="zh-CN" altLang="en-US" sz="1800" dirty="0"/>
              <a:t>    &lt;a href = 'http:\www.baidu.com'&gt;我的链接&lt;/a&gt;</a:t>
            </a:r>
          </a:p>
          <a:p>
            <a:pPr marL="169329" indent="0">
              <a:buNone/>
            </a:pPr>
            <a:r>
              <a:rPr lang="zh-CN" altLang="en-US" sz="1800" dirty="0"/>
              <a:t>    &lt;h1&gt;我的标题&lt;/h1&gt;</a:t>
            </a:r>
          </a:p>
          <a:p>
            <a:pPr marL="169329" indent="0">
              <a:buNone/>
            </a:pPr>
            <a:r>
              <a:rPr lang="zh-CN" altLang="en-US" sz="1800" dirty="0"/>
              <a:t>&lt;/body&gt;</a:t>
            </a:r>
          </a:p>
          <a:p>
            <a:pPr marL="169329" indent="0">
              <a:buNone/>
            </a:pPr>
            <a:r>
              <a:rPr lang="zh-CN" altLang="en-US" sz="1800" dirty="0"/>
              <a:t>&lt;/html&gt;</a:t>
            </a:r>
          </a:p>
        </p:txBody>
      </p:sp>
      <p:pic>
        <p:nvPicPr>
          <p:cNvPr id="4" name="图片 3"/>
          <p:cNvPicPr>
            <a:picLocks noChangeAspect="1"/>
          </p:cNvPicPr>
          <p:nvPr/>
        </p:nvPicPr>
        <p:blipFill>
          <a:blip r:embed="rId2"/>
          <a:stretch>
            <a:fillRect/>
          </a:stretch>
        </p:blipFill>
        <p:spPr>
          <a:xfrm>
            <a:off x="5113420" y="2135518"/>
            <a:ext cx="6263437" cy="1913195"/>
          </a:xfrm>
          <a:prstGeom prst="rect">
            <a:avLst/>
          </a:prstGeom>
        </p:spPr>
      </p:pic>
      <p:sp>
        <p:nvSpPr>
          <p:cNvPr id="7" name="Google Shape;598;p39">
            <a:extLst>
              <a:ext uri="{FF2B5EF4-FFF2-40B4-BE49-F238E27FC236}">
                <a16:creationId xmlns:a16="http://schemas.microsoft.com/office/drawing/2014/main" id="{BEA811F1-7B74-7229-5370-D16B843162D8}"/>
              </a:ext>
            </a:extLst>
          </p:cNvPr>
          <p:cNvSpPr txBox="1">
            <a:spLocks/>
          </p:cNvSpPr>
          <p:nvPr/>
        </p:nvSpPr>
        <p:spPr>
          <a:xfrm>
            <a:off x="774472" y="261861"/>
            <a:ext cx="6850996"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a:lstStyle>
          <a:p>
            <a:pPr>
              <a:lnSpc>
                <a:spcPct val="100000"/>
              </a:lnSpc>
              <a:spcBef>
                <a:spcPts val="0"/>
              </a:spcBef>
              <a:buClr>
                <a:srgbClr val="E17C78"/>
              </a:buClr>
              <a:buSzPts val="2800"/>
            </a:pPr>
            <a:r>
              <a:rPr lang="zh-CN" altLang="en-US" sz="4400" dirty="0"/>
              <a:t>例子</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7" name="文本框 6"/>
          <p:cNvSpPr txBox="1"/>
          <p:nvPr/>
        </p:nvSpPr>
        <p:spPr>
          <a:xfrm>
            <a:off x="774472" y="1159220"/>
            <a:ext cx="1962397" cy="502766"/>
          </a:xfrm>
          <a:prstGeom prst="rect">
            <a:avLst/>
          </a:prstGeom>
          <a:noFill/>
        </p:spPr>
        <p:txBody>
          <a:bodyPr wrap="none" rtlCol="0">
            <a:spAutoFit/>
          </a:bodyPr>
          <a:lstStyle/>
          <a:p>
            <a:r>
              <a:rPr kumimoji="1" lang="en-US" altLang="zh-CN" sz="2667" b="1" dirty="0">
                <a:latin typeface="Microsoft YaHei UI" panose="020B0503020204020204" pitchFamily="34" charset="-122"/>
                <a:ea typeface="Microsoft YaHei UI" panose="020B0503020204020204" pitchFamily="34" charset="-122"/>
              </a:rPr>
              <a:t>1. </a:t>
            </a:r>
            <a:r>
              <a:rPr kumimoji="1" lang="zh-CN" altLang="en-US" sz="2667" b="1" dirty="0">
                <a:latin typeface="Microsoft YaHei UI" panose="020B0503020204020204" pitchFamily="34" charset="-122"/>
                <a:ea typeface="Microsoft YaHei UI" panose="020B0503020204020204" pitchFamily="34" charset="-122"/>
              </a:rPr>
              <a:t>查找元素</a:t>
            </a:r>
            <a:endParaRPr kumimoji="1" lang="zh-CN" altLang="en-US" sz="2667" b="1" baseline="30000" dirty="0">
              <a:latin typeface="Microsoft YaHei UI" panose="020B0503020204020204" pitchFamily="34" charset="-122"/>
              <a:ea typeface="Microsoft YaHei UI" panose="020B0503020204020204" pitchFamily="34" charset="-122"/>
            </a:endParaRPr>
          </a:p>
        </p:txBody>
      </p:sp>
      <p:graphicFrame>
        <p:nvGraphicFramePr>
          <p:cNvPr id="8" name="表格 6"/>
          <p:cNvGraphicFramePr>
            <a:graphicFrameLocks noGrp="1"/>
          </p:cNvGraphicFramePr>
          <p:nvPr>
            <p:extLst>
              <p:ext uri="{D42A27DB-BD31-4B8C-83A1-F6EECF244321}">
                <p14:modId xmlns:p14="http://schemas.microsoft.com/office/powerpoint/2010/main" val="4022480680"/>
              </p:ext>
            </p:extLst>
          </p:nvPr>
        </p:nvGraphicFramePr>
        <p:xfrm>
          <a:off x="780267" y="1795745"/>
          <a:ext cx="10631465" cy="4735494"/>
        </p:xfrm>
        <a:graphic>
          <a:graphicData uri="http://schemas.openxmlformats.org/drawingml/2006/table">
            <a:tbl>
              <a:tblPr firstRow="1" bandRow="1">
                <a:tableStyleId>{5C22544A-7EE6-4342-B048-85BDC9FD1C3A}</a:tableStyleId>
              </a:tblPr>
              <a:tblGrid>
                <a:gridCol w="6402981">
                  <a:extLst>
                    <a:ext uri="{9D8B030D-6E8A-4147-A177-3AD203B41FA5}">
                      <a16:colId xmlns:a16="http://schemas.microsoft.com/office/drawing/2014/main" val="20000"/>
                    </a:ext>
                  </a:extLst>
                </a:gridCol>
                <a:gridCol w="4228484">
                  <a:extLst>
                    <a:ext uri="{9D8B030D-6E8A-4147-A177-3AD203B41FA5}">
                      <a16:colId xmlns:a16="http://schemas.microsoft.com/office/drawing/2014/main" val="20001"/>
                    </a:ext>
                  </a:extLst>
                </a:gridCol>
              </a:tblGrid>
              <a:tr h="306636">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方法</a:t>
                      </a:r>
                    </a:p>
                  </a:txBody>
                  <a:tcPr marL="121920" marR="121920" marT="60960" marB="60960"/>
                </a:tc>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作用</a:t>
                      </a:r>
                    </a:p>
                  </a:txBody>
                  <a:tcPr marL="121920" marR="121920" marT="60960" marB="60960"/>
                </a:tc>
                <a:extLst>
                  <a:ext uri="{0D108BD9-81ED-4DB2-BD59-A6C34878D82A}">
                    <a16:rowId xmlns:a16="http://schemas.microsoft.com/office/drawing/2014/main" val="10000"/>
                  </a:ext>
                </a:extLst>
              </a:tr>
              <a:tr h="538636">
                <a:tc>
                  <a:txBody>
                    <a:bodyPr/>
                    <a:lstStyle/>
                    <a:p>
                      <a:pPr algn="l"/>
                      <a:r>
                        <a:rPr lang="en-US" sz="1600" dirty="0" err="1">
                          <a:effectLst/>
                          <a:latin typeface="微软雅黑" panose="020B0503020204020204" pitchFamily="34" charset="-122"/>
                          <a:ea typeface="微软雅黑" panose="020B0503020204020204" pitchFamily="34" charset="-122"/>
                        </a:rPr>
                        <a:t>document.</a:t>
                      </a:r>
                      <a:r>
                        <a:rPr lang="en-US" sz="1600" dirty="0" err="1">
                          <a:effectLst/>
                          <a:highlight>
                            <a:srgbClr val="FFFF00"/>
                          </a:highlight>
                          <a:latin typeface="微软雅黑" panose="020B0503020204020204" pitchFamily="34" charset="-122"/>
                          <a:ea typeface="微软雅黑" panose="020B0503020204020204" pitchFamily="34" charset="-122"/>
                        </a:rPr>
                        <a:t>getElementById</a:t>
                      </a:r>
                      <a:r>
                        <a:rPr lang="en-US" sz="1600" dirty="0">
                          <a:effectLst/>
                          <a:latin typeface="微软雅黑" panose="020B0503020204020204" pitchFamily="34" charset="-122"/>
                          <a:ea typeface="微软雅黑" panose="020B0503020204020204" pitchFamily="34" charset="-122"/>
                        </a:rPr>
                        <a:t>('id</a:t>
                      </a:r>
                      <a:r>
                        <a:rPr lang="zh-CN" altLang="en-US" sz="1600" dirty="0">
                          <a:effectLst/>
                          <a:latin typeface="微软雅黑" panose="020B0503020204020204" pitchFamily="34" charset="-122"/>
                          <a:ea typeface="微软雅黑" panose="020B0503020204020204" pitchFamily="34" charset="-122"/>
                        </a:rPr>
                        <a:t>属性值</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返回拥有指定</a:t>
                      </a:r>
                      <a:r>
                        <a:rPr lang="en-US" altLang="zh-CN" sz="1600" dirty="0">
                          <a:effectLst/>
                          <a:latin typeface="微软雅黑" panose="020B0503020204020204" pitchFamily="34" charset="-122"/>
                          <a:ea typeface="微软雅黑" panose="020B0503020204020204" pitchFamily="34" charset="-122"/>
                        </a:rPr>
                        <a:t>id</a:t>
                      </a:r>
                      <a:r>
                        <a:rPr lang="zh-CN" altLang="en-US" sz="1600" dirty="0">
                          <a:effectLst/>
                          <a:latin typeface="微软雅黑" panose="020B0503020204020204" pitchFamily="34" charset="-122"/>
                          <a:ea typeface="微软雅黑" panose="020B0503020204020204" pitchFamily="34" charset="-122"/>
                        </a:rPr>
                        <a:t>的第一个对象的引用</a:t>
                      </a:r>
                      <a:endParaRPr lang="zh-CN" altLang="en-US" sz="1600" dirty="0">
                        <a:effectLst/>
                      </a:endParaRPr>
                    </a:p>
                  </a:txBody>
                  <a:tcPr marL="118533" marR="118533" marT="67733" marB="67733" anchor="ctr"/>
                </a:tc>
                <a:extLst>
                  <a:ext uri="{0D108BD9-81ED-4DB2-BD59-A6C34878D82A}">
                    <a16:rowId xmlns:a16="http://schemas.microsoft.com/office/drawing/2014/main" val="10001"/>
                  </a:ext>
                </a:extLst>
              </a:tr>
              <a:tr h="538636">
                <a:tc>
                  <a:txBody>
                    <a:bodyPr/>
                    <a:lstStyle/>
                    <a:p>
                      <a:pPr algn="l"/>
                      <a:r>
                        <a:rPr lang="en-US" sz="1600" dirty="0">
                          <a:effectLst/>
                          <a:latin typeface="微软雅黑" panose="020B0503020204020204" pitchFamily="34" charset="-122"/>
                          <a:ea typeface="微软雅黑" panose="020B0503020204020204" pitchFamily="34" charset="-122"/>
                        </a:rPr>
                        <a:t>document/</a:t>
                      </a:r>
                      <a:r>
                        <a:rPr lang="en-US" sz="1600" dirty="0" err="1">
                          <a:effectLst/>
                          <a:latin typeface="微软雅黑" panose="020B0503020204020204" pitchFamily="34" charset="-122"/>
                          <a:ea typeface="微软雅黑" panose="020B0503020204020204" pitchFamily="34" charset="-122"/>
                        </a:rPr>
                        <a:t>element.</a:t>
                      </a:r>
                      <a:r>
                        <a:rPr lang="en-US" sz="1600" dirty="0" err="1">
                          <a:effectLst/>
                          <a:highlight>
                            <a:srgbClr val="FFFF00"/>
                          </a:highlight>
                          <a:latin typeface="微软雅黑" panose="020B0503020204020204" pitchFamily="34" charset="-122"/>
                          <a:ea typeface="微软雅黑" panose="020B0503020204020204" pitchFamily="34" charset="-122"/>
                        </a:rPr>
                        <a:t>getElementsByClassName</a:t>
                      </a:r>
                      <a:r>
                        <a:rPr lang="en-US" sz="1600" dirty="0">
                          <a:effectLst/>
                          <a:latin typeface="微软雅黑" panose="020B0503020204020204" pitchFamily="34" charset="-122"/>
                          <a:ea typeface="微软雅黑" panose="020B0503020204020204" pitchFamily="34" charset="-122"/>
                        </a:rPr>
                        <a:t>('class</a:t>
                      </a:r>
                      <a:r>
                        <a:rPr lang="zh-CN" altLang="en-US" sz="1600" dirty="0">
                          <a:effectLst/>
                          <a:latin typeface="微软雅黑" panose="020B0503020204020204" pitchFamily="34" charset="-122"/>
                          <a:ea typeface="微软雅黑" panose="020B0503020204020204" pitchFamily="34" charset="-122"/>
                        </a:rPr>
                        <a:t>属性值</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返回拥有指定</a:t>
                      </a:r>
                      <a:r>
                        <a:rPr lang="en-US" altLang="zh-CN" sz="1600">
                          <a:effectLst/>
                          <a:latin typeface="微软雅黑" panose="020B0503020204020204" pitchFamily="34" charset="-122"/>
                          <a:ea typeface="微软雅黑" panose="020B0503020204020204" pitchFamily="34" charset="-122"/>
                        </a:rPr>
                        <a:t>class</a:t>
                      </a:r>
                      <a:r>
                        <a:rPr lang="zh-CN" altLang="en-US" sz="1600">
                          <a:effectLst/>
                          <a:latin typeface="微软雅黑" panose="020B0503020204020204" pitchFamily="34" charset="-122"/>
                          <a:ea typeface="微软雅黑" panose="020B0503020204020204" pitchFamily="34" charset="-122"/>
                        </a:rPr>
                        <a:t>的对象集合</a:t>
                      </a:r>
                      <a:endParaRPr lang="zh-CN" altLang="en-US" sz="1600">
                        <a:effectLst/>
                      </a:endParaRPr>
                    </a:p>
                  </a:txBody>
                  <a:tcPr marL="118533" marR="118533" marT="67733" marB="67733" anchor="ctr"/>
                </a:tc>
                <a:extLst>
                  <a:ext uri="{0D108BD9-81ED-4DB2-BD59-A6C34878D82A}">
                    <a16:rowId xmlns:a16="http://schemas.microsoft.com/office/drawing/2014/main" val="10002"/>
                  </a:ext>
                </a:extLst>
              </a:tr>
              <a:tr h="538636">
                <a:tc>
                  <a:txBody>
                    <a:bodyPr/>
                    <a:lstStyle/>
                    <a:p>
                      <a:pPr algn="l"/>
                      <a:r>
                        <a:rPr lang="en-US" sz="1600" dirty="0">
                          <a:effectLst/>
                          <a:latin typeface="微软雅黑" panose="020B0503020204020204" pitchFamily="34" charset="-122"/>
                          <a:ea typeface="微软雅黑" panose="020B0503020204020204" pitchFamily="34" charset="-122"/>
                        </a:rPr>
                        <a:t>document/</a:t>
                      </a:r>
                      <a:r>
                        <a:rPr lang="en-US" sz="1600" dirty="0" err="1">
                          <a:effectLst/>
                          <a:latin typeface="微软雅黑" panose="020B0503020204020204" pitchFamily="34" charset="-122"/>
                          <a:ea typeface="微软雅黑" panose="020B0503020204020204" pitchFamily="34" charset="-122"/>
                        </a:rPr>
                        <a:t>element.</a:t>
                      </a:r>
                      <a:r>
                        <a:rPr lang="en-US" sz="1600" dirty="0" err="1">
                          <a:effectLst/>
                          <a:highlight>
                            <a:srgbClr val="FFFF00"/>
                          </a:highlight>
                          <a:latin typeface="微软雅黑" panose="020B0503020204020204" pitchFamily="34" charset="-122"/>
                          <a:ea typeface="微软雅黑" panose="020B0503020204020204" pitchFamily="34" charset="-122"/>
                        </a:rPr>
                        <a:t>getElementsByTagName</a:t>
                      </a:r>
                      <a:r>
                        <a:rPr lang="en-US" sz="1600" dirty="0">
                          <a:effectLst/>
                          <a:latin typeface="微软雅黑" panose="020B0503020204020204" pitchFamily="34" charset="-122"/>
                          <a:ea typeface="微软雅黑" panose="020B0503020204020204" pitchFamily="34" charset="-122"/>
                        </a:rPr>
                        <a:t>('</a:t>
                      </a:r>
                      <a:r>
                        <a:rPr lang="zh-CN" altLang="en-US" sz="1600" dirty="0">
                          <a:effectLst/>
                          <a:latin typeface="微软雅黑" panose="020B0503020204020204" pitchFamily="34" charset="-122"/>
                          <a:ea typeface="微软雅黑" panose="020B0503020204020204" pitchFamily="34" charset="-122"/>
                        </a:rPr>
                        <a:t>标签名</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返回拥有指定标签名的对象集合</a:t>
                      </a:r>
                      <a:endParaRPr lang="zh-CN" altLang="en-US" sz="1600">
                        <a:effectLst/>
                      </a:endParaRPr>
                    </a:p>
                  </a:txBody>
                  <a:tcPr marL="118533" marR="118533" marT="67733" marB="67733" anchor="ctr"/>
                </a:tc>
                <a:extLst>
                  <a:ext uri="{0D108BD9-81ED-4DB2-BD59-A6C34878D82A}">
                    <a16:rowId xmlns:a16="http://schemas.microsoft.com/office/drawing/2014/main" val="10003"/>
                  </a:ext>
                </a:extLst>
              </a:tr>
              <a:tr h="317992">
                <a:tc>
                  <a:txBody>
                    <a:bodyPr/>
                    <a:lstStyle/>
                    <a:p>
                      <a:pPr algn="l"/>
                      <a:r>
                        <a:rPr lang="en-US" sz="1600" dirty="0" err="1">
                          <a:effectLst/>
                          <a:latin typeface="微软雅黑" panose="020B0503020204020204" pitchFamily="34" charset="-122"/>
                          <a:ea typeface="微软雅黑" panose="020B0503020204020204" pitchFamily="34" charset="-122"/>
                        </a:rPr>
                        <a:t>document.getElementsByName</a:t>
                      </a:r>
                      <a:r>
                        <a:rPr lang="en-US" sz="1600" dirty="0">
                          <a:effectLst/>
                          <a:latin typeface="微软雅黑" panose="020B0503020204020204" pitchFamily="34" charset="-122"/>
                          <a:ea typeface="微软雅黑" panose="020B0503020204020204" pitchFamily="34" charset="-122"/>
                        </a:rPr>
                        <a:t>('name</a:t>
                      </a:r>
                      <a:r>
                        <a:rPr lang="zh-CN" altLang="en-US" sz="1600" dirty="0">
                          <a:effectLst/>
                          <a:latin typeface="微软雅黑" panose="020B0503020204020204" pitchFamily="34" charset="-122"/>
                          <a:ea typeface="微软雅黑" panose="020B0503020204020204" pitchFamily="34" charset="-122"/>
                        </a:rPr>
                        <a:t>属性值</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返回拥有指定名称的对象结合</a:t>
                      </a:r>
                      <a:endParaRPr lang="zh-CN" altLang="en-US" sz="1600" dirty="0">
                        <a:effectLst/>
                      </a:endParaRPr>
                    </a:p>
                  </a:txBody>
                  <a:tcPr marL="118533" marR="118533" marT="67733" marB="67733" anchor="ctr"/>
                </a:tc>
                <a:extLst>
                  <a:ext uri="{0D108BD9-81ED-4DB2-BD59-A6C34878D82A}">
                    <a16:rowId xmlns:a16="http://schemas.microsoft.com/office/drawing/2014/main" val="10004"/>
                  </a:ext>
                </a:extLst>
              </a:tr>
              <a:tr h="538636">
                <a:tc>
                  <a:txBody>
                    <a:bodyPr/>
                    <a:lstStyle/>
                    <a:p>
                      <a:pPr algn="l"/>
                      <a:r>
                        <a:rPr lang="en-US" sz="1600" dirty="0">
                          <a:effectLst/>
                          <a:latin typeface="微软雅黑" panose="020B0503020204020204" pitchFamily="34" charset="-122"/>
                          <a:ea typeface="微软雅黑" panose="020B0503020204020204" pitchFamily="34" charset="-122"/>
                        </a:rPr>
                        <a:t>document/</a:t>
                      </a:r>
                      <a:r>
                        <a:rPr lang="en-US" sz="1600" dirty="0" err="1">
                          <a:effectLst/>
                          <a:latin typeface="Microsoft YaHei UI" panose="020B0503020204020204" pitchFamily="34" charset="-122"/>
                          <a:ea typeface="Microsoft YaHei UI" panose="020B0503020204020204" pitchFamily="34" charset="-122"/>
                        </a:rPr>
                        <a:t>element</a:t>
                      </a:r>
                      <a:r>
                        <a:rPr lang="en-US" sz="1600" dirty="0" err="1">
                          <a:effectLst/>
                          <a:latin typeface="微软雅黑" panose="020B0503020204020204" pitchFamily="34" charset="-122"/>
                          <a:ea typeface="微软雅黑" panose="020B0503020204020204" pitchFamily="34" charset="-122"/>
                        </a:rPr>
                        <a:t>.querySelector</a:t>
                      </a:r>
                      <a:r>
                        <a:rPr lang="en-US" sz="1600" dirty="0">
                          <a:effectLst/>
                          <a:latin typeface="微软雅黑" panose="020B0503020204020204" pitchFamily="34" charset="-122"/>
                          <a:ea typeface="微软雅黑" panose="020B0503020204020204" pitchFamily="34" charset="-122"/>
                        </a:rPr>
                        <a:t>('CSS</a:t>
                      </a:r>
                      <a:r>
                        <a:rPr lang="zh-CN" altLang="en-US" sz="1600" dirty="0">
                          <a:effectLst/>
                          <a:latin typeface="微软雅黑" panose="020B0503020204020204" pitchFamily="34" charset="-122"/>
                          <a:ea typeface="微软雅黑" panose="020B0503020204020204" pitchFamily="34" charset="-122"/>
                        </a:rPr>
                        <a:t>选择器</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仅返回第一个匹配的元素</a:t>
                      </a:r>
                      <a:endParaRPr lang="zh-CN" altLang="en-US" sz="1600">
                        <a:effectLst/>
                      </a:endParaRPr>
                    </a:p>
                  </a:txBody>
                  <a:tcPr marL="118533" marR="118533" marT="67733" marB="67733" anchor="ctr"/>
                </a:tc>
                <a:extLst>
                  <a:ext uri="{0D108BD9-81ED-4DB2-BD59-A6C34878D82A}">
                    <a16:rowId xmlns:a16="http://schemas.microsoft.com/office/drawing/2014/main" val="10005"/>
                  </a:ext>
                </a:extLst>
              </a:tr>
              <a:tr h="538636">
                <a:tc>
                  <a:txBody>
                    <a:bodyPr/>
                    <a:lstStyle/>
                    <a:p>
                      <a:pPr algn="l"/>
                      <a:r>
                        <a:rPr lang="en-US" sz="1600" dirty="0">
                          <a:effectLst/>
                          <a:latin typeface="微软雅黑" panose="020B0503020204020204" pitchFamily="34" charset="-122"/>
                          <a:ea typeface="微软雅黑" panose="020B0503020204020204" pitchFamily="34" charset="-122"/>
                        </a:rPr>
                        <a:t>document/</a:t>
                      </a:r>
                      <a:r>
                        <a:rPr lang="en-US" sz="1600" dirty="0" err="1">
                          <a:effectLst/>
                          <a:latin typeface="微软雅黑" panose="020B0503020204020204" pitchFamily="34" charset="-122"/>
                          <a:ea typeface="微软雅黑" panose="020B0503020204020204" pitchFamily="34" charset="-122"/>
                        </a:rPr>
                        <a:t>element.querySelectorAll</a:t>
                      </a:r>
                      <a:r>
                        <a:rPr lang="en-US" sz="1600" dirty="0">
                          <a:effectLst/>
                          <a:latin typeface="微软雅黑" panose="020B0503020204020204" pitchFamily="34" charset="-122"/>
                          <a:ea typeface="微软雅黑" panose="020B0503020204020204" pitchFamily="34" charset="-122"/>
                        </a:rPr>
                        <a:t>('CSS</a:t>
                      </a:r>
                      <a:r>
                        <a:rPr lang="zh-CN" altLang="en-US" sz="1600" dirty="0">
                          <a:effectLst/>
                          <a:latin typeface="微软雅黑" panose="020B0503020204020204" pitchFamily="34" charset="-122"/>
                          <a:ea typeface="微软雅黑" panose="020B0503020204020204" pitchFamily="34" charset="-122"/>
                        </a:rPr>
                        <a:t>选择器</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返回所有匹配的元素</a:t>
                      </a:r>
                      <a:endParaRPr lang="zh-CN" altLang="en-US" sz="1600" dirty="0">
                        <a:effectLst/>
                      </a:endParaRPr>
                    </a:p>
                  </a:txBody>
                  <a:tcPr marL="118533" marR="118533" marT="67733" marB="67733" anchor="ctr"/>
                </a:tc>
                <a:extLst>
                  <a:ext uri="{0D108BD9-81ED-4DB2-BD59-A6C34878D82A}">
                    <a16:rowId xmlns:a16="http://schemas.microsoft.com/office/drawing/2014/main" val="10006"/>
                  </a:ext>
                </a:extLst>
              </a:tr>
              <a:tr h="317992">
                <a:tc>
                  <a:txBody>
                    <a:bodyPr/>
                    <a:lstStyle/>
                    <a:p>
                      <a:pPr algn="l"/>
                      <a:r>
                        <a:rPr lang="en-US" sz="1600" dirty="0" err="1">
                          <a:effectLst/>
                          <a:latin typeface="微软雅黑" panose="020B0503020204020204" pitchFamily="34" charset="-122"/>
                          <a:ea typeface="微软雅黑" panose="020B0503020204020204" pitchFamily="34" charset="-122"/>
                        </a:rPr>
                        <a:t>document.documentElement</a:t>
                      </a:r>
                      <a:endParaRPr 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获取页面中的</a:t>
                      </a:r>
                      <a:r>
                        <a:rPr lang="en-US" altLang="zh-CN" sz="1600" dirty="0">
                          <a:effectLst/>
                          <a:latin typeface="微软雅黑" panose="020B0503020204020204" pitchFamily="34" charset="-122"/>
                          <a:ea typeface="微软雅黑" panose="020B0503020204020204" pitchFamily="34" charset="-122"/>
                        </a:rPr>
                        <a:t>HTML</a:t>
                      </a:r>
                      <a:r>
                        <a:rPr lang="zh-CN" altLang="en-US" sz="1600" dirty="0">
                          <a:effectLst/>
                          <a:latin typeface="微软雅黑" panose="020B0503020204020204" pitchFamily="34" charset="-122"/>
                          <a:ea typeface="微软雅黑" panose="020B0503020204020204" pitchFamily="34" charset="-122"/>
                        </a:rPr>
                        <a:t>标签</a:t>
                      </a:r>
                      <a:endParaRPr lang="zh-CN" altLang="en-US" sz="1600" dirty="0">
                        <a:effectLst/>
                      </a:endParaRPr>
                    </a:p>
                  </a:txBody>
                  <a:tcPr marL="118533" marR="118533" marT="67733" marB="67733" anchor="ctr"/>
                </a:tc>
                <a:extLst>
                  <a:ext uri="{0D108BD9-81ED-4DB2-BD59-A6C34878D82A}">
                    <a16:rowId xmlns:a16="http://schemas.microsoft.com/office/drawing/2014/main" val="10007"/>
                  </a:ext>
                </a:extLst>
              </a:tr>
              <a:tr h="317992">
                <a:tc>
                  <a:txBody>
                    <a:bodyPr/>
                    <a:lstStyle/>
                    <a:p>
                      <a:pPr algn="l"/>
                      <a:r>
                        <a:rPr lang="en-US" sz="1600" dirty="0" err="1">
                          <a:effectLst/>
                          <a:latin typeface="微软雅黑" panose="020B0503020204020204" pitchFamily="34" charset="-122"/>
                          <a:ea typeface="微软雅黑" panose="020B0503020204020204" pitchFamily="34" charset="-122"/>
                        </a:rPr>
                        <a:t>document.body</a:t>
                      </a:r>
                      <a:endParaRPr 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获取页面中的</a:t>
                      </a:r>
                      <a:r>
                        <a:rPr lang="en-US" altLang="zh-CN" sz="1600">
                          <a:effectLst/>
                          <a:latin typeface="微软雅黑" panose="020B0503020204020204" pitchFamily="34" charset="-122"/>
                          <a:ea typeface="微软雅黑" panose="020B0503020204020204" pitchFamily="34" charset="-122"/>
                        </a:rPr>
                        <a:t>BODY</a:t>
                      </a:r>
                      <a:r>
                        <a:rPr lang="zh-CN" altLang="en-US" sz="1600">
                          <a:effectLst/>
                          <a:latin typeface="微软雅黑" panose="020B0503020204020204" pitchFamily="34" charset="-122"/>
                          <a:ea typeface="微软雅黑" panose="020B0503020204020204" pitchFamily="34" charset="-122"/>
                        </a:rPr>
                        <a:t>标签</a:t>
                      </a:r>
                      <a:endParaRPr lang="zh-CN" altLang="en-US" sz="1600">
                        <a:effectLst/>
                      </a:endParaRPr>
                    </a:p>
                  </a:txBody>
                  <a:tcPr marL="118533" marR="118533" marT="67733" marB="67733" anchor="ctr"/>
                </a:tc>
                <a:extLst>
                  <a:ext uri="{0D108BD9-81ED-4DB2-BD59-A6C34878D82A}">
                    <a16:rowId xmlns:a16="http://schemas.microsoft.com/office/drawing/2014/main" val="10008"/>
                  </a:ext>
                </a:extLst>
              </a:tr>
              <a:tr h="538636">
                <a:tc>
                  <a:txBody>
                    <a:bodyPr/>
                    <a:lstStyle/>
                    <a:p>
                      <a:pPr algn="l"/>
                      <a:r>
                        <a:rPr lang="en-US" sz="1600">
                          <a:effectLst/>
                          <a:latin typeface="微软雅黑" panose="020B0503020204020204" pitchFamily="34" charset="-122"/>
                          <a:ea typeface="微软雅黑" panose="020B0503020204020204" pitchFamily="34" charset="-122"/>
                        </a:rPr>
                        <a:t>document.all['']</a:t>
                      </a:r>
                      <a:endParaRPr lang="en-US" sz="160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获取页面中的所有元素节点的对象集合型</a:t>
                      </a:r>
                      <a:endParaRPr lang="zh-CN" altLang="en-US" sz="1600" dirty="0">
                        <a:effectLst/>
                      </a:endParaRPr>
                    </a:p>
                  </a:txBody>
                  <a:tcPr marL="118533" marR="118533" marT="67733" marB="67733" anchor="ctr"/>
                </a:tc>
                <a:extLst>
                  <a:ext uri="{0D108BD9-81ED-4DB2-BD59-A6C34878D82A}">
                    <a16:rowId xmlns:a16="http://schemas.microsoft.com/office/drawing/2014/main" val="10009"/>
                  </a:ext>
                </a:extLst>
              </a:tr>
            </a:tbl>
          </a:graphicData>
        </a:graphic>
      </p:graphicFrame>
      <p:sp>
        <p:nvSpPr>
          <p:cNvPr id="9" name="Google Shape;598;p39">
            <a:extLst>
              <a:ext uri="{FF2B5EF4-FFF2-40B4-BE49-F238E27FC236}">
                <a16:creationId xmlns:a16="http://schemas.microsoft.com/office/drawing/2014/main" id="{18F7D982-87AF-7CA9-8EAC-2FDAA14E6566}"/>
              </a:ext>
            </a:extLst>
          </p:cNvPr>
          <p:cNvSpPr txBox="1">
            <a:spLocks/>
          </p:cNvSpPr>
          <p:nvPr/>
        </p:nvSpPr>
        <p:spPr>
          <a:xfrm>
            <a:off x="774472" y="261861"/>
            <a:ext cx="6850996"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a:lstStyle>
          <a:p>
            <a:pPr>
              <a:lnSpc>
                <a:spcPct val="100000"/>
              </a:lnSpc>
              <a:spcBef>
                <a:spcPts val="0"/>
              </a:spcBef>
              <a:buClr>
                <a:srgbClr val="E17C78"/>
              </a:buClr>
              <a:buSzPts val="2800"/>
            </a:pPr>
            <a:r>
              <a:rPr lang="zh-CN" altLang="en-US" sz="4400" dirty="0"/>
              <a:t>常见的</a:t>
            </a:r>
            <a:r>
              <a:rPr lang="en-US" altLang="zh-CN" sz="4400" dirty="0">
                <a:solidFill>
                  <a:schemeClr val="accent2"/>
                </a:solidFill>
              </a:rPr>
              <a:t>DOM</a:t>
            </a:r>
            <a:r>
              <a:rPr lang="zh-CN" altLang="en-US" sz="4400" dirty="0">
                <a:solidFill>
                  <a:schemeClr val="accent2"/>
                </a:solidFill>
              </a:rPr>
              <a:t>操作</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7" name="文本框 6"/>
          <p:cNvSpPr txBox="1"/>
          <p:nvPr/>
        </p:nvSpPr>
        <p:spPr>
          <a:xfrm>
            <a:off x="720516" y="361852"/>
            <a:ext cx="1962397" cy="502766"/>
          </a:xfrm>
          <a:prstGeom prst="rect">
            <a:avLst/>
          </a:prstGeom>
          <a:noFill/>
        </p:spPr>
        <p:txBody>
          <a:bodyPr wrap="none" rtlCol="0">
            <a:spAutoFit/>
          </a:bodyPr>
          <a:lstStyle/>
          <a:p>
            <a:r>
              <a:rPr kumimoji="1" lang="en-US" altLang="zh-CN" sz="2667" b="1" dirty="0">
                <a:latin typeface="微软雅黑" panose="020B0503020204020204" pitchFamily="34" charset="-122"/>
                <a:ea typeface="微软雅黑" panose="020B0503020204020204" pitchFamily="34" charset="-122"/>
              </a:rPr>
              <a:t>2. </a:t>
            </a:r>
            <a:r>
              <a:rPr kumimoji="1" lang="zh-CN" altLang="en-US" sz="2667" b="1" dirty="0">
                <a:latin typeface="微软雅黑" panose="020B0503020204020204" pitchFamily="34" charset="-122"/>
                <a:ea typeface="微软雅黑" panose="020B0503020204020204" pitchFamily="34" charset="-122"/>
              </a:rPr>
              <a:t>新建节点</a:t>
            </a:r>
            <a:endParaRPr kumimoji="1" lang="zh-CN" altLang="en-US" sz="2667" b="1" baseline="30000" dirty="0">
              <a:latin typeface="微软雅黑" panose="020B0503020204020204" pitchFamily="34" charset="-122"/>
              <a:ea typeface="微软雅黑" panose="020B0503020204020204" pitchFamily="34" charset="-122"/>
            </a:endParaRPr>
          </a:p>
        </p:txBody>
      </p:sp>
      <p:graphicFrame>
        <p:nvGraphicFramePr>
          <p:cNvPr id="8" name="表格 6"/>
          <p:cNvGraphicFramePr>
            <a:graphicFrameLocks noGrp="1"/>
          </p:cNvGraphicFramePr>
          <p:nvPr>
            <p:extLst>
              <p:ext uri="{D42A27DB-BD31-4B8C-83A1-F6EECF244321}">
                <p14:modId xmlns:p14="http://schemas.microsoft.com/office/powerpoint/2010/main" val="4097559865"/>
              </p:ext>
            </p:extLst>
          </p:nvPr>
        </p:nvGraphicFramePr>
        <p:xfrm>
          <a:off x="3607799" y="469231"/>
          <a:ext cx="7405179" cy="2815695"/>
        </p:xfrm>
        <a:graphic>
          <a:graphicData uri="http://schemas.openxmlformats.org/drawingml/2006/table">
            <a:tbl>
              <a:tblPr firstRow="1" bandRow="1">
                <a:tableStyleId>{5C22544A-7EE6-4342-B048-85BDC9FD1C3A}</a:tableStyleId>
              </a:tblPr>
              <a:tblGrid>
                <a:gridCol w="4911360">
                  <a:extLst>
                    <a:ext uri="{9D8B030D-6E8A-4147-A177-3AD203B41FA5}">
                      <a16:colId xmlns:a16="http://schemas.microsoft.com/office/drawing/2014/main" val="20000"/>
                    </a:ext>
                  </a:extLst>
                </a:gridCol>
                <a:gridCol w="2493819">
                  <a:extLst>
                    <a:ext uri="{9D8B030D-6E8A-4147-A177-3AD203B41FA5}">
                      <a16:colId xmlns:a16="http://schemas.microsoft.com/office/drawing/2014/main" val="20001"/>
                    </a:ext>
                  </a:extLst>
                </a:gridCol>
              </a:tblGrid>
              <a:tr h="341389">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方法</a:t>
                      </a:r>
                    </a:p>
                  </a:txBody>
                  <a:tcPr marL="121920" marR="121920" marT="60960" marB="60960"/>
                </a:tc>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作用</a:t>
                      </a:r>
                    </a:p>
                  </a:txBody>
                  <a:tcPr marL="121920" marR="121920" marT="60960" marB="60960"/>
                </a:tc>
                <a:extLst>
                  <a:ext uri="{0D108BD9-81ED-4DB2-BD59-A6C34878D82A}">
                    <a16:rowId xmlns:a16="http://schemas.microsoft.com/office/drawing/2014/main" val="10000"/>
                  </a:ext>
                </a:extLst>
              </a:tr>
              <a:tr h="489987">
                <a:tc>
                  <a:txBody>
                    <a:bodyPr/>
                    <a:lstStyle/>
                    <a:p>
                      <a:pPr algn="l"/>
                      <a:r>
                        <a:rPr lang="en-US" sz="1600" dirty="0" err="1">
                          <a:effectLst/>
                          <a:latin typeface="微软雅黑" panose="020B0503020204020204" pitchFamily="34" charset="-122"/>
                          <a:ea typeface="微软雅黑" panose="020B0503020204020204" pitchFamily="34" charset="-122"/>
                        </a:rPr>
                        <a:t>document.</a:t>
                      </a:r>
                      <a:r>
                        <a:rPr lang="en-US" sz="1600" dirty="0" err="1">
                          <a:effectLst/>
                          <a:highlight>
                            <a:srgbClr val="FFFF00"/>
                          </a:highlight>
                          <a:latin typeface="微软雅黑" panose="020B0503020204020204" pitchFamily="34" charset="-122"/>
                          <a:ea typeface="微软雅黑" panose="020B0503020204020204" pitchFamily="34" charset="-122"/>
                        </a:rPr>
                        <a:t>createElement</a:t>
                      </a:r>
                      <a:r>
                        <a:rPr lang="en-US" sz="1600" dirty="0">
                          <a:effectLst/>
                          <a:latin typeface="微软雅黑" panose="020B0503020204020204" pitchFamily="34" charset="-122"/>
                          <a:ea typeface="微软雅黑" panose="020B0503020204020204" pitchFamily="34" charset="-122"/>
                        </a:rPr>
                        <a:t>('</a:t>
                      </a:r>
                      <a:r>
                        <a:rPr lang="zh-CN" altLang="en-US" sz="1600" dirty="0">
                          <a:effectLst/>
                          <a:latin typeface="微软雅黑" panose="020B0503020204020204" pitchFamily="34" charset="-122"/>
                          <a:ea typeface="微软雅黑" panose="020B0503020204020204" pitchFamily="34" charset="-122"/>
                        </a:rPr>
                        <a:t>元素名</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创建新的元素节点</a:t>
                      </a:r>
                      <a:endParaRPr lang="zh-CN" altLang="en-US" sz="1600">
                        <a:effectLst/>
                      </a:endParaRPr>
                    </a:p>
                  </a:txBody>
                  <a:tcPr marL="118533" marR="118533" marT="67733" marB="67733" anchor="ctr"/>
                </a:tc>
                <a:extLst>
                  <a:ext uri="{0D108BD9-81ED-4DB2-BD59-A6C34878D82A}">
                    <a16:rowId xmlns:a16="http://schemas.microsoft.com/office/drawing/2014/main" val="10001"/>
                  </a:ext>
                </a:extLst>
              </a:tr>
              <a:tr h="489987">
                <a:tc>
                  <a:txBody>
                    <a:bodyPr/>
                    <a:lstStyle/>
                    <a:p>
                      <a:pPr algn="l"/>
                      <a:r>
                        <a:rPr lang="en-US" sz="1600" dirty="0" err="1">
                          <a:effectLst/>
                          <a:latin typeface="微软雅黑" panose="020B0503020204020204" pitchFamily="34" charset="-122"/>
                          <a:ea typeface="微软雅黑" panose="020B0503020204020204" pitchFamily="34" charset="-122"/>
                        </a:rPr>
                        <a:t>document.createAttribute</a:t>
                      </a:r>
                      <a:r>
                        <a:rPr lang="en-US" sz="1600" dirty="0">
                          <a:effectLst/>
                          <a:latin typeface="微软雅黑" panose="020B0503020204020204" pitchFamily="34" charset="-122"/>
                          <a:ea typeface="微软雅黑" panose="020B0503020204020204" pitchFamily="34" charset="-122"/>
                        </a:rPr>
                        <a:t>('</a:t>
                      </a:r>
                      <a:r>
                        <a:rPr lang="zh-CN" altLang="en-US" sz="1600" dirty="0">
                          <a:effectLst/>
                          <a:latin typeface="微软雅黑" panose="020B0503020204020204" pitchFamily="34" charset="-122"/>
                          <a:ea typeface="微软雅黑" panose="020B0503020204020204" pitchFamily="34" charset="-122"/>
                        </a:rPr>
                        <a:t>属性名</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创建新的属性节点</a:t>
                      </a:r>
                      <a:endParaRPr lang="zh-CN" altLang="en-US" sz="1600">
                        <a:effectLst/>
                      </a:endParaRPr>
                    </a:p>
                  </a:txBody>
                  <a:tcPr marL="118533" marR="118533" marT="67733" marB="67733" anchor="ctr"/>
                </a:tc>
                <a:extLst>
                  <a:ext uri="{0D108BD9-81ED-4DB2-BD59-A6C34878D82A}">
                    <a16:rowId xmlns:a16="http://schemas.microsoft.com/office/drawing/2014/main" val="10002"/>
                  </a:ext>
                </a:extLst>
              </a:tr>
              <a:tr h="489987">
                <a:tc>
                  <a:txBody>
                    <a:bodyPr/>
                    <a:lstStyle/>
                    <a:p>
                      <a:pPr algn="l"/>
                      <a:r>
                        <a:rPr lang="en-US" sz="1600" dirty="0" err="1">
                          <a:effectLst/>
                          <a:latin typeface="微软雅黑" panose="020B0503020204020204" pitchFamily="34" charset="-122"/>
                          <a:ea typeface="微软雅黑" panose="020B0503020204020204" pitchFamily="34" charset="-122"/>
                        </a:rPr>
                        <a:t>document.createTextNode</a:t>
                      </a:r>
                      <a:r>
                        <a:rPr lang="en-US" sz="1600" dirty="0">
                          <a:effectLst/>
                          <a:latin typeface="微软雅黑" panose="020B0503020204020204" pitchFamily="34" charset="-122"/>
                          <a:ea typeface="微软雅黑" panose="020B0503020204020204" pitchFamily="34" charset="-122"/>
                        </a:rPr>
                        <a:t>('</a:t>
                      </a:r>
                      <a:r>
                        <a:rPr lang="zh-CN" altLang="en-US" sz="1600" dirty="0">
                          <a:effectLst/>
                          <a:latin typeface="微软雅黑" panose="020B0503020204020204" pitchFamily="34" charset="-122"/>
                          <a:ea typeface="微软雅黑" panose="020B0503020204020204" pitchFamily="34" charset="-122"/>
                        </a:rPr>
                        <a:t>文本内容</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创建新的文本节点</a:t>
                      </a:r>
                      <a:endParaRPr lang="zh-CN" altLang="en-US" sz="1600">
                        <a:effectLst/>
                      </a:endParaRPr>
                    </a:p>
                  </a:txBody>
                  <a:tcPr marL="118533" marR="118533" marT="67733" marB="67733" anchor="ctr"/>
                </a:tc>
                <a:extLst>
                  <a:ext uri="{0D108BD9-81ED-4DB2-BD59-A6C34878D82A}">
                    <a16:rowId xmlns:a16="http://schemas.microsoft.com/office/drawing/2014/main" val="10003"/>
                  </a:ext>
                </a:extLst>
              </a:tr>
              <a:tr h="489987">
                <a:tc>
                  <a:txBody>
                    <a:bodyPr/>
                    <a:lstStyle/>
                    <a:p>
                      <a:pPr algn="l"/>
                      <a:r>
                        <a:rPr lang="en-US" sz="1600" dirty="0" err="1">
                          <a:effectLst/>
                          <a:latin typeface="微软雅黑" panose="020B0503020204020204" pitchFamily="34" charset="-122"/>
                          <a:ea typeface="微软雅黑" panose="020B0503020204020204" pitchFamily="34" charset="-122"/>
                        </a:rPr>
                        <a:t>document.createComment</a:t>
                      </a:r>
                      <a:r>
                        <a:rPr lang="en-US" sz="1600" dirty="0">
                          <a:effectLst/>
                          <a:latin typeface="微软雅黑" panose="020B0503020204020204" pitchFamily="34" charset="-122"/>
                          <a:ea typeface="微软雅黑" panose="020B0503020204020204" pitchFamily="34" charset="-122"/>
                        </a:rPr>
                        <a:t>('</a:t>
                      </a:r>
                      <a:r>
                        <a:rPr lang="zh-CN" altLang="en-US" sz="1600" dirty="0">
                          <a:effectLst/>
                          <a:latin typeface="微软雅黑" panose="020B0503020204020204" pitchFamily="34" charset="-122"/>
                          <a:ea typeface="微软雅黑" panose="020B0503020204020204" pitchFamily="34" charset="-122"/>
                        </a:rPr>
                        <a:t>注释节点</a:t>
                      </a:r>
                      <a:r>
                        <a:rPr lang="en-US" altLang="zh-CN" sz="1600" dirty="0">
                          <a:effectLst/>
                          <a:latin typeface="微软雅黑" panose="020B0503020204020204" pitchFamily="34" charset="-122"/>
                          <a:ea typeface="微软雅黑" panose="020B0503020204020204" pitchFamily="34" charset="-122"/>
                        </a:rPr>
                        <a:t>');</a:t>
                      </a:r>
                      <a:endParaRPr lang="zh-CN" alt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创建新的注释节点</a:t>
                      </a:r>
                      <a:endParaRPr lang="zh-CN" altLang="en-US" sz="1600">
                        <a:effectLst/>
                      </a:endParaRPr>
                    </a:p>
                  </a:txBody>
                  <a:tcPr marL="118533" marR="118533" marT="67733" marB="67733" anchor="ctr"/>
                </a:tc>
                <a:extLst>
                  <a:ext uri="{0D108BD9-81ED-4DB2-BD59-A6C34878D82A}">
                    <a16:rowId xmlns:a16="http://schemas.microsoft.com/office/drawing/2014/main" val="10004"/>
                  </a:ext>
                </a:extLst>
              </a:tr>
              <a:tr h="489987">
                <a:tc>
                  <a:txBody>
                    <a:bodyPr/>
                    <a:lstStyle/>
                    <a:p>
                      <a:pPr algn="l"/>
                      <a:r>
                        <a:rPr lang="en-US" sz="1600" dirty="0" err="1">
                          <a:effectLst/>
                          <a:latin typeface="微软雅黑" panose="020B0503020204020204" pitchFamily="34" charset="-122"/>
                          <a:ea typeface="微软雅黑" panose="020B0503020204020204" pitchFamily="34" charset="-122"/>
                        </a:rPr>
                        <a:t>document.createDocumentFragment</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创建文档片段节点</a:t>
                      </a:r>
                      <a:endParaRPr lang="zh-CN" altLang="en-US" sz="1600" dirty="0">
                        <a:effectLst/>
                      </a:endParaRPr>
                    </a:p>
                  </a:txBody>
                  <a:tcPr marL="118533" marR="118533" marT="67733" marB="67733" anchor="ctr"/>
                </a:tc>
                <a:extLst>
                  <a:ext uri="{0D108BD9-81ED-4DB2-BD59-A6C34878D82A}">
                    <a16:rowId xmlns:a16="http://schemas.microsoft.com/office/drawing/2014/main" val="10005"/>
                  </a:ext>
                </a:extLst>
              </a:tr>
            </a:tbl>
          </a:graphicData>
        </a:graphic>
      </p:graphicFrame>
      <p:sp>
        <p:nvSpPr>
          <p:cNvPr id="9" name="文本框 8"/>
          <p:cNvSpPr txBox="1"/>
          <p:nvPr/>
        </p:nvSpPr>
        <p:spPr>
          <a:xfrm>
            <a:off x="720516" y="3284926"/>
            <a:ext cx="2303836" cy="502766"/>
          </a:xfrm>
          <a:prstGeom prst="rect">
            <a:avLst/>
          </a:prstGeom>
          <a:noFill/>
        </p:spPr>
        <p:txBody>
          <a:bodyPr wrap="none" rtlCol="0">
            <a:spAutoFit/>
          </a:bodyPr>
          <a:lstStyle/>
          <a:p>
            <a:r>
              <a:rPr kumimoji="1" lang="en-US" altLang="zh-CN" sz="2667" b="1" dirty="0">
                <a:latin typeface="微软雅黑" panose="020B0503020204020204" pitchFamily="34" charset="-122"/>
                <a:ea typeface="微软雅黑" panose="020B0503020204020204" pitchFamily="34" charset="-122"/>
              </a:rPr>
              <a:t>3. </a:t>
            </a:r>
            <a:r>
              <a:rPr kumimoji="1" lang="zh-CN" altLang="en-US" sz="2667" b="1" dirty="0">
                <a:latin typeface="微软雅黑" panose="020B0503020204020204" pitchFamily="34" charset="-122"/>
                <a:ea typeface="微软雅黑" panose="020B0503020204020204" pitchFamily="34" charset="-122"/>
              </a:rPr>
              <a:t>添加新节点</a:t>
            </a:r>
            <a:endParaRPr kumimoji="1" lang="zh-CN" altLang="en-US" sz="2667" b="1" baseline="30000" dirty="0">
              <a:latin typeface="微软雅黑" panose="020B0503020204020204" pitchFamily="34" charset="-122"/>
              <a:ea typeface="微软雅黑" panose="020B0503020204020204" pitchFamily="34" charset="-122"/>
            </a:endParaRPr>
          </a:p>
        </p:txBody>
      </p:sp>
      <p:graphicFrame>
        <p:nvGraphicFramePr>
          <p:cNvPr id="10" name="表格 6"/>
          <p:cNvGraphicFramePr>
            <a:graphicFrameLocks noGrp="1"/>
          </p:cNvGraphicFramePr>
          <p:nvPr>
            <p:extLst>
              <p:ext uri="{D42A27DB-BD31-4B8C-83A1-F6EECF244321}">
                <p14:modId xmlns:p14="http://schemas.microsoft.com/office/powerpoint/2010/main" val="3284218654"/>
              </p:ext>
            </p:extLst>
          </p:nvPr>
        </p:nvGraphicFramePr>
        <p:xfrm>
          <a:off x="624112" y="4210478"/>
          <a:ext cx="11328787" cy="2176916"/>
        </p:xfrm>
        <a:graphic>
          <a:graphicData uri="http://schemas.openxmlformats.org/drawingml/2006/table">
            <a:tbl>
              <a:tblPr firstRow="1" bandRow="1">
                <a:tableStyleId>{5C22544A-7EE6-4342-B048-85BDC9FD1C3A}</a:tableStyleId>
              </a:tblPr>
              <a:tblGrid>
                <a:gridCol w="6529572">
                  <a:extLst>
                    <a:ext uri="{9D8B030D-6E8A-4147-A177-3AD203B41FA5}">
                      <a16:colId xmlns:a16="http://schemas.microsoft.com/office/drawing/2014/main" val="20000"/>
                    </a:ext>
                  </a:extLst>
                </a:gridCol>
                <a:gridCol w="4799215">
                  <a:extLst>
                    <a:ext uri="{9D8B030D-6E8A-4147-A177-3AD203B41FA5}">
                      <a16:colId xmlns:a16="http://schemas.microsoft.com/office/drawing/2014/main" val="20001"/>
                    </a:ext>
                  </a:extLst>
                </a:gridCol>
              </a:tblGrid>
              <a:tr h="235582">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方法</a:t>
                      </a:r>
                    </a:p>
                  </a:txBody>
                  <a:tcPr marL="121920" marR="121920" marT="60960" marB="60960"/>
                </a:tc>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作用</a:t>
                      </a:r>
                    </a:p>
                  </a:txBody>
                  <a:tcPr marL="121920" marR="121920" marT="60960" marB="60960"/>
                </a:tc>
                <a:extLst>
                  <a:ext uri="{0D108BD9-81ED-4DB2-BD59-A6C34878D82A}">
                    <a16:rowId xmlns:a16="http://schemas.microsoft.com/office/drawing/2014/main" val="10000"/>
                  </a:ext>
                </a:extLst>
              </a:tr>
              <a:tr h="452789">
                <a:tc>
                  <a:txBody>
                    <a:bodyPr/>
                    <a:lstStyle/>
                    <a:p>
                      <a:pPr algn="l"/>
                      <a:r>
                        <a:rPr lang="en-US" sz="1600" dirty="0" err="1">
                          <a:effectLst/>
                          <a:latin typeface="微软雅黑" panose="020B0503020204020204" pitchFamily="34" charset="-122"/>
                          <a:ea typeface="微软雅黑" panose="020B0503020204020204" pitchFamily="34" charset="-122"/>
                        </a:rPr>
                        <a:t>parent.</a:t>
                      </a:r>
                      <a:r>
                        <a:rPr lang="en-US" sz="1600" dirty="0" err="1">
                          <a:effectLst/>
                          <a:highlight>
                            <a:srgbClr val="FFFF00"/>
                          </a:highlight>
                          <a:latin typeface="微软雅黑" panose="020B0503020204020204" pitchFamily="34" charset="-122"/>
                          <a:ea typeface="微软雅黑" panose="020B0503020204020204" pitchFamily="34" charset="-122"/>
                        </a:rPr>
                        <a:t>appendChild</a:t>
                      </a:r>
                      <a:r>
                        <a:rPr lang="en-US" sz="1600" dirty="0">
                          <a:effectLst/>
                          <a:latin typeface="微软雅黑" panose="020B0503020204020204" pitchFamily="34" charset="-122"/>
                          <a:ea typeface="微软雅黑" panose="020B0503020204020204" pitchFamily="34" charset="-122"/>
                        </a:rPr>
                        <a:t>( element/txt/comment/fragment );</a:t>
                      </a:r>
                      <a:endParaRPr 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向父节点的最后一个子节点后追加新节点</a:t>
                      </a:r>
                      <a:endParaRPr lang="zh-CN" altLang="en-US" sz="1600">
                        <a:effectLst/>
                      </a:endParaRPr>
                    </a:p>
                  </a:txBody>
                  <a:tcPr marL="118533" marR="118533" marT="67733" marB="67733" anchor="ctr"/>
                </a:tc>
                <a:extLst>
                  <a:ext uri="{0D108BD9-81ED-4DB2-BD59-A6C34878D82A}">
                    <a16:rowId xmlns:a16="http://schemas.microsoft.com/office/drawing/2014/main" val="10001"/>
                  </a:ext>
                </a:extLst>
              </a:tr>
              <a:tr h="452789">
                <a:tc>
                  <a:txBody>
                    <a:bodyPr/>
                    <a:lstStyle/>
                    <a:p>
                      <a:pPr algn="l"/>
                      <a:r>
                        <a:rPr lang="en-US" sz="1600" dirty="0" err="1">
                          <a:effectLst/>
                          <a:latin typeface="微软雅黑" panose="020B0503020204020204" pitchFamily="34" charset="-122"/>
                          <a:ea typeface="微软雅黑" panose="020B0503020204020204" pitchFamily="34" charset="-122"/>
                        </a:rPr>
                        <a:t>parent.insertBefore</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newChild</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existingChild</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向父节点的某个特定子节点之前插入新节点</a:t>
                      </a:r>
                      <a:endParaRPr lang="zh-CN" altLang="en-US" sz="1600">
                        <a:effectLst/>
                      </a:endParaRPr>
                    </a:p>
                  </a:txBody>
                  <a:tcPr marL="118533" marR="118533" marT="67733" marB="67733" anchor="ctr"/>
                </a:tc>
                <a:extLst>
                  <a:ext uri="{0D108BD9-81ED-4DB2-BD59-A6C34878D82A}">
                    <a16:rowId xmlns:a16="http://schemas.microsoft.com/office/drawing/2014/main" val="10002"/>
                  </a:ext>
                </a:extLst>
              </a:tr>
              <a:tr h="452789">
                <a:tc>
                  <a:txBody>
                    <a:bodyPr/>
                    <a:lstStyle/>
                    <a:p>
                      <a:pPr algn="l"/>
                      <a:r>
                        <a:rPr lang="en-US" sz="1600" dirty="0" err="1">
                          <a:effectLst/>
                          <a:latin typeface="微软雅黑" panose="020B0503020204020204" pitchFamily="34" charset="-122"/>
                          <a:ea typeface="微软雅黑" panose="020B0503020204020204" pitchFamily="34" charset="-122"/>
                        </a:rPr>
                        <a:t>element.setAttributeNode</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attributeName</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给元素增加属性节点</a:t>
                      </a:r>
                      <a:endParaRPr lang="zh-CN" altLang="en-US" sz="1600">
                        <a:effectLst/>
                      </a:endParaRPr>
                    </a:p>
                  </a:txBody>
                  <a:tcPr marL="118533" marR="118533" marT="67733" marB="67733" anchor="ctr"/>
                </a:tc>
                <a:extLst>
                  <a:ext uri="{0D108BD9-81ED-4DB2-BD59-A6C34878D82A}">
                    <a16:rowId xmlns:a16="http://schemas.microsoft.com/office/drawing/2014/main" val="10003"/>
                  </a:ext>
                </a:extLst>
              </a:tr>
              <a:tr h="452789">
                <a:tc>
                  <a:txBody>
                    <a:bodyPr/>
                    <a:lstStyle/>
                    <a:p>
                      <a:pPr algn="l"/>
                      <a:r>
                        <a:rPr lang="en-US" sz="1600" dirty="0" err="1">
                          <a:effectLst/>
                          <a:latin typeface="微软雅黑" panose="020B0503020204020204" pitchFamily="34" charset="-122"/>
                          <a:ea typeface="微软雅黑" panose="020B0503020204020204" pitchFamily="34" charset="-122"/>
                        </a:rPr>
                        <a:t>element.</a:t>
                      </a:r>
                      <a:r>
                        <a:rPr lang="en-US" sz="1600" dirty="0" err="1">
                          <a:effectLst/>
                          <a:highlight>
                            <a:srgbClr val="FFFF00"/>
                          </a:highlight>
                          <a:latin typeface="微软雅黑" panose="020B0503020204020204" pitchFamily="34" charset="-122"/>
                          <a:ea typeface="微软雅黑" panose="020B0503020204020204" pitchFamily="34" charset="-122"/>
                        </a:rPr>
                        <a:t>setAttribute</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attributeName</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attributeValue</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给元素增加指定属性，并设定属性值</a:t>
                      </a:r>
                      <a:endParaRPr lang="zh-CN" altLang="en-US" sz="1600" dirty="0">
                        <a:effectLst/>
                      </a:endParaRPr>
                    </a:p>
                  </a:txBody>
                  <a:tcPr marL="118533" marR="118533" marT="67733" marB="67733"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a:xfrm>
            <a:off x="3893010" y="2518778"/>
            <a:ext cx="4405980" cy="1325563"/>
          </a:xfrm>
        </p:spPr>
        <p:txBody>
          <a:bodyPr>
            <a:normAutofit/>
          </a:bodyPr>
          <a:lstStyle/>
          <a:p>
            <a:pPr algn="ctr"/>
            <a:r>
              <a:rPr lang="en-US" altLang="zh-CN" sz="6000" dirty="0"/>
              <a:t>HTML</a:t>
            </a:r>
            <a:r>
              <a:rPr lang="zh-CN" altLang="en-US" sz="6000" dirty="0"/>
              <a:t>简介</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3</a:t>
            </a:fld>
            <a:endParaRPr lang="zh-CN" altLang="en-US" noProof="0" dirty="0">
              <a:solidFill>
                <a:prstClr val="black">
                  <a:tint val="75000"/>
                </a:prstClr>
              </a:solidFill>
              <a:latin typeface="Microsoft YaHei UI" panose="020B0503020204020204" pitchFamily="34" charset="-122"/>
            </a:endParaRPr>
          </a:p>
        </p:txBody>
      </p:sp>
    </p:spTree>
    <p:extLst>
      <p:ext uri="{BB962C8B-B14F-4D97-AF65-F5344CB8AC3E}">
        <p14:creationId xmlns:p14="http://schemas.microsoft.com/office/powerpoint/2010/main" val="1362034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7" name="文本框 6"/>
          <p:cNvSpPr txBox="1"/>
          <p:nvPr/>
        </p:nvSpPr>
        <p:spPr>
          <a:xfrm>
            <a:off x="920499" y="200211"/>
            <a:ext cx="3257623" cy="502766"/>
          </a:xfrm>
          <a:prstGeom prst="rect">
            <a:avLst/>
          </a:prstGeom>
          <a:noFill/>
        </p:spPr>
        <p:txBody>
          <a:bodyPr wrap="none" rtlCol="0">
            <a:spAutoFit/>
          </a:bodyPr>
          <a:lstStyle/>
          <a:p>
            <a:r>
              <a:rPr kumimoji="1" lang="zh-CN" altLang="en-US" sz="2667" b="1" dirty="0">
                <a:latin typeface="微软雅黑" panose="020B0503020204020204" pitchFamily="34" charset="-122"/>
                <a:ea typeface="微软雅黑" panose="020B0503020204020204" pitchFamily="34" charset="-122"/>
              </a:rPr>
              <a:t>举例：添加文本节点</a:t>
            </a:r>
            <a:endParaRPr kumimoji="1" lang="zh-CN" altLang="en-US" sz="2667" b="1" baseline="30000" dirty="0">
              <a:latin typeface="微软雅黑" panose="020B0503020204020204" pitchFamily="34" charset="-122"/>
              <a:ea typeface="微软雅黑" panose="020B0503020204020204" pitchFamily="34" charset="-122"/>
            </a:endParaRPr>
          </a:p>
        </p:txBody>
      </p:sp>
      <p:sp>
        <p:nvSpPr>
          <p:cNvPr id="2" name="矩形 1"/>
          <p:cNvSpPr/>
          <p:nvPr/>
        </p:nvSpPr>
        <p:spPr>
          <a:xfrm>
            <a:off x="1491916" y="950495"/>
            <a:ext cx="9478067" cy="5707294"/>
          </a:xfrm>
          <a:prstGeom prst="rect">
            <a:avLst/>
          </a:prstGeom>
          <a:solidFill>
            <a:schemeClr val="tx1">
              <a:lumMod val="85000"/>
              <a:lumOff val="15000"/>
            </a:schemeClr>
          </a:solidFill>
        </p:spPr>
        <p:txBody>
          <a:bodyPr wrap="square">
            <a:spAutoFit/>
          </a:bodyPr>
          <a:lstStyle/>
          <a:p>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DOCTYPE</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html</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html</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head</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meta</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charset</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"UTF-8"</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head</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body</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button</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onclick</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en-US" altLang="zh-CN" sz="1600" dirty="0">
                <a:solidFill>
                  <a:srgbClr val="61AFEF"/>
                </a:solidFill>
                <a:latin typeface="Consolas" panose="020B0609020204030204" pitchFamily="49" charset="0"/>
              </a:rPr>
              <a:t>addText1</a:t>
            </a:r>
            <a:r>
              <a:rPr lang="en-US" altLang="zh-CN" sz="1600" dirty="0">
                <a:solidFill>
                  <a:srgbClr val="98C379"/>
                </a:solidFill>
                <a:latin typeface="Consolas" panose="020B0609020204030204" pitchFamily="49" charset="0"/>
              </a:rPr>
              <a:t>()"</a:t>
            </a:r>
            <a:r>
              <a:rPr lang="en-US" altLang="zh-CN" sz="1600" dirty="0">
                <a:solidFill>
                  <a:srgbClr val="ABB2BF"/>
                </a:solidFill>
                <a:latin typeface="Consolas" panose="020B0609020204030204" pitchFamily="49" charset="0"/>
              </a:rPr>
              <a:t>&gt;</a:t>
            </a:r>
            <a:r>
              <a:rPr lang="zh-CN" altLang="en-US" sz="1600" dirty="0">
                <a:solidFill>
                  <a:srgbClr val="ABB2BF"/>
                </a:solidFill>
                <a:latin typeface="Consolas" panose="020B0609020204030204" pitchFamily="49" charset="0"/>
              </a:rPr>
              <a:t>创建文本节点</a:t>
            </a:r>
            <a:r>
              <a:rPr lang="en-US" altLang="zh-CN" sz="1600" dirty="0">
                <a:solidFill>
                  <a:srgbClr val="ABB2BF"/>
                </a:solidFill>
                <a:latin typeface="Consolas" panose="020B0609020204030204" pitchFamily="49" charset="0"/>
              </a:rPr>
              <a:t>1&lt;/</a:t>
            </a:r>
            <a:r>
              <a:rPr lang="en-US" altLang="zh-CN" sz="1600" dirty="0">
                <a:solidFill>
                  <a:srgbClr val="E06C75"/>
                </a:solidFill>
                <a:latin typeface="Consolas" panose="020B0609020204030204" pitchFamily="49" charset="0"/>
              </a:rPr>
              <a:t>button</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p</a:t>
            </a:r>
            <a:r>
              <a:rPr lang="en-US" altLang="zh-CN" sz="1600" dirty="0">
                <a:solidFill>
                  <a:srgbClr val="ABB2BF"/>
                </a:solidFill>
                <a:latin typeface="Consolas" panose="020B0609020204030204" pitchFamily="49" charset="0"/>
              </a:rPr>
              <a:t>&gt;&lt;/</a:t>
            </a:r>
            <a:r>
              <a:rPr lang="en-US" altLang="zh-CN" sz="1600" dirty="0">
                <a:solidFill>
                  <a:srgbClr val="E06C75"/>
                </a:solidFill>
                <a:latin typeface="Consolas" panose="020B0609020204030204" pitchFamily="49" charset="0"/>
              </a:rPr>
              <a:t>p</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button</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onclick</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en-US" altLang="zh-CN" sz="1600" dirty="0">
                <a:solidFill>
                  <a:srgbClr val="61AFEF"/>
                </a:solidFill>
                <a:latin typeface="Consolas" panose="020B0609020204030204" pitchFamily="49" charset="0"/>
              </a:rPr>
              <a:t>addText2</a:t>
            </a:r>
            <a:r>
              <a:rPr lang="en-US" altLang="zh-CN" sz="1600" dirty="0">
                <a:solidFill>
                  <a:srgbClr val="98C379"/>
                </a:solidFill>
                <a:latin typeface="Consolas" panose="020B0609020204030204" pitchFamily="49" charset="0"/>
              </a:rPr>
              <a:t>()"</a:t>
            </a:r>
            <a:r>
              <a:rPr lang="en-US" altLang="zh-CN" sz="1600" dirty="0">
                <a:solidFill>
                  <a:srgbClr val="ABB2BF"/>
                </a:solidFill>
                <a:latin typeface="Consolas" panose="020B0609020204030204" pitchFamily="49" charset="0"/>
              </a:rPr>
              <a:t>&gt;</a:t>
            </a:r>
            <a:r>
              <a:rPr lang="zh-CN" altLang="en-US" sz="1600" dirty="0">
                <a:solidFill>
                  <a:srgbClr val="ABB2BF"/>
                </a:solidFill>
                <a:latin typeface="Consolas" panose="020B0609020204030204" pitchFamily="49" charset="0"/>
              </a:rPr>
              <a:t>创建文本节点</a:t>
            </a:r>
            <a:r>
              <a:rPr lang="en-US" altLang="zh-CN" sz="1600" dirty="0">
                <a:solidFill>
                  <a:srgbClr val="ABB2BF"/>
                </a:solidFill>
                <a:latin typeface="Consolas" panose="020B0609020204030204" pitchFamily="49" charset="0"/>
              </a:rPr>
              <a:t>2&lt;/</a:t>
            </a:r>
            <a:r>
              <a:rPr lang="en-US" altLang="zh-CN" sz="1600" dirty="0">
                <a:solidFill>
                  <a:srgbClr val="E06C75"/>
                </a:solidFill>
                <a:latin typeface="Consolas" panose="020B0609020204030204" pitchFamily="49" charset="0"/>
              </a:rPr>
              <a:t>button</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p</a:t>
            </a:r>
            <a:r>
              <a:rPr lang="en-US" altLang="zh-CN" sz="1600" dirty="0">
                <a:solidFill>
                  <a:srgbClr val="ABB2BF"/>
                </a:solidFill>
                <a:latin typeface="Consolas" panose="020B0609020204030204" pitchFamily="49" charset="0"/>
              </a:rPr>
              <a:t>&gt;&lt;/</a:t>
            </a:r>
            <a:r>
              <a:rPr lang="en-US" altLang="zh-CN" sz="1600" dirty="0">
                <a:solidFill>
                  <a:srgbClr val="E06C75"/>
                </a:solidFill>
                <a:latin typeface="Consolas" panose="020B0609020204030204" pitchFamily="49" charset="0"/>
              </a:rPr>
              <a:t>p</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script</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function</a:t>
            </a:r>
            <a:r>
              <a:rPr lang="en-US" altLang="zh-CN" sz="1600" dirty="0">
                <a:solidFill>
                  <a:srgbClr val="ABB2BF"/>
                </a:solidFill>
                <a:latin typeface="Consolas" panose="020B0609020204030204" pitchFamily="49" charset="0"/>
              </a:rPr>
              <a:t> </a:t>
            </a:r>
            <a:r>
              <a:rPr lang="en-US" altLang="zh-CN" sz="1600" dirty="0">
                <a:solidFill>
                  <a:srgbClr val="61AFEF"/>
                </a:solidFill>
                <a:latin typeface="Consolas" panose="020B0609020204030204" pitchFamily="49" charset="0"/>
              </a:rPr>
              <a:t>addText1</a:t>
            </a:r>
            <a:r>
              <a:rPr lang="en-US" altLang="zh-CN" sz="1600" dirty="0">
                <a:solidFill>
                  <a:srgbClr val="ABB2BF"/>
                </a:solidFill>
                <a:latin typeface="Consolas" panose="020B0609020204030204" pitchFamily="49" charset="0"/>
              </a:rPr>
              <a:t>() {</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var</a:t>
            </a:r>
            <a:r>
              <a:rPr lang="en-US" altLang="zh-CN" sz="1600" dirty="0">
                <a:solidFill>
                  <a:srgbClr val="ABB2BF"/>
                </a:solidFill>
                <a:latin typeface="Consolas" panose="020B0609020204030204" pitchFamily="49" charset="0"/>
              </a:rPr>
              <a:t> </a:t>
            </a:r>
            <a:r>
              <a:rPr lang="en-US" altLang="zh-CN" sz="1600" dirty="0">
                <a:solidFill>
                  <a:srgbClr val="E06C75"/>
                </a:solidFill>
                <a:latin typeface="Consolas" panose="020B0609020204030204" pitchFamily="49" charset="0"/>
              </a:rPr>
              <a:t>element</a:t>
            </a:r>
            <a:r>
              <a:rPr lang="en-US" altLang="zh-CN" sz="1600" dirty="0">
                <a:solidFill>
                  <a:srgbClr val="ABB2BF"/>
                </a:solidFill>
                <a:latin typeface="Consolas" panose="020B0609020204030204" pitchFamily="49" charset="0"/>
              </a:rPr>
              <a:t> </a:t>
            </a:r>
            <a:r>
              <a:rPr lang="en-US" altLang="zh-CN" sz="1600" dirty="0">
                <a:solidFill>
                  <a:srgbClr val="56B6C2"/>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document</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getElementsByTagName</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"p"</a:t>
            </a:r>
            <a:r>
              <a:rPr lang="en-US" altLang="zh-CN" sz="1600" dirty="0">
                <a:solidFill>
                  <a:srgbClr val="ABB2BF"/>
                </a:solidFill>
                <a:latin typeface="Consolas" panose="020B0609020204030204" pitchFamily="49" charset="0"/>
              </a:rPr>
              <a:t>)[</a:t>
            </a:r>
            <a:r>
              <a:rPr lang="en-US" altLang="zh-CN" sz="1600" dirty="0">
                <a:solidFill>
                  <a:srgbClr val="D19A66"/>
                </a:solidFill>
                <a:latin typeface="Consolas" panose="020B0609020204030204" pitchFamily="49" charset="0"/>
              </a:rPr>
              <a:t>0</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var</a:t>
            </a:r>
            <a:r>
              <a:rPr lang="en-US" altLang="zh-CN" sz="1600" dirty="0">
                <a:solidFill>
                  <a:srgbClr val="ABB2BF"/>
                </a:solidFill>
                <a:latin typeface="Consolas" panose="020B0609020204030204" pitchFamily="49" charset="0"/>
              </a:rPr>
              <a:t> </a:t>
            </a:r>
            <a:r>
              <a:rPr lang="en-US" altLang="zh-CN" sz="1600" dirty="0">
                <a:solidFill>
                  <a:srgbClr val="E06C75"/>
                </a:solidFill>
                <a:latin typeface="Consolas" panose="020B0609020204030204" pitchFamily="49" charset="0"/>
              </a:rPr>
              <a:t>txt</a:t>
            </a:r>
            <a:r>
              <a:rPr lang="en-US" altLang="zh-CN" sz="1600" dirty="0">
                <a:solidFill>
                  <a:srgbClr val="ABB2BF"/>
                </a:solidFill>
                <a:latin typeface="Consolas" panose="020B0609020204030204" pitchFamily="49" charset="0"/>
              </a:rPr>
              <a:t> </a:t>
            </a:r>
            <a:r>
              <a:rPr lang="en-US" altLang="zh-CN" sz="1600" dirty="0">
                <a:solidFill>
                  <a:srgbClr val="56B6C2"/>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document</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createTextNode</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zh-CN" altLang="en-US" sz="1600" dirty="0">
                <a:solidFill>
                  <a:srgbClr val="98C379"/>
                </a:solidFill>
                <a:latin typeface="Consolas" panose="020B0609020204030204" pitchFamily="49" charset="0"/>
              </a:rPr>
              <a:t>新增文本</a:t>
            </a:r>
            <a:r>
              <a:rPr lang="en-US" altLang="zh-CN" sz="1600" dirty="0">
                <a:solidFill>
                  <a:srgbClr val="98C379"/>
                </a:solidFill>
                <a:latin typeface="Consolas" panose="020B0609020204030204" pitchFamily="49" charset="0"/>
              </a:rPr>
              <a:t>1"</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element</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appendChild</a:t>
            </a:r>
            <a:r>
              <a:rPr lang="en-US" altLang="zh-CN" sz="1600" dirty="0">
                <a:solidFill>
                  <a:srgbClr val="ABB2BF"/>
                </a:solidFill>
                <a:latin typeface="Consolas" panose="020B0609020204030204" pitchFamily="49" charset="0"/>
              </a:rPr>
              <a:t>(</a:t>
            </a:r>
            <a:r>
              <a:rPr lang="en-US" altLang="zh-CN" sz="1600" dirty="0">
                <a:solidFill>
                  <a:srgbClr val="E06C75"/>
                </a:solidFill>
                <a:latin typeface="Consolas" panose="020B0609020204030204" pitchFamily="49" charset="0"/>
              </a:rPr>
              <a:t>txt</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function</a:t>
            </a:r>
            <a:r>
              <a:rPr lang="en-US" altLang="zh-CN" sz="1600" dirty="0">
                <a:solidFill>
                  <a:srgbClr val="ABB2BF"/>
                </a:solidFill>
                <a:latin typeface="Consolas" panose="020B0609020204030204" pitchFamily="49" charset="0"/>
              </a:rPr>
              <a:t> </a:t>
            </a:r>
            <a:r>
              <a:rPr lang="en-US" altLang="zh-CN" sz="1600" dirty="0">
                <a:solidFill>
                  <a:srgbClr val="61AFEF"/>
                </a:solidFill>
                <a:latin typeface="Consolas" panose="020B0609020204030204" pitchFamily="49" charset="0"/>
              </a:rPr>
              <a:t>addText2</a:t>
            </a:r>
            <a:r>
              <a:rPr lang="en-US" altLang="zh-CN" sz="1600" dirty="0">
                <a:solidFill>
                  <a:srgbClr val="ABB2BF"/>
                </a:solidFill>
                <a:latin typeface="Consolas" panose="020B0609020204030204" pitchFamily="49" charset="0"/>
              </a:rPr>
              <a:t>() {</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var</a:t>
            </a:r>
            <a:r>
              <a:rPr lang="en-US" altLang="zh-CN" sz="1600" dirty="0">
                <a:solidFill>
                  <a:srgbClr val="ABB2BF"/>
                </a:solidFill>
                <a:latin typeface="Consolas" panose="020B0609020204030204" pitchFamily="49" charset="0"/>
              </a:rPr>
              <a:t> </a:t>
            </a:r>
            <a:r>
              <a:rPr lang="en-US" altLang="zh-CN" sz="1600" dirty="0">
                <a:solidFill>
                  <a:srgbClr val="E06C75"/>
                </a:solidFill>
                <a:latin typeface="Consolas" panose="020B0609020204030204" pitchFamily="49" charset="0"/>
              </a:rPr>
              <a:t>element</a:t>
            </a:r>
            <a:r>
              <a:rPr lang="en-US" altLang="zh-CN" sz="1600" dirty="0">
                <a:solidFill>
                  <a:srgbClr val="ABB2BF"/>
                </a:solidFill>
                <a:latin typeface="Consolas" panose="020B0609020204030204" pitchFamily="49" charset="0"/>
              </a:rPr>
              <a:t> </a:t>
            </a:r>
            <a:r>
              <a:rPr lang="en-US" altLang="zh-CN" sz="1600" dirty="0">
                <a:solidFill>
                  <a:srgbClr val="56B6C2"/>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document</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getElementsByTagName</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"p"</a:t>
            </a:r>
            <a:r>
              <a:rPr lang="en-US" altLang="zh-CN" sz="1600" dirty="0">
                <a:solidFill>
                  <a:srgbClr val="ABB2BF"/>
                </a:solidFill>
                <a:latin typeface="Consolas" panose="020B0609020204030204" pitchFamily="49" charset="0"/>
              </a:rPr>
              <a:t>)[</a:t>
            </a:r>
            <a:r>
              <a:rPr lang="en-US" altLang="zh-CN" sz="1600" dirty="0">
                <a:solidFill>
                  <a:srgbClr val="D19A66"/>
                </a:solidFill>
                <a:latin typeface="Consolas" panose="020B0609020204030204" pitchFamily="49" charset="0"/>
              </a:rPr>
              <a:t>1</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element</a:t>
            </a:r>
            <a:r>
              <a:rPr lang="en-US" altLang="zh-CN" sz="1600" dirty="0" err="1">
                <a:solidFill>
                  <a:srgbClr val="ABB2BF"/>
                </a:solidFill>
                <a:latin typeface="Consolas" panose="020B0609020204030204" pitchFamily="49" charset="0"/>
              </a:rPr>
              <a:t>.</a:t>
            </a:r>
            <a:r>
              <a:rPr lang="en-US" altLang="zh-CN" sz="1600" dirty="0" err="1">
                <a:solidFill>
                  <a:srgbClr val="E06C75"/>
                </a:solidFill>
                <a:latin typeface="Consolas" panose="020B0609020204030204" pitchFamily="49" charset="0"/>
              </a:rPr>
              <a:t>innerHTML</a:t>
            </a:r>
            <a:r>
              <a:rPr lang="en-US" altLang="zh-CN" sz="1600" dirty="0">
                <a:solidFill>
                  <a:srgbClr val="ABB2BF"/>
                </a:solidFill>
                <a:latin typeface="Consolas" panose="020B0609020204030204" pitchFamily="49" charset="0"/>
              </a:rPr>
              <a:t> </a:t>
            </a:r>
            <a:r>
              <a:rPr lang="en-US" altLang="zh-CN" sz="1600" dirty="0">
                <a:solidFill>
                  <a:srgbClr val="56B6C2"/>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a:solidFill>
                  <a:srgbClr val="98C379"/>
                </a:solidFill>
                <a:latin typeface="Consolas" panose="020B0609020204030204" pitchFamily="49" charset="0"/>
              </a:rPr>
              <a:t>"</a:t>
            </a:r>
            <a:r>
              <a:rPr lang="zh-CN" altLang="en-US" sz="1600" dirty="0">
                <a:solidFill>
                  <a:srgbClr val="98C379"/>
                </a:solidFill>
                <a:latin typeface="Consolas" panose="020B0609020204030204" pitchFamily="49" charset="0"/>
              </a:rPr>
              <a:t>新增文本</a:t>
            </a:r>
            <a:r>
              <a:rPr lang="en-US" altLang="zh-CN" sz="1600" dirty="0">
                <a:solidFill>
                  <a:srgbClr val="98C379"/>
                </a:solidFill>
                <a:latin typeface="Consolas" panose="020B0609020204030204" pitchFamily="49" charset="0"/>
              </a:rPr>
              <a:t>2"</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script</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&lt;/</a:t>
            </a:r>
            <a:r>
              <a:rPr lang="en-US" altLang="zh-CN" sz="1600" dirty="0">
                <a:solidFill>
                  <a:srgbClr val="E06C75"/>
                </a:solidFill>
                <a:latin typeface="Consolas" panose="020B0609020204030204" pitchFamily="49" charset="0"/>
              </a:rPr>
              <a:t>body</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html</a:t>
            </a:r>
            <a:r>
              <a:rPr lang="en-US" altLang="zh-CN" sz="1600" dirty="0">
                <a:solidFill>
                  <a:srgbClr val="ABB2BF"/>
                </a:solidFill>
                <a:latin typeface="Consolas" panose="020B0609020204030204" pitchFamily="49" charset="0"/>
              </a:rPr>
              <a:t>&gt;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7" name="文本框 6"/>
          <p:cNvSpPr txBox="1"/>
          <p:nvPr/>
        </p:nvSpPr>
        <p:spPr>
          <a:xfrm>
            <a:off x="379077" y="361852"/>
            <a:ext cx="1962397" cy="502766"/>
          </a:xfrm>
          <a:prstGeom prst="rect">
            <a:avLst/>
          </a:prstGeom>
          <a:noFill/>
        </p:spPr>
        <p:txBody>
          <a:bodyPr wrap="none" rtlCol="0">
            <a:spAutoFit/>
          </a:bodyPr>
          <a:lstStyle/>
          <a:p>
            <a:r>
              <a:rPr kumimoji="1" lang="en-US" altLang="zh-CN" sz="2667" b="1" dirty="0">
                <a:latin typeface="微软雅黑" panose="020B0503020204020204" pitchFamily="34" charset="-122"/>
                <a:ea typeface="微软雅黑" panose="020B0503020204020204" pitchFamily="34" charset="-122"/>
              </a:rPr>
              <a:t>4. </a:t>
            </a:r>
            <a:r>
              <a:rPr kumimoji="1" lang="zh-CN" altLang="en-US" sz="2667" b="1" dirty="0">
                <a:latin typeface="微软雅黑" panose="020B0503020204020204" pitchFamily="34" charset="-122"/>
                <a:ea typeface="微软雅黑" panose="020B0503020204020204" pitchFamily="34" charset="-122"/>
              </a:rPr>
              <a:t>删除节点</a:t>
            </a:r>
            <a:endParaRPr kumimoji="1" lang="zh-CN" altLang="en-US" sz="2667" b="1" baseline="300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79077" y="3296651"/>
            <a:ext cx="1859805" cy="502766"/>
          </a:xfrm>
          <a:prstGeom prst="rect">
            <a:avLst/>
          </a:prstGeom>
          <a:noFill/>
        </p:spPr>
        <p:txBody>
          <a:bodyPr wrap="none" rtlCol="0">
            <a:spAutoFit/>
          </a:bodyPr>
          <a:lstStyle/>
          <a:p>
            <a:r>
              <a:rPr kumimoji="1" lang="en-US" altLang="zh-CN" sz="2667" b="1" dirty="0">
                <a:latin typeface="微软雅黑" panose="020B0503020204020204" pitchFamily="34" charset="-122"/>
                <a:ea typeface="微软雅黑" panose="020B0503020204020204" pitchFamily="34" charset="-122"/>
              </a:rPr>
              <a:t>5.</a:t>
            </a:r>
            <a:r>
              <a:rPr kumimoji="1" lang="zh-CN" altLang="en-US" sz="2667" b="1" dirty="0">
                <a:latin typeface="微软雅黑" panose="020B0503020204020204" pitchFamily="34" charset="-122"/>
                <a:ea typeface="微软雅黑" panose="020B0503020204020204" pitchFamily="34" charset="-122"/>
              </a:rPr>
              <a:t>修改节点</a:t>
            </a:r>
            <a:endParaRPr kumimoji="1" lang="zh-CN" altLang="en-US" sz="2667" b="1" baseline="30000" dirty="0">
              <a:latin typeface="微软雅黑" panose="020B0503020204020204" pitchFamily="34" charset="-122"/>
              <a:ea typeface="微软雅黑" panose="020B0503020204020204" pitchFamily="34" charset="-122"/>
            </a:endParaRPr>
          </a:p>
        </p:txBody>
      </p:sp>
      <p:graphicFrame>
        <p:nvGraphicFramePr>
          <p:cNvPr id="10" name="表格 6"/>
          <p:cNvGraphicFramePr>
            <a:graphicFrameLocks noGrp="1"/>
          </p:cNvGraphicFramePr>
          <p:nvPr>
            <p:extLst>
              <p:ext uri="{D42A27DB-BD31-4B8C-83A1-F6EECF244321}">
                <p14:modId xmlns:p14="http://schemas.microsoft.com/office/powerpoint/2010/main" val="848479595"/>
              </p:ext>
            </p:extLst>
          </p:nvPr>
        </p:nvGraphicFramePr>
        <p:xfrm>
          <a:off x="431608" y="4006514"/>
          <a:ext cx="11328787" cy="2125569"/>
        </p:xfrm>
        <a:graphic>
          <a:graphicData uri="http://schemas.openxmlformats.org/drawingml/2006/table">
            <a:tbl>
              <a:tblPr firstRow="1" bandRow="1">
                <a:tableStyleId>{5C22544A-7EE6-4342-B048-85BDC9FD1C3A}</a:tableStyleId>
              </a:tblPr>
              <a:tblGrid>
                <a:gridCol w="6473499">
                  <a:extLst>
                    <a:ext uri="{9D8B030D-6E8A-4147-A177-3AD203B41FA5}">
                      <a16:colId xmlns:a16="http://schemas.microsoft.com/office/drawing/2014/main" val="20000"/>
                    </a:ext>
                  </a:extLst>
                </a:gridCol>
                <a:gridCol w="4855288">
                  <a:extLst>
                    <a:ext uri="{9D8B030D-6E8A-4147-A177-3AD203B41FA5}">
                      <a16:colId xmlns:a16="http://schemas.microsoft.com/office/drawing/2014/main" val="20001"/>
                    </a:ext>
                  </a:extLst>
                </a:gridCol>
              </a:tblGrid>
              <a:tr h="360377">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方法</a:t>
                      </a:r>
                    </a:p>
                  </a:txBody>
                  <a:tcPr marL="121920" marR="121920" marT="60960" marB="60960"/>
                </a:tc>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作用</a:t>
                      </a:r>
                    </a:p>
                  </a:txBody>
                  <a:tcPr marL="121920" marR="121920" marT="60960" marB="60960"/>
                </a:tc>
                <a:extLst>
                  <a:ext uri="{0D108BD9-81ED-4DB2-BD59-A6C34878D82A}">
                    <a16:rowId xmlns:a16="http://schemas.microsoft.com/office/drawing/2014/main" val="10000"/>
                  </a:ext>
                </a:extLst>
              </a:tr>
              <a:tr h="513517">
                <a:tc>
                  <a:txBody>
                    <a:bodyPr/>
                    <a:lstStyle/>
                    <a:p>
                      <a:pPr algn="l"/>
                      <a:r>
                        <a:rPr lang="en-US" sz="1600" dirty="0" err="1">
                          <a:effectLst/>
                          <a:latin typeface="微软雅黑" panose="020B0503020204020204" pitchFamily="34" charset="-122"/>
                          <a:ea typeface="微软雅黑" panose="020B0503020204020204" pitchFamily="34" charset="-122"/>
                        </a:rPr>
                        <a:t>parentNode.replaceChild</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newChild</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existingChild</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用新节点替换父节点中已有的子节点</a:t>
                      </a:r>
                      <a:endParaRPr lang="zh-CN" altLang="en-US" sz="1600">
                        <a:effectLst/>
                      </a:endParaRPr>
                    </a:p>
                  </a:txBody>
                  <a:tcPr marL="118533" marR="118533" marT="67733" marB="67733" anchor="ctr"/>
                </a:tc>
                <a:extLst>
                  <a:ext uri="{0D108BD9-81ED-4DB2-BD59-A6C34878D82A}">
                    <a16:rowId xmlns:a16="http://schemas.microsoft.com/office/drawing/2014/main" val="10001"/>
                  </a:ext>
                </a:extLst>
              </a:tr>
              <a:tr h="613975">
                <a:tc>
                  <a:txBody>
                    <a:bodyPr/>
                    <a:lstStyle/>
                    <a:p>
                      <a:pPr algn="l"/>
                      <a:r>
                        <a:rPr lang="en-US" sz="1600" dirty="0" err="1">
                          <a:effectLst/>
                          <a:latin typeface="微软雅黑" panose="020B0503020204020204" pitchFamily="34" charset="-122"/>
                          <a:ea typeface="微软雅黑" panose="020B0503020204020204" pitchFamily="34" charset="-122"/>
                        </a:rPr>
                        <a:t>element.setAttributeNode</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attributeName</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若原元素已有该节点，此操作能达到修改该属性值的目的</a:t>
                      </a:r>
                      <a:endParaRPr lang="zh-CN" altLang="en-US" sz="1600">
                        <a:effectLst/>
                      </a:endParaRPr>
                    </a:p>
                  </a:txBody>
                  <a:tcPr marL="118533" marR="118533" marT="67733" marB="67733" anchor="ctr"/>
                </a:tc>
                <a:extLst>
                  <a:ext uri="{0D108BD9-81ED-4DB2-BD59-A6C34878D82A}">
                    <a16:rowId xmlns:a16="http://schemas.microsoft.com/office/drawing/2014/main" val="10002"/>
                  </a:ext>
                </a:extLst>
              </a:tr>
              <a:tr h="613975">
                <a:tc>
                  <a:txBody>
                    <a:bodyPr/>
                    <a:lstStyle/>
                    <a:p>
                      <a:pPr algn="l"/>
                      <a:r>
                        <a:rPr lang="en-US" sz="1600" dirty="0" err="1">
                          <a:effectLst/>
                          <a:latin typeface="微软雅黑" panose="020B0503020204020204" pitchFamily="34" charset="-122"/>
                          <a:ea typeface="微软雅黑" panose="020B0503020204020204" pitchFamily="34" charset="-122"/>
                        </a:rPr>
                        <a:t>element.</a:t>
                      </a:r>
                      <a:r>
                        <a:rPr lang="en-US" sz="1600" dirty="0" err="1">
                          <a:effectLst/>
                          <a:highlight>
                            <a:srgbClr val="FFFF00"/>
                          </a:highlight>
                          <a:latin typeface="微软雅黑" panose="020B0503020204020204" pitchFamily="34" charset="-122"/>
                          <a:ea typeface="微软雅黑" panose="020B0503020204020204" pitchFamily="34" charset="-122"/>
                        </a:rPr>
                        <a:t>setAttribute</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attributeName</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attributeValue</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若原元素已有该节点，此操作能达到修改该属性值的目的</a:t>
                      </a:r>
                      <a:endParaRPr lang="zh-CN" altLang="en-US" sz="1600" dirty="0">
                        <a:effectLst/>
                      </a:endParaRPr>
                    </a:p>
                  </a:txBody>
                  <a:tcPr marL="118533" marR="118533" marT="67733" marB="67733" anchor="ctr"/>
                </a:tc>
                <a:extLst>
                  <a:ext uri="{0D108BD9-81ED-4DB2-BD59-A6C34878D82A}">
                    <a16:rowId xmlns:a16="http://schemas.microsoft.com/office/drawing/2014/main" val="10003"/>
                  </a:ext>
                </a:extLst>
              </a:tr>
            </a:tbl>
          </a:graphicData>
        </a:graphic>
      </p:graphicFrame>
      <p:graphicFrame>
        <p:nvGraphicFramePr>
          <p:cNvPr id="6" name="表格 6"/>
          <p:cNvGraphicFramePr>
            <a:graphicFrameLocks noGrp="1"/>
          </p:cNvGraphicFramePr>
          <p:nvPr>
            <p:extLst>
              <p:ext uri="{D42A27DB-BD31-4B8C-83A1-F6EECF244321}">
                <p14:modId xmlns:p14="http://schemas.microsoft.com/office/powerpoint/2010/main" val="2970608856"/>
              </p:ext>
            </p:extLst>
          </p:nvPr>
        </p:nvGraphicFramePr>
        <p:xfrm>
          <a:off x="431608" y="1092111"/>
          <a:ext cx="11328786" cy="1834728"/>
        </p:xfrm>
        <a:graphic>
          <a:graphicData uri="http://schemas.openxmlformats.org/drawingml/2006/table">
            <a:tbl>
              <a:tblPr firstRow="1" bandRow="1">
                <a:tableStyleId>{5C22544A-7EE6-4342-B048-85BDC9FD1C3A}</a:tableStyleId>
              </a:tblPr>
              <a:tblGrid>
                <a:gridCol w="5908233">
                  <a:extLst>
                    <a:ext uri="{9D8B030D-6E8A-4147-A177-3AD203B41FA5}">
                      <a16:colId xmlns:a16="http://schemas.microsoft.com/office/drawing/2014/main" val="20000"/>
                    </a:ext>
                  </a:extLst>
                </a:gridCol>
                <a:gridCol w="5420553">
                  <a:extLst>
                    <a:ext uri="{9D8B030D-6E8A-4147-A177-3AD203B41FA5}">
                      <a16:colId xmlns:a16="http://schemas.microsoft.com/office/drawing/2014/main" val="20001"/>
                    </a:ext>
                  </a:extLst>
                </a:gridCol>
              </a:tblGrid>
              <a:tr h="254763">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方法</a:t>
                      </a:r>
                    </a:p>
                  </a:txBody>
                  <a:tcPr marL="121920" marR="121920" marT="60960" marB="60960"/>
                </a:tc>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作用</a:t>
                      </a:r>
                    </a:p>
                  </a:txBody>
                  <a:tcPr marL="121920" marR="121920" marT="60960" marB="60960"/>
                </a:tc>
                <a:extLst>
                  <a:ext uri="{0D108BD9-81ED-4DB2-BD59-A6C34878D82A}">
                    <a16:rowId xmlns:a16="http://schemas.microsoft.com/office/drawing/2014/main" val="10000"/>
                  </a:ext>
                </a:extLst>
              </a:tr>
              <a:tr h="489656">
                <a:tc>
                  <a:txBody>
                    <a:bodyPr/>
                    <a:lstStyle/>
                    <a:p>
                      <a:pPr algn="l"/>
                      <a:r>
                        <a:rPr lang="en-US" sz="1600" dirty="0" err="1">
                          <a:effectLst/>
                          <a:latin typeface="微软雅黑" panose="020B0503020204020204" pitchFamily="34" charset="-122"/>
                          <a:ea typeface="微软雅黑" panose="020B0503020204020204" pitchFamily="34" charset="-122"/>
                        </a:rPr>
                        <a:t>parentNode.</a:t>
                      </a:r>
                      <a:r>
                        <a:rPr lang="en-US" sz="1600" dirty="0" err="1">
                          <a:effectLst/>
                          <a:highlight>
                            <a:srgbClr val="FFFF00"/>
                          </a:highlight>
                          <a:latin typeface="微软雅黑" panose="020B0503020204020204" pitchFamily="34" charset="-122"/>
                          <a:ea typeface="微软雅黑" panose="020B0503020204020204" pitchFamily="34" charset="-122"/>
                        </a:rPr>
                        <a:t>removeChild</a:t>
                      </a:r>
                      <a:r>
                        <a:rPr lang="en-US" sz="1600" dirty="0">
                          <a:effectLst/>
                          <a:latin typeface="微软雅黑" panose="020B0503020204020204" pitchFamily="34" charset="-122"/>
                          <a:ea typeface="微软雅黑" panose="020B0503020204020204" pitchFamily="34" charset="-122"/>
                        </a:rPr>
                        <a:t>( </a:t>
                      </a:r>
                      <a:r>
                        <a:rPr lang="en-US" sz="1600" dirty="0" err="1">
                          <a:effectLst/>
                          <a:latin typeface="微软雅黑" panose="020B0503020204020204" pitchFamily="34" charset="-122"/>
                          <a:ea typeface="微软雅黑" panose="020B0503020204020204" pitchFamily="34" charset="-122"/>
                        </a:rPr>
                        <a:t>existingChild</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删除已有的子节点，返回值为删除节点</a:t>
                      </a:r>
                      <a:endParaRPr lang="zh-CN" altLang="en-US" sz="1600">
                        <a:effectLst/>
                      </a:endParaRPr>
                    </a:p>
                  </a:txBody>
                  <a:tcPr marL="118533" marR="118533" marT="67733" marB="67733" anchor="ctr"/>
                </a:tc>
                <a:extLst>
                  <a:ext uri="{0D108BD9-81ED-4DB2-BD59-A6C34878D82A}">
                    <a16:rowId xmlns:a16="http://schemas.microsoft.com/office/drawing/2014/main" val="10001"/>
                  </a:ext>
                </a:extLst>
              </a:tr>
              <a:tr h="489656">
                <a:tc>
                  <a:txBody>
                    <a:bodyPr/>
                    <a:lstStyle/>
                    <a:p>
                      <a:pPr algn="l"/>
                      <a:r>
                        <a:rPr lang="en-US" sz="1600">
                          <a:effectLst/>
                          <a:latin typeface="微软雅黑" panose="020B0503020204020204" pitchFamily="34" charset="-122"/>
                          <a:ea typeface="微软雅黑" panose="020B0503020204020204" pitchFamily="34" charset="-122"/>
                        </a:rPr>
                        <a:t>element.removeAttribute('</a:t>
                      </a:r>
                      <a:r>
                        <a:rPr lang="zh-CN" altLang="en-US" sz="1600">
                          <a:effectLst/>
                          <a:latin typeface="微软雅黑" panose="020B0503020204020204" pitchFamily="34" charset="-122"/>
                          <a:ea typeface="微软雅黑" panose="020B0503020204020204" pitchFamily="34" charset="-122"/>
                        </a:rPr>
                        <a:t>属性名</a:t>
                      </a:r>
                      <a:r>
                        <a:rPr lang="en-US" altLang="zh-CN" sz="1600">
                          <a:effectLst/>
                          <a:latin typeface="微软雅黑" panose="020B0503020204020204" pitchFamily="34" charset="-122"/>
                          <a:ea typeface="微软雅黑" panose="020B0503020204020204" pitchFamily="34" charset="-122"/>
                        </a:rPr>
                        <a:t>');</a:t>
                      </a:r>
                      <a:endParaRPr lang="zh-CN" altLang="en-US" sz="1600">
                        <a:effectLst/>
                      </a:endParaRPr>
                    </a:p>
                  </a:txBody>
                  <a:tcPr marL="118533" marR="118533" marT="67733" marB="67733" anchor="ctr"/>
                </a:tc>
                <a:tc>
                  <a:txBody>
                    <a:bodyPr/>
                    <a:lstStyle/>
                    <a:p>
                      <a:pPr algn="l"/>
                      <a:r>
                        <a:rPr lang="zh-CN" altLang="en-US" sz="1600">
                          <a:effectLst/>
                          <a:latin typeface="微软雅黑" panose="020B0503020204020204" pitchFamily="34" charset="-122"/>
                          <a:ea typeface="微软雅黑" panose="020B0503020204020204" pitchFamily="34" charset="-122"/>
                        </a:rPr>
                        <a:t>删除具有指定属性名称的属性，无返回值</a:t>
                      </a:r>
                      <a:endParaRPr lang="zh-CN" altLang="en-US" sz="1600">
                        <a:effectLst/>
                      </a:endParaRPr>
                    </a:p>
                  </a:txBody>
                  <a:tcPr marL="118533" marR="118533" marT="67733" marB="67733" anchor="ctr"/>
                </a:tc>
                <a:extLst>
                  <a:ext uri="{0D108BD9-81ED-4DB2-BD59-A6C34878D82A}">
                    <a16:rowId xmlns:a16="http://schemas.microsoft.com/office/drawing/2014/main" val="10002"/>
                  </a:ext>
                </a:extLst>
              </a:tr>
              <a:tr h="489656">
                <a:tc>
                  <a:txBody>
                    <a:bodyPr/>
                    <a:lstStyle/>
                    <a:p>
                      <a:pPr algn="l"/>
                      <a:r>
                        <a:rPr lang="en-US" sz="1600">
                          <a:effectLst/>
                          <a:latin typeface="微软雅黑" panose="020B0503020204020204" pitchFamily="34" charset="-122"/>
                          <a:ea typeface="微软雅黑" panose="020B0503020204020204" pitchFamily="34" charset="-122"/>
                        </a:rPr>
                        <a:t>element.removeAttributeNode( attrNode );</a:t>
                      </a:r>
                      <a:endParaRPr lang="en-US" sz="160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删除指定属性，返回值为删除的属性 </a:t>
                      </a:r>
                      <a:endParaRPr lang="zh-CN" altLang="en-US" sz="1600" dirty="0">
                        <a:effectLst/>
                      </a:endParaRPr>
                    </a:p>
                  </a:txBody>
                  <a:tcPr marL="118533" marR="118533" marT="67733" marB="67733"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 name="矩形 5"/>
          <p:cNvSpPr/>
          <p:nvPr/>
        </p:nvSpPr>
        <p:spPr>
          <a:xfrm>
            <a:off x="379076" y="1502647"/>
            <a:ext cx="11273368" cy="3483069"/>
          </a:xfrm>
          <a:prstGeom prst="rect">
            <a:avLst/>
          </a:prstGeom>
        </p:spPr>
        <p:txBody>
          <a:bodyPr wrap="square">
            <a:spAutoFit/>
          </a:bodyPr>
          <a:lstStyle/>
          <a:p>
            <a:pPr>
              <a:lnSpc>
                <a:spcPct val="150000"/>
              </a:lnSpc>
            </a:pPr>
            <a:r>
              <a:rPr lang="en-US" altLang="zh-CN" sz="2133" dirty="0">
                <a:latin typeface="Microsoft YaHei UI" panose="020B0503020204020204" pitchFamily="34" charset="-122"/>
                <a:ea typeface="Microsoft YaHei UI" panose="020B0503020204020204" pitchFamily="34" charset="-122"/>
              </a:rPr>
              <a:t>DOM0</a:t>
            </a:r>
            <a:r>
              <a:rPr lang="zh-CN" altLang="en-US" sz="2133" dirty="0">
                <a:latin typeface="Microsoft YaHei UI" panose="020B0503020204020204" pitchFamily="34" charset="-122"/>
                <a:ea typeface="Microsoft YaHei UI" panose="020B0503020204020204" pitchFamily="34" charset="-122"/>
              </a:rPr>
              <a:t>级事件处理：先找到</a:t>
            </a:r>
            <a:r>
              <a:rPr lang="en-US" altLang="zh-CN" sz="2133" dirty="0">
                <a:latin typeface="Microsoft YaHei UI" panose="020B0503020204020204" pitchFamily="34" charset="-122"/>
                <a:ea typeface="Microsoft YaHei UI" panose="020B0503020204020204" pitchFamily="34" charset="-122"/>
              </a:rPr>
              <a:t>DOM</a:t>
            </a:r>
            <a:r>
              <a:rPr lang="zh-CN" altLang="en-US" sz="2133" dirty="0">
                <a:latin typeface="Microsoft YaHei UI" panose="020B0503020204020204" pitchFamily="34" charset="-122"/>
                <a:ea typeface="Microsoft YaHei UI" panose="020B0503020204020204" pitchFamily="34" charset="-122"/>
              </a:rPr>
              <a:t>节点，然后把处理函数赋值给该节点对象的事件属性，缺点在于</a:t>
            </a:r>
            <a:r>
              <a:rPr lang="zh-CN" altLang="en-US" sz="2133" dirty="0">
                <a:solidFill>
                  <a:schemeClr val="accent2"/>
                </a:solidFill>
                <a:latin typeface="Microsoft YaHei UI" panose="020B0503020204020204" pitchFamily="34" charset="-122"/>
                <a:ea typeface="Microsoft YaHei UI" panose="020B0503020204020204" pitchFamily="34" charset="-122"/>
              </a:rPr>
              <a:t>一个处理程序「事件」无法同时绑定多个处理函数</a:t>
            </a:r>
            <a:endParaRPr lang="en-US" altLang="zh-CN" sz="2133" dirty="0">
              <a:solidFill>
                <a:schemeClr val="accent2"/>
              </a:solidFill>
              <a:latin typeface="Microsoft YaHei UI" panose="020B0503020204020204" pitchFamily="34" charset="-122"/>
              <a:ea typeface="Microsoft YaHei UI" panose="020B0503020204020204" pitchFamily="34" charset="-122"/>
            </a:endParaRPr>
          </a:p>
          <a:p>
            <a:pPr marL="380990" indent="-380990">
              <a:lnSpc>
                <a:spcPct val="150000"/>
              </a:lnSpc>
              <a:buFont typeface="Arial" panose="020B0604020202020204" pitchFamily="34" charset="0"/>
              <a:buChar char="•"/>
            </a:pPr>
            <a:endParaRPr lang="en-US" altLang="zh-CN" sz="2133" dirty="0">
              <a:latin typeface="Microsoft YaHei UI" panose="020B0503020204020204" pitchFamily="34" charset="-122"/>
              <a:ea typeface="Microsoft YaHei UI" panose="020B0503020204020204" pitchFamily="34" charset="-122"/>
            </a:endParaRPr>
          </a:p>
          <a:p>
            <a:pPr>
              <a:lnSpc>
                <a:spcPct val="150000"/>
              </a:lnSpc>
            </a:pPr>
            <a:r>
              <a:rPr lang="en-US" altLang="zh-CN" sz="2133" dirty="0">
                <a:latin typeface="Microsoft YaHei UI" panose="020B0503020204020204" pitchFamily="34" charset="-122"/>
                <a:ea typeface="Microsoft YaHei UI" panose="020B0503020204020204" pitchFamily="34" charset="-122"/>
              </a:rPr>
              <a:t>DOM2</a:t>
            </a:r>
            <a:r>
              <a:rPr lang="zh-CN" altLang="en-US" sz="2133" dirty="0">
                <a:latin typeface="Microsoft YaHei UI" panose="020B0503020204020204" pitchFamily="34" charset="-122"/>
                <a:ea typeface="Microsoft YaHei UI" panose="020B0503020204020204" pitchFamily="34" charset="-122"/>
              </a:rPr>
              <a:t>级事件处理：在</a:t>
            </a:r>
            <a:r>
              <a:rPr lang="en-US" altLang="zh-CN" sz="2133" dirty="0">
                <a:latin typeface="Microsoft YaHei UI" panose="020B0503020204020204" pitchFamily="34" charset="-122"/>
                <a:ea typeface="Microsoft YaHei UI" panose="020B0503020204020204" pitchFamily="34" charset="-122"/>
              </a:rPr>
              <a:t>DOM0</a:t>
            </a:r>
            <a:r>
              <a:rPr lang="zh-CN" altLang="en-US" sz="2133" dirty="0">
                <a:latin typeface="Microsoft YaHei UI" panose="020B0503020204020204" pitchFamily="34" charset="-122"/>
                <a:ea typeface="Microsoft YaHei UI" panose="020B0503020204020204" pitchFamily="34" charset="-122"/>
              </a:rPr>
              <a:t>级事件的基础上弥补了一个处理程序无法同时绑定多个处理函数的缺点，</a:t>
            </a:r>
            <a:r>
              <a:rPr lang="zh-CN" altLang="en-US" sz="2133" dirty="0">
                <a:solidFill>
                  <a:schemeClr val="accent2"/>
                </a:solidFill>
                <a:latin typeface="Microsoft YaHei UI" panose="020B0503020204020204" pitchFamily="34" charset="-122"/>
                <a:ea typeface="Microsoft YaHei UI" panose="020B0503020204020204" pitchFamily="34" charset="-122"/>
              </a:rPr>
              <a:t>允许给一个处理程序添加多个处理函数</a:t>
            </a:r>
            <a:endParaRPr lang="en-US" altLang="zh-CN" sz="2133" dirty="0">
              <a:solidFill>
                <a:schemeClr val="accent2"/>
              </a:solidFill>
              <a:latin typeface="Microsoft YaHei UI" panose="020B0503020204020204" pitchFamily="34" charset="-122"/>
              <a:ea typeface="Microsoft YaHei UI" panose="020B0503020204020204" pitchFamily="34" charset="-122"/>
            </a:endParaRPr>
          </a:p>
          <a:p>
            <a:pPr marL="342900" indent="-342900">
              <a:lnSpc>
                <a:spcPct val="150000"/>
              </a:lnSpc>
              <a:buFont typeface="Arial" panose="020B0604020202020204" pitchFamily="34" charset="0"/>
              <a:buChar char="•"/>
            </a:pPr>
            <a:r>
              <a:rPr lang="en-US" altLang="zh-CN" sz="2133" dirty="0" err="1">
                <a:latin typeface="Microsoft YaHei UI" panose="020B0503020204020204" pitchFamily="34" charset="-122"/>
                <a:ea typeface="Microsoft YaHei UI" panose="020B0503020204020204" pitchFamily="34" charset="-122"/>
              </a:rPr>
              <a:t>addEventListener</a:t>
            </a:r>
            <a:r>
              <a:rPr lang="zh-CN" altLang="en-US" sz="2133" dirty="0">
                <a:latin typeface="Microsoft YaHei UI" panose="020B0503020204020204" pitchFamily="34" charset="-122"/>
                <a:ea typeface="Microsoft YaHei UI" panose="020B0503020204020204" pitchFamily="34" charset="-122"/>
              </a:rPr>
              <a:t>：绑定事件</a:t>
            </a:r>
            <a:endParaRPr lang="en-US" altLang="zh-CN" sz="2133" dirty="0">
              <a:latin typeface="Microsoft YaHei UI" panose="020B0503020204020204" pitchFamily="34" charset="-122"/>
              <a:ea typeface="Microsoft YaHei UI" panose="020B0503020204020204" pitchFamily="34" charset="-122"/>
            </a:endParaRPr>
          </a:p>
          <a:p>
            <a:pPr marL="342900" indent="-342900">
              <a:lnSpc>
                <a:spcPct val="150000"/>
              </a:lnSpc>
              <a:buFont typeface="Arial" panose="020B0604020202020204" pitchFamily="34" charset="0"/>
              <a:buChar char="•"/>
            </a:pPr>
            <a:r>
              <a:rPr lang="en-US" altLang="zh-CN" sz="2133" dirty="0" err="1">
                <a:latin typeface="Microsoft YaHei UI" panose="020B0503020204020204" pitchFamily="34" charset="-122"/>
                <a:ea typeface="Microsoft YaHei UI" panose="020B0503020204020204" pitchFamily="34" charset="-122"/>
              </a:rPr>
              <a:t>removeEventListener</a:t>
            </a:r>
            <a:r>
              <a:rPr lang="zh-CN" altLang="en-US" sz="2133" dirty="0">
                <a:latin typeface="Microsoft YaHei UI" panose="020B0503020204020204" pitchFamily="34" charset="-122"/>
                <a:ea typeface="Microsoft YaHei UI" panose="020B0503020204020204" pitchFamily="34" charset="-122"/>
              </a:rPr>
              <a:t>：解绑事件</a:t>
            </a:r>
            <a:endParaRPr lang="en-US" altLang="zh-CN" sz="2133" dirty="0">
              <a:latin typeface="Microsoft YaHei UI" panose="020B0503020204020204" pitchFamily="34" charset="-122"/>
              <a:ea typeface="Microsoft YaHei UI" panose="020B0503020204020204" pitchFamily="34" charset="-122"/>
            </a:endParaRPr>
          </a:p>
        </p:txBody>
      </p:sp>
      <p:sp>
        <p:nvSpPr>
          <p:cNvPr id="3" name="矩形 2"/>
          <p:cNvSpPr/>
          <p:nvPr/>
        </p:nvSpPr>
        <p:spPr>
          <a:xfrm>
            <a:off x="5432291" y="77842"/>
            <a:ext cx="6495011" cy="1569660"/>
          </a:xfrm>
          <a:prstGeom prst="rect">
            <a:avLst/>
          </a:prstGeom>
          <a:solidFill>
            <a:schemeClr val="tx1">
              <a:lumMod val="85000"/>
              <a:lumOff val="15000"/>
            </a:schemeClr>
          </a:solidFill>
        </p:spPr>
        <p:txBody>
          <a:bodyPr wrap="square">
            <a:spAutoFit/>
          </a:bodyPr>
          <a:lstStyle/>
          <a:p>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button</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id</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en-US" altLang="zh-CN" sz="1600" dirty="0" err="1">
                <a:solidFill>
                  <a:srgbClr val="98C379"/>
                </a:solidFill>
                <a:latin typeface="Consolas" panose="020B0609020204030204" pitchFamily="49" charset="0"/>
              </a:rPr>
              <a:t>btn</a:t>
            </a:r>
            <a:r>
              <a:rPr lang="en-US" altLang="zh-CN" sz="1600" dirty="0">
                <a:solidFill>
                  <a:srgbClr val="98C379"/>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type</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"button"</a:t>
            </a:r>
            <a:r>
              <a:rPr lang="en-US" altLang="zh-CN" sz="1600" dirty="0">
                <a:solidFill>
                  <a:srgbClr val="ABB2BF"/>
                </a:solidFill>
                <a:latin typeface="Consolas" panose="020B0609020204030204" pitchFamily="49" charset="0"/>
              </a:rPr>
              <a:t>&gt;</a:t>
            </a:r>
            <a:r>
              <a:rPr lang="zh-CN" altLang="en-US" sz="1600" dirty="0">
                <a:solidFill>
                  <a:srgbClr val="ABB2BF"/>
                </a:solidFill>
                <a:latin typeface="Consolas" panose="020B0609020204030204" pitchFamily="49" charset="0"/>
              </a:rPr>
              <a:t>按钮</a:t>
            </a:r>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button</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script</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var</a:t>
            </a:r>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btn</a:t>
            </a:r>
            <a:r>
              <a:rPr lang="en-US" altLang="zh-CN" sz="1600" dirty="0">
                <a:solidFill>
                  <a:srgbClr val="ABB2BF"/>
                </a:solidFill>
                <a:latin typeface="Consolas" panose="020B0609020204030204" pitchFamily="49" charset="0"/>
              </a:rPr>
              <a:t> </a:t>
            </a:r>
            <a:r>
              <a:rPr lang="en-US" altLang="zh-CN" sz="1600" dirty="0">
                <a:solidFill>
                  <a:srgbClr val="56B6C2"/>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document</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getElementById</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en-US" altLang="zh-CN" sz="1600" dirty="0" err="1">
                <a:solidFill>
                  <a:srgbClr val="98C379"/>
                </a:solidFill>
                <a:latin typeface="Consolas" panose="020B0609020204030204" pitchFamily="49" charset="0"/>
              </a:rPr>
              <a:t>btn</a:t>
            </a:r>
            <a:r>
              <a:rPr lang="en-US" altLang="zh-CN" sz="1600" dirty="0">
                <a:solidFill>
                  <a:srgbClr val="98C379"/>
                </a:solidFill>
                <a:latin typeface="Consolas" panose="020B0609020204030204" pitchFamily="49" charset="0"/>
              </a:rPr>
              <a:t>’</a:t>
            </a:r>
            <a:r>
              <a:rPr lang="en-US" altLang="zh-CN" sz="1600" dirty="0">
                <a:solidFill>
                  <a:srgbClr val="ABB2BF"/>
                </a:solidFill>
                <a:latin typeface="Consolas" panose="020B0609020204030204" pitchFamily="49" charset="0"/>
              </a:rPr>
              <a:t>);</a:t>
            </a:r>
          </a:p>
          <a:p>
            <a:r>
              <a:rPr lang="en-US" altLang="zh-CN" sz="1600" dirty="0">
                <a:solidFill>
                  <a:srgbClr val="E06C75"/>
                </a:solidFill>
                <a:latin typeface="Consolas" panose="020B0609020204030204" pitchFamily="49" charset="0"/>
              </a:rPr>
              <a:t>    </a:t>
            </a:r>
            <a:r>
              <a:rPr lang="en-US" altLang="zh-CN" sz="1600" dirty="0" err="1">
                <a:solidFill>
                  <a:srgbClr val="E06C75"/>
                </a:solidFill>
                <a:latin typeface="Consolas" panose="020B0609020204030204" pitchFamily="49" charset="0"/>
              </a:rPr>
              <a:t>btn</a:t>
            </a:r>
            <a:r>
              <a:rPr lang="en-US" altLang="zh-CN" sz="1600" dirty="0" err="1">
                <a:solidFill>
                  <a:srgbClr val="ABB2BF"/>
                </a:solidFill>
                <a:latin typeface="Consolas" panose="020B0609020204030204" pitchFamily="49" charset="0"/>
              </a:rPr>
              <a:t>.</a:t>
            </a:r>
            <a:r>
              <a:rPr lang="en-US" altLang="zh-CN" sz="1600" dirty="0" err="1">
                <a:solidFill>
                  <a:srgbClr val="E06C75"/>
                </a:solidFill>
                <a:latin typeface="Consolas" panose="020B0609020204030204" pitchFamily="49" charset="0"/>
              </a:rPr>
              <a:t>onclick</a:t>
            </a:r>
            <a:r>
              <a:rPr lang="en-US" altLang="zh-CN" sz="1600" dirty="0">
                <a:solidFill>
                  <a:srgbClr val="ABB2BF"/>
                </a:solidFill>
                <a:latin typeface="Consolas" panose="020B0609020204030204" pitchFamily="49" charset="0"/>
              </a:rPr>
              <a:t> </a:t>
            </a:r>
            <a:r>
              <a:rPr lang="en-US" altLang="zh-CN" sz="1600" dirty="0">
                <a:solidFill>
                  <a:srgbClr val="56B6C2"/>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function</a:t>
            </a:r>
            <a:r>
              <a:rPr lang="en-US" altLang="zh-CN" sz="1600" dirty="0">
                <a:solidFill>
                  <a:srgbClr val="ABB2BF"/>
                </a:solidFill>
                <a:latin typeface="Consolas" panose="020B0609020204030204" pitchFamily="49" charset="0"/>
              </a:rPr>
              <a:t>() { </a:t>
            </a:r>
            <a:r>
              <a:rPr lang="en-US" altLang="zh-CN" sz="1600" dirty="0">
                <a:solidFill>
                  <a:srgbClr val="61AFEF"/>
                </a:solidFill>
                <a:latin typeface="Consolas" panose="020B0609020204030204" pitchFamily="49" charset="0"/>
              </a:rPr>
              <a:t>alert</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'Hello World’</a:t>
            </a:r>
            <a:r>
              <a:rPr lang="en-US" altLang="zh-CN" sz="1600" dirty="0">
                <a:solidFill>
                  <a:srgbClr val="ABB2BF"/>
                </a:solidFill>
                <a:latin typeface="Consolas" panose="020B0609020204030204" pitchFamily="49" charset="0"/>
              </a:rPr>
              <a:t>); }</a:t>
            </a:r>
          </a:p>
          <a:p>
            <a:r>
              <a:rPr lang="en-US" altLang="zh-CN" sz="1600" dirty="0">
                <a:solidFill>
                  <a:srgbClr val="E06C75"/>
                </a:solidFill>
                <a:latin typeface="Consolas" panose="020B0609020204030204" pitchFamily="49" charset="0"/>
              </a:rPr>
              <a:t>    // </a:t>
            </a:r>
            <a:r>
              <a:rPr lang="en-US" altLang="zh-CN" sz="1600" dirty="0" err="1">
                <a:solidFill>
                  <a:srgbClr val="E06C75"/>
                </a:solidFill>
                <a:latin typeface="Consolas" panose="020B0609020204030204" pitchFamily="49" charset="0"/>
              </a:rPr>
              <a:t>btn</a:t>
            </a:r>
            <a:r>
              <a:rPr lang="en-US" altLang="zh-CN" sz="1600" dirty="0" err="1">
                <a:solidFill>
                  <a:srgbClr val="ABB2BF"/>
                </a:solidFill>
                <a:latin typeface="Consolas" panose="020B0609020204030204" pitchFamily="49" charset="0"/>
              </a:rPr>
              <a:t>.</a:t>
            </a:r>
            <a:r>
              <a:rPr lang="en-US" altLang="zh-CN" sz="1600" dirty="0" err="1">
                <a:solidFill>
                  <a:srgbClr val="E06C75"/>
                </a:solidFill>
                <a:latin typeface="Consolas" panose="020B0609020204030204" pitchFamily="49" charset="0"/>
              </a:rPr>
              <a:t>onclick</a:t>
            </a:r>
            <a:r>
              <a:rPr lang="en-US" altLang="zh-CN" sz="1600" dirty="0">
                <a:solidFill>
                  <a:srgbClr val="ABB2BF"/>
                </a:solidFill>
                <a:latin typeface="Consolas" panose="020B0609020204030204" pitchFamily="49" charset="0"/>
              </a:rPr>
              <a:t> </a:t>
            </a:r>
            <a:r>
              <a:rPr lang="en-US" altLang="zh-CN" sz="1600" dirty="0">
                <a:solidFill>
                  <a:srgbClr val="56B6C2"/>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null</a:t>
            </a:r>
            <a:r>
              <a:rPr lang="en-US" altLang="zh-CN" sz="1600" dirty="0">
                <a:solidFill>
                  <a:srgbClr val="ABB2BF"/>
                </a:solidFill>
                <a:latin typeface="Consolas" panose="020B0609020204030204" pitchFamily="49" charset="0"/>
              </a:rPr>
              <a:t>; </a:t>
            </a:r>
            <a:r>
              <a:rPr lang="zh-CN" altLang="en-US" sz="1600" dirty="0">
                <a:solidFill>
                  <a:srgbClr val="E06C75"/>
                </a:solidFill>
                <a:latin typeface="Consolas" panose="020B0609020204030204" pitchFamily="49" charset="0"/>
              </a:rPr>
              <a:t>解绑事件</a:t>
            </a:r>
            <a:r>
              <a:rPr lang="zh-CN" altLang="en-US" sz="1600" dirty="0">
                <a:solidFill>
                  <a:srgbClr val="ABB2BF"/>
                </a:solidFill>
                <a:latin typeface="Consolas" panose="020B0609020204030204" pitchFamily="49" charset="0"/>
              </a:rPr>
              <a:t> </a:t>
            </a:r>
          </a:p>
          <a:p>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script</a:t>
            </a:r>
            <a:r>
              <a:rPr lang="en-US" altLang="zh-CN" sz="1600" dirty="0">
                <a:solidFill>
                  <a:srgbClr val="ABB2BF"/>
                </a:solidFill>
                <a:latin typeface="Consolas" panose="020B0609020204030204" pitchFamily="49" charset="0"/>
              </a:rPr>
              <a:t>&gt;</a:t>
            </a:r>
          </a:p>
        </p:txBody>
      </p:sp>
      <p:sp>
        <p:nvSpPr>
          <p:cNvPr id="4" name="矩形 3"/>
          <p:cNvSpPr/>
          <p:nvPr/>
        </p:nvSpPr>
        <p:spPr>
          <a:xfrm>
            <a:off x="5073189" y="3988233"/>
            <a:ext cx="6854113" cy="2800767"/>
          </a:xfrm>
          <a:prstGeom prst="rect">
            <a:avLst/>
          </a:prstGeom>
          <a:solidFill>
            <a:schemeClr val="tx1">
              <a:lumMod val="85000"/>
              <a:lumOff val="15000"/>
            </a:schemeClr>
          </a:solidFill>
        </p:spPr>
        <p:txBody>
          <a:bodyPr wrap="square">
            <a:spAutoFit/>
          </a:bodyPr>
          <a:lstStyle/>
          <a:p>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button</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type</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"button"</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id</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en-US" altLang="zh-CN" sz="1600" dirty="0" err="1">
                <a:solidFill>
                  <a:srgbClr val="98C379"/>
                </a:solidFill>
                <a:latin typeface="Consolas" panose="020B0609020204030204" pitchFamily="49" charset="0"/>
              </a:rPr>
              <a:t>btn</a:t>
            </a:r>
            <a:r>
              <a:rPr lang="en-US" altLang="zh-CN" sz="1600" dirty="0">
                <a:solidFill>
                  <a:srgbClr val="98C379"/>
                </a:solidFill>
                <a:latin typeface="Consolas" panose="020B0609020204030204" pitchFamily="49" charset="0"/>
              </a:rPr>
              <a:t>"</a:t>
            </a:r>
            <a:r>
              <a:rPr lang="en-US" altLang="zh-CN" sz="1600" dirty="0">
                <a:solidFill>
                  <a:srgbClr val="ABB2BF"/>
                </a:solidFill>
                <a:latin typeface="Consolas" panose="020B0609020204030204" pitchFamily="49" charset="0"/>
              </a:rPr>
              <a:t>&gt;</a:t>
            </a:r>
            <a:r>
              <a:rPr lang="zh-CN" altLang="en-US" sz="1600" dirty="0">
                <a:solidFill>
                  <a:srgbClr val="ABB2BF"/>
                </a:solidFill>
                <a:latin typeface="Consolas" panose="020B0609020204030204" pitchFamily="49" charset="0"/>
              </a:rPr>
              <a:t>按钮</a:t>
            </a:r>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button</a:t>
            </a:r>
            <a:r>
              <a:rPr lang="en-US" altLang="zh-CN" sz="1600" dirty="0">
                <a:solidFill>
                  <a:srgbClr val="ABB2BF"/>
                </a:solidFill>
                <a:latin typeface="Consolas" panose="020B0609020204030204" pitchFamily="49" charset="0"/>
              </a:rPr>
              <a:t>&gt;</a:t>
            </a:r>
          </a:p>
          <a:p>
            <a:br>
              <a:rPr lang="en-US" altLang="zh-CN" sz="1600" dirty="0">
                <a:solidFill>
                  <a:srgbClr val="ABB2BF"/>
                </a:solidFill>
                <a:latin typeface="Consolas" panose="020B0609020204030204" pitchFamily="49" charset="0"/>
              </a:rPr>
            </a:br>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script</a:t>
            </a:r>
            <a:r>
              <a:rPr lang="en-US" altLang="zh-CN" sz="1600" dirty="0">
                <a:solidFill>
                  <a:srgbClr val="ABB2BF"/>
                </a:solidFill>
                <a:latin typeface="Consolas" panose="020B0609020204030204" pitchFamily="49" charset="0"/>
              </a:rPr>
              <a:t>&gt;</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var</a:t>
            </a:r>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btn</a:t>
            </a:r>
            <a:r>
              <a:rPr lang="en-US" altLang="zh-CN" sz="1600" dirty="0">
                <a:solidFill>
                  <a:srgbClr val="ABB2BF"/>
                </a:solidFill>
                <a:latin typeface="Consolas" panose="020B0609020204030204" pitchFamily="49" charset="0"/>
              </a:rPr>
              <a:t> </a:t>
            </a:r>
            <a:r>
              <a:rPr lang="en-US" altLang="zh-CN" sz="1600" dirty="0">
                <a:solidFill>
                  <a:srgbClr val="56B6C2"/>
                </a:solidFill>
                <a:latin typeface="Consolas" panose="020B0609020204030204" pitchFamily="49" charset="0"/>
              </a:rPr>
              <a:t>=</a:t>
            </a:r>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document</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getElementById</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en-US" altLang="zh-CN" sz="1600" dirty="0" err="1">
                <a:solidFill>
                  <a:srgbClr val="98C379"/>
                </a:solidFill>
                <a:latin typeface="Consolas" panose="020B0609020204030204" pitchFamily="49" charset="0"/>
              </a:rPr>
              <a:t>btn</a:t>
            </a:r>
            <a:r>
              <a:rPr lang="en-US" altLang="zh-CN" sz="1600" dirty="0">
                <a:solidFill>
                  <a:srgbClr val="98C379"/>
                </a:solidFill>
                <a:latin typeface="Consolas" panose="020B0609020204030204" pitchFamily="49" charset="0"/>
              </a:rPr>
              <a:t>'</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function</a:t>
            </a:r>
            <a:r>
              <a:rPr lang="en-US" altLang="zh-CN" sz="1600" dirty="0">
                <a:solidFill>
                  <a:srgbClr val="ABB2BF"/>
                </a:solidFill>
                <a:latin typeface="Consolas" panose="020B0609020204030204" pitchFamily="49" charset="0"/>
              </a:rPr>
              <a:t> </a:t>
            </a:r>
            <a:r>
              <a:rPr lang="en-US" altLang="zh-CN" sz="1600" dirty="0">
                <a:solidFill>
                  <a:srgbClr val="61AFEF"/>
                </a:solidFill>
                <a:latin typeface="Consolas" panose="020B0609020204030204" pitchFamily="49" charset="0"/>
              </a:rPr>
              <a:t>fn1</a:t>
            </a:r>
            <a:r>
              <a:rPr lang="en-US" altLang="zh-CN" sz="1600" dirty="0">
                <a:solidFill>
                  <a:srgbClr val="ABB2BF"/>
                </a:solidFill>
                <a:latin typeface="Consolas" panose="020B0609020204030204" pitchFamily="49" charset="0"/>
              </a:rPr>
              <a:t>() { </a:t>
            </a:r>
            <a:r>
              <a:rPr lang="en-US" altLang="zh-CN" sz="1600" dirty="0">
                <a:solidFill>
                  <a:srgbClr val="61AFEF"/>
                </a:solidFill>
                <a:latin typeface="Consolas" panose="020B0609020204030204" pitchFamily="49" charset="0"/>
              </a:rPr>
              <a:t>alert</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'Hello'</a:t>
            </a:r>
            <a:r>
              <a:rPr lang="en-US" altLang="zh-CN" sz="1600" dirty="0">
                <a:solidFill>
                  <a:srgbClr val="ABB2BF"/>
                </a:solidFill>
                <a:latin typeface="Consolas" panose="020B0609020204030204" pitchFamily="49" charset="0"/>
              </a:rPr>
              <a:t>); }</a:t>
            </a:r>
          </a:p>
          <a:p>
            <a:r>
              <a:rPr lang="en-US" altLang="zh-CN" sz="1600" dirty="0">
                <a:solidFill>
                  <a:srgbClr val="ABB2BF"/>
                </a:solidFill>
                <a:latin typeface="Consolas" panose="020B0609020204030204" pitchFamily="49" charset="0"/>
              </a:rPr>
              <a:t>    </a:t>
            </a:r>
            <a:r>
              <a:rPr lang="en-US" altLang="zh-CN" sz="1600" dirty="0">
                <a:solidFill>
                  <a:srgbClr val="C678DD"/>
                </a:solidFill>
                <a:latin typeface="Consolas" panose="020B0609020204030204" pitchFamily="49" charset="0"/>
              </a:rPr>
              <a:t>function</a:t>
            </a:r>
            <a:r>
              <a:rPr lang="en-US" altLang="zh-CN" sz="1600" dirty="0">
                <a:solidFill>
                  <a:srgbClr val="ABB2BF"/>
                </a:solidFill>
                <a:latin typeface="Consolas" panose="020B0609020204030204" pitchFamily="49" charset="0"/>
              </a:rPr>
              <a:t> </a:t>
            </a:r>
            <a:r>
              <a:rPr lang="en-US" altLang="zh-CN" sz="1600" dirty="0">
                <a:solidFill>
                  <a:srgbClr val="61AFEF"/>
                </a:solidFill>
                <a:latin typeface="Consolas" panose="020B0609020204030204" pitchFamily="49" charset="0"/>
              </a:rPr>
              <a:t>fn2</a:t>
            </a:r>
            <a:r>
              <a:rPr lang="en-US" altLang="zh-CN" sz="1600" dirty="0">
                <a:solidFill>
                  <a:srgbClr val="ABB2BF"/>
                </a:solidFill>
                <a:latin typeface="Consolas" panose="020B0609020204030204" pitchFamily="49" charset="0"/>
              </a:rPr>
              <a:t>() { </a:t>
            </a:r>
            <a:r>
              <a:rPr lang="en-US" altLang="zh-CN" sz="1600" dirty="0">
                <a:solidFill>
                  <a:srgbClr val="61AFEF"/>
                </a:solidFill>
                <a:latin typeface="Consolas" panose="020B0609020204030204" pitchFamily="49" charset="0"/>
              </a:rPr>
              <a:t>alert</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'World'</a:t>
            </a:r>
            <a:r>
              <a:rPr lang="en-US" altLang="zh-CN" sz="1600" dirty="0">
                <a:solidFill>
                  <a:srgbClr val="ABB2BF"/>
                </a:solidFill>
                <a:latin typeface="Consolas" panose="020B0609020204030204" pitchFamily="49" charset="0"/>
              </a:rPr>
              <a:t>); }</a:t>
            </a:r>
          </a:p>
          <a:p>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btn</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addEventListener</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'click'</a:t>
            </a:r>
            <a:r>
              <a:rPr lang="en-US" altLang="zh-CN" sz="1600" dirty="0">
                <a:solidFill>
                  <a:srgbClr val="ABB2BF"/>
                </a:solidFill>
                <a:latin typeface="Consolas" panose="020B0609020204030204" pitchFamily="49" charset="0"/>
              </a:rPr>
              <a:t>, </a:t>
            </a:r>
            <a:r>
              <a:rPr lang="en-US" altLang="zh-CN" sz="1600" dirty="0">
                <a:solidFill>
                  <a:srgbClr val="61AFEF"/>
                </a:solidFill>
                <a:latin typeface="Consolas" panose="020B0609020204030204" pitchFamily="49" charset="0"/>
              </a:rPr>
              <a:t>fn1</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false</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r>
              <a:rPr lang="en-US" altLang="zh-CN" sz="1600" dirty="0" err="1">
                <a:solidFill>
                  <a:srgbClr val="E06C75"/>
                </a:solidFill>
                <a:latin typeface="Consolas" panose="020B0609020204030204" pitchFamily="49" charset="0"/>
              </a:rPr>
              <a:t>btn</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addEventListener</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'click'</a:t>
            </a:r>
            <a:r>
              <a:rPr lang="en-US" altLang="zh-CN" sz="1600" dirty="0">
                <a:solidFill>
                  <a:srgbClr val="ABB2BF"/>
                </a:solidFill>
                <a:latin typeface="Consolas" panose="020B0609020204030204" pitchFamily="49" charset="0"/>
              </a:rPr>
              <a:t>, </a:t>
            </a:r>
            <a:r>
              <a:rPr lang="en-US" altLang="zh-CN" sz="1600" dirty="0">
                <a:solidFill>
                  <a:srgbClr val="61AFEF"/>
                </a:solidFill>
                <a:latin typeface="Consolas" panose="020B0609020204030204" pitchFamily="49" charset="0"/>
              </a:rPr>
              <a:t>fn2</a:t>
            </a:r>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false</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r>
              <a:rPr lang="en-US" altLang="zh-CN" sz="1600" i="1" dirty="0">
                <a:solidFill>
                  <a:srgbClr val="7F848E"/>
                </a:solidFill>
                <a:latin typeface="Consolas" panose="020B0609020204030204" pitchFamily="49" charset="0"/>
              </a:rPr>
              <a:t>// </a:t>
            </a:r>
            <a:r>
              <a:rPr lang="zh-CN" altLang="en-US" sz="1600" i="1" dirty="0">
                <a:solidFill>
                  <a:srgbClr val="7F848E"/>
                </a:solidFill>
                <a:latin typeface="Consolas" panose="020B0609020204030204" pitchFamily="49" charset="0"/>
              </a:rPr>
              <a:t>解绑事件</a:t>
            </a:r>
            <a:endParaRPr lang="en-US" altLang="zh-CN" sz="1600" dirty="0">
              <a:solidFill>
                <a:srgbClr val="ABB2BF"/>
              </a:solidFill>
              <a:latin typeface="Consolas" panose="020B0609020204030204" pitchFamily="49" charset="0"/>
            </a:endParaRPr>
          </a:p>
          <a:p>
            <a:r>
              <a:rPr lang="en-US" altLang="zh-CN" sz="1600" dirty="0">
                <a:solidFill>
                  <a:srgbClr val="ABB2BF"/>
                </a:solidFill>
                <a:latin typeface="Consolas" panose="020B0609020204030204" pitchFamily="49" charset="0"/>
              </a:rPr>
              <a:t>    </a:t>
            </a:r>
            <a:r>
              <a:rPr lang="en-US" altLang="zh-CN" sz="1600" i="1" dirty="0">
                <a:solidFill>
                  <a:srgbClr val="7F848E"/>
                </a:solidFill>
                <a:latin typeface="Consolas" panose="020B0609020204030204" pitchFamily="49" charset="0"/>
              </a:rPr>
              <a:t>// </a:t>
            </a:r>
            <a:r>
              <a:rPr lang="en-US" altLang="zh-CN" sz="1600" i="1" dirty="0" err="1">
                <a:solidFill>
                  <a:srgbClr val="7F848E"/>
                </a:solidFill>
                <a:latin typeface="Consolas" panose="020B0609020204030204" pitchFamily="49" charset="0"/>
              </a:rPr>
              <a:t>btn.removeEventListener</a:t>
            </a:r>
            <a:r>
              <a:rPr lang="en-US" altLang="zh-CN" sz="1600" i="1" dirty="0">
                <a:solidFill>
                  <a:srgbClr val="7F848E"/>
                </a:solidFill>
                <a:latin typeface="Consolas" panose="020B0609020204030204" pitchFamily="49" charset="0"/>
              </a:rPr>
              <a:t>('click', </a:t>
            </a:r>
            <a:r>
              <a:rPr lang="en-US" altLang="zh-CN" sz="1600" i="1" dirty="0" err="1">
                <a:solidFill>
                  <a:srgbClr val="7F848E"/>
                </a:solidFill>
                <a:latin typeface="Consolas" panose="020B0609020204030204" pitchFamily="49" charset="0"/>
              </a:rPr>
              <a:t>fn</a:t>
            </a:r>
            <a:r>
              <a:rPr lang="en-US" altLang="zh-CN" sz="1600" i="1" dirty="0">
                <a:solidFill>
                  <a:srgbClr val="7F848E"/>
                </a:solidFill>
                <a:latin typeface="Consolas" panose="020B0609020204030204" pitchFamily="49" charset="0"/>
              </a:rPr>
              <a:t>, false);  </a:t>
            </a:r>
            <a:endParaRPr lang="zh-CN" altLang="en-US" sz="1600" dirty="0">
              <a:solidFill>
                <a:srgbClr val="ABB2BF"/>
              </a:solidFill>
              <a:latin typeface="Consolas" panose="020B0609020204030204" pitchFamily="49" charset="0"/>
            </a:endParaRPr>
          </a:p>
          <a:p>
            <a:r>
              <a:rPr lang="en-US" altLang="zh-CN" sz="1600" dirty="0">
                <a:solidFill>
                  <a:srgbClr val="ABB2BF"/>
                </a:solidFill>
                <a:latin typeface="Consolas" panose="020B0609020204030204" pitchFamily="49" charset="0"/>
              </a:rPr>
              <a:t>&lt;/</a:t>
            </a:r>
            <a:r>
              <a:rPr lang="en-US" altLang="zh-CN" sz="1600" dirty="0">
                <a:solidFill>
                  <a:srgbClr val="E06C75"/>
                </a:solidFill>
                <a:latin typeface="Consolas" panose="020B0609020204030204" pitchFamily="49" charset="0"/>
              </a:rPr>
              <a:t>script</a:t>
            </a:r>
            <a:r>
              <a:rPr lang="en-US" altLang="zh-CN" sz="1600" dirty="0">
                <a:solidFill>
                  <a:srgbClr val="ABB2BF"/>
                </a:solidFill>
                <a:latin typeface="Consolas" panose="020B0609020204030204" pitchFamily="49" charset="0"/>
              </a:rPr>
              <a:t>&gt;</a:t>
            </a:r>
          </a:p>
        </p:txBody>
      </p:sp>
      <p:sp>
        <p:nvSpPr>
          <p:cNvPr id="12" name="Google Shape;598;p39">
            <a:extLst>
              <a:ext uri="{FF2B5EF4-FFF2-40B4-BE49-F238E27FC236}">
                <a16:creationId xmlns:a16="http://schemas.microsoft.com/office/drawing/2014/main" id="{1E6B235F-8B8D-C102-085D-1300A09972F2}"/>
              </a:ext>
            </a:extLst>
          </p:cNvPr>
          <p:cNvSpPr txBox="1">
            <a:spLocks/>
          </p:cNvSpPr>
          <p:nvPr/>
        </p:nvSpPr>
        <p:spPr>
          <a:xfrm>
            <a:off x="630093" y="205567"/>
            <a:ext cx="6850996"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a:lstStyle>
          <a:p>
            <a:pPr>
              <a:lnSpc>
                <a:spcPct val="100000"/>
              </a:lnSpc>
              <a:spcBef>
                <a:spcPts val="0"/>
              </a:spcBef>
              <a:buClr>
                <a:srgbClr val="E17C78"/>
              </a:buClr>
              <a:buSzPts val="2800"/>
            </a:pPr>
            <a:r>
              <a:rPr lang="en-US" altLang="zh-CN" sz="4400" dirty="0"/>
              <a:t>DOM</a:t>
            </a:r>
            <a:r>
              <a:rPr lang="zh-CN" altLang="en-US" sz="4400" dirty="0">
                <a:solidFill>
                  <a:schemeClr val="accent2"/>
                </a:solidFill>
              </a:rPr>
              <a:t>事件级别</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 name="矩形 5"/>
          <p:cNvSpPr/>
          <p:nvPr/>
        </p:nvSpPr>
        <p:spPr>
          <a:xfrm>
            <a:off x="630093" y="1195087"/>
            <a:ext cx="11273368" cy="4467826"/>
          </a:xfrm>
          <a:prstGeom prst="rect">
            <a:avLst/>
          </a:prstGeom>
        </p:spPr>
        <p:txBody>
          <a:bodyPr wrap="square">
            <a:spAutoFit/>
          </a:bodyPr>
          <a:lstStyle/>
          <a:p>
            <a:pPr>
              <a:lnSpc>
                <a:spcPct val="150000"/>
              </a:lnSpc>
            </a:pPr>
            <a:r>
              <a:rPr lang="en-US" altLang="zh-CN" sz="2133" dirty="0">
                <a:latin typeface="Microsoft YaHei UI" panose="020B0503020204020204" pitchFamily="34" charset="-122"/>
                <a:ea typeface="Microsoft YaHei UI" panose="020B0503020204020204" pitchFamily="34" charset="-122"/>
              </a:rPr>
              <a:t>DOM3</a:t>
            </a:r>
            <a:r>
              <a:rPr lang="zh-CN" altLang="en-US" sz="2133" dirty="0">
                <a:latin typeface="Microsoft YaHei UI" panose="020B0503020204020204" pitchFamily="34" charset="-122"/>
                <a:ea typeface="Microsoft YaHei UI" panose="020B0503020204020204" pitchFamily="34" charset="-122"/>
              </a:rPr>
              <a:t>级事件处理：在</a:t>
            </a:r>
            <a:r>
              <a:rPr lang="en-US" altLang="zh-CN" sz="2133" dirty="0">
                <a:latin typeface="Microsoft YaHei UI" panose="020B0503020204020204" pitchFamily="34" charset="-122"/>
                <a:ea typeface="Microsoft YaHei UI" panose="020B0503020204020204" pitchFamily="34" charset="-122"/>
              </a:rPr>
              <a:t>DOM2</a:t>
            </a:r>
            <a:r>
              <a:rPr lang="zh-CN" altLang="en-US" sz="2133" dirty="0">
                <a:latin typeface="Microsoft YaHei UI" panose="020B0503020204020204" pitchFamily="34" charset="-122"/>
                <a:ea typeface="Microsoft YaHei UI" panose="020B0503020204020204" pitchFamily="34" charset="-122"/>
              </a:rPr>
              <a:t>级事件的基础上</a:t>
            </a:r>
            <a:r>
              <a:rPr lang="zh-CN" altLang="en-US" sz="2133" dirty="0">
                <a:solidFill>
                  <a:schemeClr val="accent2"/>
                </a:solidFill>
                <a:latin typeface="Microsoft YaHei UI" panose="020B0503020204020204" pitchFamily="34" charset="-122"/>
                <a:ea typeface="Microsoft YaHei UI" panose="020B0503020204020204" pitchFamily="34" charset="-122"/>
              </a:rPr>
              <a:t>添加了更多的事件类型</a:t>
            </a:r>
            <a:r>
              <a:rPr lang="zh-CN" altLang="en-US" sz="2133" dirty="0">
                <a:latin typeface="Microsoft YaHei UI" panose="020B0503020204020204" pitchFamily="34" charset="-122"/>
                <a:ea typeface="Microsoft YaHei UI" panose="020B0503020204020204" pitchFamily="34" charset="-122"/>
              </a:rPr>
              <a:t>，全部类型如下：</a:t>
            </a:r>
            <a:endParaRPr lang="en-US" altLang="zh-CN" sz="2133" dirty="0">
              <a:solidFill>
                <a:srgbClr val="C00000"/>
              </a:solidFill>
              <a:latin typeface="Microsoft YaHei UI" panose="020B0503020204020204" pitchFamily="34" charset="-122"/>
              <a:ea typeface="Microsoft YaHei UI" panose="020B0503020204020204" pitchFamily="34" charset="-122"/>
            </a:endParaRPr>
          </a:p>
          <a:p>
            <a:pPr marL="681559" indent="-342900">
              <a:lnSpc>
                <a:spcPct val="150000"/>
              </a:lnSpc>
              <a:buFont typeface="Arial" panose="020B0604020202020204" pitchFamily="34" charset="0"/>
              <a:buChar char="•"/>
            </a:pPr>
            <a:r>
              <a:rPr lang="en-US" altLang="zh-CN" sz="2133" dirty="0">
                <a:latin typeface="Microsoft YaHei UI" panose="020B0503020204020204" pitchFamily="34" charset="-122"/>
                <a:ea typeface="Microsoft YaHei UI" panose="020B0503020204020204" pitchFamily="34" charset="-122"/>
              </a:rPr>
              <a:t>UI</a:t>
            </a:r>
            <a:r>
              <a:rPr lang="zh-CN" altLang="en-US" sz="2133" dirty="0">
                <a:latin typeface="Microsoft YaHei UI" panose="020B0503020204020204" pitchFamily="34" charset="-122"/>
                <a:ea typeface="Microsoft YaHei UI" panose="020B0503020204020204" pitchFamily="34" charset="-122"/>
              </a:rPr>
              <a:t>事件，当用户与页面上的元素交互时触发，如：</a:t>
            </a:r>
            <a:r>
              <a:rPr lang="en-US" altLang="zh-CN" sz="2133" dirty="0">
                <a:latin typeface="Microsoft YaHei UI" panose="020B0503020204020204" pitchFamily="34" charset="-122"/>
                <a:ea typeface="Microsoft YaHei UI" panose="020B0503020204020204" pitchFamily="34" charset="-122"/>
              </a:rPr>
              <a:t>load</a:t>
            </a:r>
            <a:r>
              <a:rPr lang="zh-CN" altLang="en-US" sz="2133" dirty="0">
                <a:latin typeface="Microsoft YaHei UI" panose="020B0503020204020204" pitchFamily="34" charset="-122"/>
                <a:ea typeface="Microsoft YaHei UI" panose="020B0503020204020204" pitchFamily="34" charset="-122"/>
              </a:rPr>
              <a:t>、</a:t>
            </a:r>
            <a:r>
              <a:rPr lang="en-US" altLang="zh-CN" sz="2133" dirty="0">
                <a:latin typeface="Microsoft YaHei UI" panose="020B0503020204020204" pitchFamily="34" charset="-122"/>
                <a:ea typeface="Microsoft YaHei UI" panose="020B0503020204020204" pitchFamily="34" charset="-122"/>
              </a:rPr>
              <a:t>scroll </a:t>
            </a:r>
          </a:p>
          <a:p>
            <a:pPr marL="681559"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焦点事件，当元素获得或失去焦点时触发，如：</a:t>
            </a:r>
            <a:r>
              <a:rPr lang="en-US" altLang="zh-CN" sz="2133" dirty="0">
                <a:latin typeface="Microsoft YaHei UI" panose="020B0503020204020204" pitchFamily="34" charset="-122"/>
                <a:ea typeface="Microsoft YaHei UI" panose="020B0503020204020204" pitchFamily="34" charset="-122"/>
              </a:rPr>
              <a:t>blur</a:t>
            </a:r>
            <a:r>
              <a:rPr lang="zh-CN" altLang="en-US" sz="2133" dirty="0">
                <a:latin typeface="Microsoft YaHei UI" panose="020B0503020204020204" pitchFamily="34" charset="-122"/>
                <a:ea typeface="Microsoft YaHei UI" panose="020B0503020204020204" pitchFamily="34" charset="-122"/>
              </a:rPr>
              <a:t>、</a:t>
            </a:r>
            <a:r>
              <a:rPr lang="en-US" altLang="zh-CN" sz="2133" dirty="0">
                <a:latin typeface="Microsoft YaHei UI" panose="020B0503020204020204" pitchFamily="34" charset="-122"/>
                <a:ea typeface="Microsoft YaHei UI" panose="020B0503020204020204" pitchFamily="34" charset="-122"/>
              </a:rPr>
              <a:t>focus </a:t>
            </a:r>
          </a:p>
          <a:p>
            <a:pPr marL="681559"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鼠标事件，当用户通过鼠标在页面执行操作时触发如：</a:t>
            </a:r>
            <a:r>
              <a:rPr lang="en-US" altLang="zh-CN" sz="2133" dirty="0" err="1">
                <a:latin typeface="Microsoft YaHei UI" panose="020B0503020204020204" pitchFamily="34" charset="-122"/>
                <a:ea typeface="Microsoft YaHei UI" panose="020B0503020204020204" pitchFamily="34" charset="-122"/>
              </a:rPr>
              <a:t>dbclick</a:t>
            </a:r>
            <a:r>
              <a:rPr lang="zh-CN" altLang="en-US" sz="2133" dirty="0">
                <a:latin typeface="Microsoft YaHei UI" panose="020B0503020204020204" pitchFamily="34" charset="-122"/>
                <a:ea typeface="Microsoft YaHei UI" panose="020B0503020204020204" pitchFamily="34" charset="-122"/>
              </a:rPr>
              <a:t>、</a:t>
            </a:r>
            <a:r>
              <a:rPr lang="en-US" altLang="zh-CN" sz="2133" dirty="0" err="1">
                <a:latin typeface="Microsoft YaHei UI" panose="020B0503020204020204" pitchFamily="34" charset="-122"/>
                <a:ea typeface="Microsoft YaHei UI" panose="020B0503020204020204" pitchFamily="34" charset="-122"/>
              </a:rPr>
              <a:t>mouseup</a:t>
            </a:r>
            <a:r>
              <a:rPr lang="en-US" altLang="zh-CN" sz="2133" dirty="0">
                <a:latin typeface="Microsoft YaHei UI" panose="020B0503020204020204" pitchFamily="34" charset="-122"/>
                <a:ea typeface="Microsoft YaHei UI" panose="020B0503020204020204" pitchFamily="34" charset="-122"/>
              </a:rPr>
              <a:t> </a:t>
            </a:r>
          </a:p>
          <a:p>
            <a:pPr marL="681559"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滚轮事件，当使用鼠标滚轮或类似设备时触发，如：</a:t>
            </a:r>
            <a:r>
              <a:rPr lang="en-US" altLang="zh-CN" sz="2133" dirty="0" err="1">
                <a:latin typeface="Microsoft YaHei UI" panose="020B0503020204020204" pitchFamily="34" charset="-122"/>
                <a:ea typeface="Microsoft YaHei UI" panose="020B0503020204020204" pitchFamily="34" charset="-122"/>
              </a:rPr>
              <a:t>mousewheel</a:t>
            </a:r>
            <a:r>
              <a:rPr lang="en-US" altLang="zh-CN" sz="2133" dirty="0">
                <a:latin typeface="Microsoft YaHei UI" panose="020B0503020204020204" pitchFamily="34" charset="-122"/>
                <a:ea typeface="Microsoft YaHei UI" panose="020B0503020204020204" pitchFamily="34" charset="-122"/>
              </a:rPr>
              <a:t> </a:t>
            </a:r>
          </a:p>
          <a:p>
            <a:pPr marL="681559"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文本事件，当在文档中输入文本时触发，如：</a:t>
            </a:r>
            <a:r>
              <a:rPr lang="en-US" altLang="zh-CN" sz="2133" dirty="0" err="1">
                <a:latin typeface="Microsoft YaHei UI" panose="020B0503020204020204" pitchFamily="34" charset="-122"/>
                <a:ea typeface="Microsoft YaHei UI" panose="020B0503020204020204" pitchFamily="34" charset="-122"/>
              </a:rPr>
              <a:t>textInput</a:t>
            </a:r>
            <a:r>
              <a:rPr lang="en-US" altLang="zh-CN" sz="2133" dirty="0">
                <a:latin typeface="Microsoft YaHei UI" panose="020B0503020204020204" pitchFamily="34" charset="-122"/>
                <a:ea typeface="Microsoft YaHei UI" panose="020B0503020204020204" pitchFamily="34" charset="-122"/>
              </a:rPr>
              <a:t> </a:t>
            </a:r>
          </a:p>
          <a:p>
            <a:pPr marL="681559"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键盘事件，当用户通过键盘在页面上执行操作时触发，如：</a:t>
            </a:r>
            <a:r>
              <a:rPr lang="en-US" altLang="zh-CN" sz="2133" dirty="0" err="1">
                <a:latin typeface="Microsoft YaHei UI" panose="020B0503020204020204" pitchFamily="34" charset="-122"/>
                <a:ea typeface="Microsoft YaHei UI" panose="020B0503020204020204" pitchFamily="34" charset="-122"/>
              </a:rPr>
              <a:t>keydown</a:t>
            </a:r>
            <a:r>
              <a:rPr lang="zh-CN" altLang="en-US" sz="2133" dirty="0">
                <a:latin typeface="Microsoft YaHei UI" panose="020B0503020204020204" pitchFamily="34" charset="-122"/>
                <a:ea typeface="Microsoft YaHei UI" panose="020B0503020204020204" pitchFamily="34" charset="-122"/>
              </a:rPr>
              <a:t>、</a:t>
            </a:r>
            <a:r>
              <a:rPr lang="en-US" altLang="zh-CN" sz="2133" dirty="0">
                <a:latin typeface="Microsoft YaHei UI" panose="020B0503020204020204" pitchFamily="34" charset="-122"/>
                <a:ea typeface="Microsoft YaHei UI" panose="020B0503020204020204" pitchFamily="34" charset="-122"/>
              </a:rPr>
              <a:t>keypress </a:t>
            </a:r>
          </a:p>
          <a:p>
            <a:pPr marL="681559"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合成事件，当为</a:t>
            </a:r>
            <a:r>
              <a:rPr lang="en-US" altLang="zh-CN" sz="2133" dirty="0">
                <a:latin typeface="Microsoft YaHei UI" panose="020B0503020204020204" pitchFamily="34" charset="-122"/>
                <a:ea typeface="Microsoft YaHei UI" panose="020B0503020204020204" pitchFamily="34" charset="-122"/>
              </a:rPr>
              <a:t>IME</a:t>
            </a:r>
            <a:r>
              <a:rPr lang="zh-CN" altLang="en-US" sz="2133" dirty="0">
                <a:latin typeface="Microsoft YaHei UI" panose="020B0503020204020204" pitchFamily="34" charset="-122"/>
                <a:ea typeface="Microsoft YaHei UI" panose="020B0503020204020204" pitchFamily="34" charset="-122"/>
              </a:rPr>
              <a:t>（输入法编辑器）输入字符时触发，如：</a:t>
            </a:r>
            <a:r>
              <a:rPr lang="en-US" altLang="zh-CN" sz="2133" dirty="0" err="1">
                <a:latin typeface="Microsoft YaHei UI" panose="020B0503020204020204" pitchFamily="34" charset="-122"/>
                <a:ea typeface="Microsoft YaHei UI" panose="020B0503020204020204" pitchFamily="34" charset="-122"/>
              </a:rPr>
              <a:t>compositionstart</a:t>
            </a:r>
            <a:r>
              <a:rPr lang="en-US" altLang="zh-CN" sz="2133" dirty="0">
                <a:latin typeface="Microsoft YaHei UI" panose="020B0503020204020204" pitchFamily="34" charset="-122"/>
                <a:ea typeface="Microsoft YaHei UI" panose="020B0503020204020204" pitchFamily="34" charset="-122"/>
              </a:rPr>
              <a:t> </a:t>
            </a:r>
          </a:p>
          <a:p>
            <a:pPr marL="681559"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变动事件，当底层</a:t>
            </a:r>
            <a:r>
              <a:rPr lang="en-US" altLang="zh-CN" sz="2133" dirty="0">
                <a:latin typeface="Microsoft YaHei UI" panose="020B0503020204020204" pitchFamily="34" charset="-122"/>
                <a:ea typeface="Microsoft YaHei UI" panose="020B0503020204020204" pitchFamily="34" charset="-122"/>
              </a:rPr>
              <a:t>DOM</a:t>
            </a:r>
            <a:r>
              <a:rPr lang="zh-CN" altLang="en-US" sz="2133" dirty="0">
                <a:latin typeface="Microsoft YaHei UI" panose="020B0503020204020204" pitchFamily="34" charset="-122"/>
                <a:ea typeface="Microsoft YaHei UI" panose="020B0503020204020204" pitchFamily="34" charset="-122"/>
              </a:rPr>
              <a:t>结构发生变化时触发，如：</a:t>
            </a:r>
            <a:r>
              <a:rPr lang="en-US" altLang="zh-CN" sz="2133" dirty="0" err="1">
                <a:latin typeface="Microsoft YaHei UI" panose="020B0503020204020204" pitchFamily="34" charset="-122"/>
                <a:ea typeface="Microsoft YaHei UI" panose="020B0503020204020204" pitchFamily="34" charset="-122"/>
              </a:rPr>
              <a:t>DOMsubtreeModified</a:t>
            </a:r>
            <a:endParaRPr lang="en-US" altLang="zh-CN" sz="2133" dirty="0">
              <a:latin typeface="Microsoft YaHei UI" panose="020B0503020204020204" pitchFamily="34" charset="-122"/>
              <a:ea typeface="Microsoft YaHei UI" panose="020B0503020204020204" pitchFamily="34" charset="-122"/>
            </a:endParaRPr>
          </a:p>
        </p:txBody>
      </p:sp>
      <p:sp>
        <p:nvSpPr>
          <p:cNvPr id="7" name="Google Shape;598;p39">
            <a:extLst>
              <a:ext uri="{FF2B5EF4-FFF2-40B4-BE49-F238E27FC236}">
                <a16:creationId xmlns:a16="http://schemas.microsoft.com/office/drawing/2014/main" id="{9FF9B318-7366-F75D-6781-3B4CC415D7F5}"/>
              </a:ext>
            </a:extLst>
          </p:cNvPr>
          <p:cNvSpPr txBox="1">
            <a:spLocks/>
          </p:cNvSpPr>
          <p:nvPr/>
        </p:nvSpPr>
        <p:spPr>
          <a:xfrm>
            <a:off x="630093" y="205567"/>
            <a:ext cx="6850996"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a:lstStyle>
          <a:p>
            <a:pPr>
              <a:lnSpc>
                <a:spcPct val="100000"/>
              </a:lnSpc>
              <a:spcBef>
                <a:spcPts val="0"/>
              </a:spcBef>
              <a:buClr>
                <a:srgbClr val="E17C78"/>
              </a:buClr>
              <a:buSzPts val="2800"/>
            </a:pPr>
            <a:r>
              <a:rPr lang="en-US" altLang="zh-CN" sz="4400" dirty="0"/>
              <a:t>DOM</a:t>
            </a:r>
            <a:r>
              <a:rPr lang="zh-CN" altLang="en-US" sz="4400" dirty="0">
                <a:solidFill>
                  <a:schemeClr val="accent2"/>
                </a:solidFill>
              </a:rPr>
              <a:t>事件级别</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 name="矩形 5"/>
          <p:cNvSpPr/>
          <p:nvPr/>
        </p:nvSpPr>
        <p:spPr>
          <a:xfrm>
            <a:off x="557005" y="1141799"/>
            <a:ext cx="6493500" cy="4466416"/>
          </a:xfrm>
          <a:prstGeom prst="rect">
            <a:avLst/>
          </a:prstGeom>
        </p:spPr>
        <p:txBody>
          <a:bodyPr wrap="square">
            <a:spAutoFit/>
          </a:bodyPr>
          <a:lstStyle/>
          <a:p>
            <a:pPr>
              <a:lnSpc>
                <a:spcPct val="150000"/>
              </a:lnSpc>
            </a:pPr>
            <a:r>
              <a:rPr lang="en-US" altLang="zh-CN" sz="2133" dirty="0">
                <a:latin typeface="Microsoft YaHei UI" panose="020B0503020204020204" pitchFamily="34" charset="-122"/>
                <a:ea typeface="Microsoft YaHei UI" panose="020B0503020204020204" pitchFamily="34" charset="-122"/>
              </a:rPr>
              <a:t>DOM</a:t>
            </a:r>
            <a:r>
              <a:rPr lang="zh-CN" altLang="en-US" sz="2133" dirty="0">
                <a:latin typeface="Microsoft YaHei UI" panose="020B0503020204020204" pitchFamily="34" charset="-122"/>
                <a:ea typeface="Microsoft YaHei UI" panose="020B0503020204020204" pitchFamily="34" charset="-122"/>
              </a:rPr>
              <a:t>事件模型分为</a:t>
            </a:r>
            <a:r>
              <a:rPr lang="zh-CN" altLang="en-US" sz="2133" b="1" dirty="0">
                <a:solidFill>
                  <a:schemeClr val="accent2"/>
                </a:solidFill>
                <a:latin typeface="Microsoft YaHei UI" panose="020B0503020204020204" pitchFamily="34" charset="-122"/>
                <a:ea typeface="Microsoft YaHei UI" panose="020B0503020204020204" pitchFamily="34" charset="-122"/>
              </a:rPr>
              <a:t>捕获</a:t>
            </a:r>
            <a:r>
              <a:rPr lang="zh-CN" altLang="en-US" sz="2133" dirty="0">
                <a:latin typeface="Microsoft YaHei UI" panose="020B0503020204020204" pitchFamily="34" charset="-122"/>
                <a:ea typeface="Microsoft YaHei UI" panose="020B0503020204020204" pitchFamily="34" charset="-122"/>
              </a:rPr>
              <a:t>和</a:t>
            </a:r>
            <a:r>
              <a:rPr lang="zh-CN" altLang="en-US" sz="2133" b="1" dirty="0">
                <a:solidFill>
                  <a:schemeClr val="accent2"/>
                </a:solidFill>
                <a:latin typeface="Microsoft YaHei UI" panose="020B0503020204020204" pitchFamily="34" charset="-122"/>
                <a:ea typeface="Microsoft YaHei UI" panose="020B0503020204020204" pitchFamily="34" charset="-122"/>
              </a:rPr>
              <a:t>冒泡</a:t>
            </a:r>
            <a:r>
              <a:rPr lang="zh-CN" altLang="en-US" sz="2133" dirty="0">
                <a:latin typeface="Microsoft YaHei UI" panose="020B0503020204020204" pitchFamily="34" charset="-122"/>
                <a:ea typeface="Microsoft YaHei UI" panose="020B0503020204020204" pitchFamily="34" charset="-122"/>
              </a:rPr>
              <a:t>。一个事件发生后，会在子元素和父元素之间传播，这种传播分成三个阶段：</a:t>
            </a:r>
            <a:endParaRPr lang="en-US" altLang="zh-CN" sz="2133" dirty="0">
              <a:latin typeface="Microsoft YaHei UI" panose="020B0503020204020204" pitchFamily="34" charset="-122"/>
              <a:ea typeface="Microsoft YaHei UI" panose="020B0503020204020204" pitchFamily="34" charset="-122"/>
            </a:endParaRPr>
          </a:p>
          <a:p>
            <a:pPr marL="457189" indent="-457189">
              <a:lnSpc>
                <a:spcPct val="150000"/>
              </a:lnSpc>
              <a:buAutoNum type="arabicPeriod"/>
            </a:pPr>
            <a:r>
              <a:rPr lang="zh-CN" altLang="en-US" sz="2133" b="1" dirty="0">
                <a:latin typeface="Microsoft YaHei UI" panose="020B0503020204020204" pitchFamily="34" charset="-122"/>
                <a:ea typeface="Microsoft YaHei UI" panose="020B0503020204020204" pitchFamily="34" charset="-122"/>
              </a:rPr>
              <a:t>捕获阶段</a:t>
            </a:r>
            <a:r>
              <a:rPr lang="zh-CN" altLang="en-US" sz="2133" dirty="0">
                <a:latin typeface="Microsoft YaHei UI" panose="020B0503020204020204" pitchFamily="34" charset="-122"/>
                <a:ea typeface="Microsoft YaHei UI" panose="020B0503020204020204" pitchFamily="34" charset="-122"/>
              </a:rPr>
              <a:t>：事件从</a:t>
            </a:r>
            <a:r>
              <a:rPr lang="en-US" altLang="zh-CN" sz="2133" dirty="0">
                <a:latin typeface="Microsoft YaHei UI" panose="020B0503020204020204" pitchFamily="34" charset="-122"/>
                <a:ea typeface="Microsoft YaHei UI" panose="020B0503020204020204" pitchFamily="34" charset="-122"/>
              </a:rPr>
              <a:t>window</a:t>
            </a:r>
            <a:r>
              <a:rPr lang="zh-CN" altLang="en-US" sz="2133" dirty="0">
                <a:latin typeface="Microsoft YaHei UI" panose="020B0503020204020204" pitchFamily="34" charset="-122"/>
                <a:ea typeface="Microsoft YaHei UI" panose="020B0503020204020204" pitchFamily="34" charset="-122"/>
              </a:rPr>
              <a:t>对象</a:t>
            </a:r>
            <a:r>
              <a:rPr lang="zh-CN" altLang="en-US" sz="2133" dirty="0">
                <a:solidFill>
                  <a:schemeClr val="accent2"/>
                </a:solidFill>
                <a:latin typeface="Microsoft YaHei UI" panose="020B0503020204020204" pitchFamily="34" charset="-122"/>
                <a:ea typeface="Microsoft YaHei UI" panose="020B0503020204020204" pitchFamily="34" charset="-122"/>
              </a:rPr>
              <a:t>自上而下</a:t>
            </a:r>
            <a:r>
              <a:rPr lang="zh-CN" altLang="en-US" sz="2133" dirty="0">
                <a:latin typeface="Microsoft YaHei UI" panose="020B0503020204020204" pitchFamily="34" charset="-122"/>
                <a:ea typeface="Microsoft YaHei UI" panose="020B0503020204020204" pitchFamily="34" charset="-122"/>
              </a:rPr>
              <a:t>向目标节点传播的阶段；</a:t>
            </a:r>
            <a:endParaRPr lang="en-US" altLang="zh-CN" sz="2133" dirty="0">
              <a:latin typeface="Microsoft YaHei UI" panose="020B0503020204020204" pitchFamily="34" charset="-122"/>
              <a:ea typeface="Microsoft YaHei UI" panose="020B0503020204020204" pitchFamily="34" charset="-122"/>
            </a:endParaRPr>
          </a:p>
          <a:p>
            <a:pPr marL="457189" indent="-457189">
              <a:lnSpc>
                <a:spcPct val="150000"/>
              </a:lnSpc>
              <a:buAutoNum type="arabicPeriod"/>
            </a:pPr>
            <a:endParaRPr lang="en-US" altLang="zh-CN" sz="2133" dirty="0">
              <a:latin typeface="Microsoft YaHei UI" panose="020B0503020204020204" pitchFamily="34" charset="-122"/>
              <a:ea typeface="Microsoft YaHei UI" panose="020B0503020204020204" pitchFamily="34" charset="-122"/>
            </a:endParaRPr>
          </a:p>
          <a:p>
            <a:pPr marL="457189" indent="-457189">
              <a:lnSpc>
                <a:spcPct val="150000"/>
              </a:lnSpc>
              <a:buAutoNum type="arabicPeriod"/>
            </a:pPr>
            <a:r>
              <a:rPr lang="zh-CN" altLang="en-US" sz="2133" b="1" dirty="0">
                <a:latin typeface="Microsoft YaHei UI" panose="020B0503020204020204" pitchFamily="34" charset="-122"/>
                <a:ea typeface="Microsoft YaHei UI" panose="020B0503020204020204" pitchFamily="34" charset="-122"/>
              </a:rPr>
              <a:t>目标阶段</a:t>
            </a:r>
            <a:r>
              <a:rPr lang="zh-CN" altLang="en-US" sz="2133" dirty="0">
                <a:latin typeface="Microsoft YaHei UI" panose="020B0503020204020204" pitchFamily="34" charset="-122"/>
                <a:ea typeface="Microsoft YaHei UI" panose="020B0503020204020204" pitchFamily="34" charset="-122"/>
              </a:rPr>
              <a:t>：真正的目标节点正在处理事件的阶段；</a:t>
            </a:r>
            <a:endParaRPr lang="en-US" altLang="zh-CN" sz="2133" dirty="0">
              <a:latin typeface="Microsoft YaHei UI" panose="020B0503020204020204" pitchFamily="34" charset="-122"/>
              <a:ea typeface="Microsoft YaHei UI" panose="020B0503020204020204" pitchFamily="34" charset="-122"/>
            </a:endParaRPr>
          </a:p>
          <a:p>
            <a:pPr marL="457189" indent="-457189">
              <a:lnSpc>
                <a:spcPct val="150000"/>
              </a:lnSpc>
              <a:buAutoNum type="arabicPeriod"/>
            </a:pPr>
            <a:r>
              <a:rPr lang="zh-CN" altLang="en-US" sz="2133" b="1" dirty="0">
                <a:latin typeface="Microsoft YaHei UI" panose="020B0503020204020204" pitchFamily="34" charset="-122"/>
                <a:ea typeface="Microsoft YaHei UI" panose="020B0503020204020204" pitchFamily="34" charset="-122"/>
              </a:rPr>
              <a:t>冒泡阶段</a:t>
            </a:r>
            <a:r>
              <a:rPr lang="zh-CN" altLang="en-US" sz="2133" dirty="0">
                <a:latin typeface="Microsoft YaHei UI" panose="020B0503020204020204" pitchFamily="34" charset="-122"/>
                <a:ea typeface="Microsoft YaHei UI" panose="020B0503020204020204" pitchFamily="34" charset="-122"/>
              </a:rPr>
              <a:t>：事件从目标节点</a:t>
            </a:r>
            <a:r>
              <a:rPr lang="zh-CN" altLang="en-US" sz="2133" dirty="0">
                <a:solidFill>
                  <a:schemeClr val="accent2"/>
                </a:solidFill>
                <a:latin typeface="Microsoft YaHei UI" panose="020B0503020204020204" pitchFamily="34" charset="-122"/>
                <a:ea typeface="Microsoft YaHei UI" panose="020B0503020204020204" pitchFamily="34" charset="-122"/>
              </a:rPr>
              <a:t>自下而上</a:t>
            </a:r>
            <a:r>
              <a:rPr lang="zh-CN" altLang="en-US" sz="2133" dirty="0">
                <a:latin typeface="Microsoft YaHei UI" panose="020B0503020204020204" pitchFamily="34" charset="-122"/>
                <a:ea typeface="Microsoft YaHei UI" panose="020B0503020204020204" pitchFamily="34" charset="-122"/>
              </a:rPr>
              <a:t>向</a:t>
            </a:r>
            <a:r>
              <a:rPr lang="en-US" altLang="zh-CN" sz="2133" dirty="0">
                <a:latin typeface="Microsoft YaHei UI" panose="020B0503020204020204" pitchFamily="34" charset="-122"/>
                <a:ea typeface="Microsoft YaHei UI" panose="020B0503020204020204" pitchFamily="34" charset="-122"/>
              </a:rPr>
              <a:t>window</a:t>
            </a:r>
            <a:r>
              <a:rPr lang="zh-CN" altLang="en-US" sz="2133" dirty="0">
                <a:latin typeface="Microsoft YaHei UI" panose="020B0503020204020204" pitchFamily="34" charset="-122"/>
                <a:ea typeface="Microsoft YaHei UI" panose="020B0503020204020204" pitchFamily="34" charset="-122"/>
              </a:rPr>
              <a:t>对象传播的阶段</a:t>
            </a:r>
            <a:endParaRPr lang="en-US" altLang="zh-CN" sz="2133" dirty="0">
              <a:latin typeface="Microsoft YaHei UI" panose="020B0503020204020204" pitchFamily="34" charset="-122"/>
              <a:ea typeface="Microsoft YaHei UI" panose="020B0503020204020204" pitchFamily="34" charset="-122"/>
            </a:endParaRPr>
          </a:p>
        </p:txBody>
      </p:sp>
      <p:pic>
        <p:nvPicPr>
          <p:cNvPr id="2" name="图片 1"/>
          <p:cNvPicPr>
            <a:picLocks noChangeAspect="1"/>
          </p:cNvPicPr>
          <p:nvPr/>
        </p:nvPicPr>
        <p:blipFill>
          <a:blip r:embed="rId3"/>
          <a:stretch>
            <a:fillRect/>
          </a:stretch>
        </p:blipFill>
        <p:spPr>
          <a:xfrm>
            <a:off x="7050505" y="587367"/>
            <a:ext cx="5069305" cy="5348520"/>
          </a:xfrm>
          <a:prstGeom prst="rect">
            <a:avLst/>
          </a:prstGeom>
        </p:spPr>
      </p:pic>
      <p:sp>
        <p:nvSpPr>
          <p:cNvPr id="7" name="矩形 6"/>
          <p:cNvSpPr/>
          <p:nvPr/>
        </p:nvSpPr>
        <p:spPr>
          <a:xfrm>
            <a:off x="670765" y="3477522"/>
            <a:ext cx="6038845" cy="583365"/>
          </a:xfrm>
          <a:prstGeom prst="rect">
            <a:avLst/>
          </a:prstGeom>
        </p:spPr>
        <p:txBody>
          <a:bodyPr wrap="square">
            <a:spAutoFit/>
          </a:bodyPr>
          <a:lstStyle/>
          <a:p>
            <a:pPr>
              <a:lnSpc>
                <a:spcPct val="150000"/>
              </a:lnSpc>
            </a:pPr>
            <a:r>
              <a:rPr lang="en-US" altLang="zh-CN" sz="2400" b="1" dirty="0" err="1">
                <a:latin typeface="Microsoft YaHei UI" panose="020B0503020204020204" pitchFamily="34" charset="-122"/>
                <a:ea typeface="Microsoft YaHei UI" panose="020B0503020204020204" pitchFamily="34" charset="-122"/>
              </a:rPr>
              <a:t>addEventListener</a:t>
            </a:r>
            <a:r>
              <a:rPr lang="zh-CN" altLang="en-US" sz="2400" b="1" dirty="0">
                <a:latin typeface="Microsoft YaHei UI" panose="020B0503020204020204" pitchFamily="34" charset="-122"/>
                <a:ea typeface="Microsoft YaHei UI" panose="020B0503020204020204" pitchFamily="34" charset="-122"/>
              </a:rPr>
              <a:t>的第三个参数设为</a:t>
            </a:r>
            <a:r>
              <a:rPr lang="en-US" altLang="zh-CN" sz="2400" b="1" dirty="0">
                <a:latin typeface="Microsoft YaHei UI" panose="020B0503020204020204" pitchFamily="34" charset="-122"/>
                <a:ea typeface="Microsoft YaHei UI" panose="020B0503020204020204" pitchFamily="34" charset="-122"/>
              </a:rPr>
              <a:t>true</a:t>
            </a:r>
          </a:p>
        </p:txBody>
      </p:sp>
      <p:sp>
        <p:nvSpPr>
          <p:cNvPr id="8" name="矩形 7"/>
          <p:cNvSpPr/>
          <p:nvPr/>
        </p:nvSpPr>
        <p:spPr>
          <a:xfrm>
            <a:off x="670765" y="5523293"/>
            <a:ext cx="6038844" cy="583365"/>
          </a:xfrm>
          <a:prstGeom prst="rect">
            <a:avLst/>
          </a:prstGeom>
        </p:spPr>
        <p:txBody>
          <a:bodyPr wrap="square">
            <a:spAutoFit/>
          </a:bodyPr>
          <a:lstStyle/>
          <a:p>
            <a:pPr>
              <a:lnSpc>
                <a:spcPct val="150000"/>
              </a:lnSpc>
            </a:pPr>
            <a:r>
              <a:rPr lang="en-US" altLang="zh-CN" sz="2400" b="1" dirty="0" err="1">
                <a:latin typeface="Microsoft YaHei UI" panose="020B0503020204020204" pitchFamily="34" charset="-122"/>
                <a:ea typeface="Microsoft YaHei UI" panose="020B0503020204020204" pitchFamily="34" charset="-122"/>
              </a:rPr>
              <a:t>addEventListener</a:t>
            </a:r>
            <a:r>
              <a:rPr lang="zh-CN" altLang="en-US" sz="2400" b="1" dirty="0">
                <a:latin typeface="Microsoft YaHei UI" panose="020B0503020204020204" pitchFamily="34" charset="-122"/>
                <a:ea typeface="Microsoft YaHei UI" panose="020B0503020204020204" pitchFamily="34" charset="-122"/>
              </a:rPr>
              <a:t>的第三个参数设为</a:t>
            </a:r>
            <a:r>
              <a:rPr lang="en-US" altLang="zh-CN" sz="2400" b="1" dirty="0">
                <a:latin typeface="Microsoft YaHei UI" panose="020B0503020204020204" pitchFamily="34" charset="-122"/>
                <a:ea typeface="Microsoft YaHei UI" panose="020B0503020204020204" pitchFamily="34" charset="-122"/>
              </a:rPr>
              <a:t>false</a:t>
            </a:r>
          </a:p>
        </p:txBody>
      </p:sp>
      <p:sp>
        <p:nvSpPr>
          <p:cNvPr id="10" name="Google Shape;598;p39">
            <a:extLst>
              <a:ext uri="{FF2B5EF4-FFF2-40B4-BE49-F238E27FC236}">
                <a16:creationId xmlns:a16="http://schemas.microsoft.com/office/drawing/2014/main" id="{CF392D6E-0080-F125-4801-725A88B55591}"/>
              </a:ext>
            </a:extLst>
          </p:cNvPr>
          <p:cNvSpPr txBox="1">
            <a:spLocks/>
          </p:cNvSpPr>
          <p:nvPr/>
        </p:nvSpPr>
        <p:spPr>
          <a:xfrm>
            <a:off x="630093" y="205567"/>
            <a:ext cx="6850996"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a:lstStyle>
          <a:p>
            <a:pPr>
              <a:lnSpc>
                <a:spcPct val="100000"/>
              </a:lnSpc>
              <a:spcBef>
                <a:spcPts val="0"/>
              </a:spcBef>
              <a:buClr>
                <a:srgbClr val="E17C78"/>
              </a:buClr>
              <a:buSzPts val="2800"/>
            </a:pPr>
            <a:r>
              <a:rPr lang="en-US" altLang="zh-CN" sz="4400" dirty="0"/>
              <a:t>DOM</a:t>
            </a:r>
            <a:r>
              <a:rPr lang="zh-CN" altLang="en-US" sz="4400" dirty="0">
                <a:solidFill>
                  <a:schemeClr val="accent2"/>
                </a:solidFill>
              </a:rPr>
              <a:t>事件机制</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7" name="文本框 6"/>
          <p:cNvSpPr txBox="1"/>
          <p:nvPr/>
        </p:nvSpPr>
        <p:spPr>
          <a:xfrm>
            <a:off x="379077" y="305780"/>
            <a:ext cx="4281941" cy="502766"/>
          </a:xfrm>
          <a:prstGeom prst="rect">
            <a:avLst/>
          </a:prstGeom>
          <a:noFill/>
        </p:spPr>
        <p:txBody>
          <a:bodyPr wrap="none" rtlCol="0">
            <a:spAutoFit/>
          </a:bodyPr>
          <a:lstStyle/>
          <a:p>
            <a:r>
              <a:rPr kumimoji="1" lang="zh-CN" altLang="en-US" sz="2667" b="1" dirty="0">
                <a:latin typeface="微软雅黑" panose="020B0503020204020204" pitchFamily="34" charset="-122"/>
                <a:ea typeface="微软雅黑" panose="020B0503020204020204" pitchFamily="34" charset="-122"/>
              </a:rPr>
              <a:t>举例：事件冒泡与事件捕获</a:t>
            </a:r>
            <a:endParaRPr kumimoji="1" lang="zh-CN" altLang="en-US" sz="2667" b="1" baseline="30000" dirty="0">
              <a:latin typeface="微软雅黑" panose="020B0503020204020204" pitchFamily="34" charset="-122"/>
              <a:ea typeface="微软雅黑" panose="020B0503020204020204" pitchFamily="34" charset="-122"/>
            </a:endParaRPr>
          </a:p>
        </p:txBody>
      </p:sp>
      <p:sp>
        <p:nvSpPr>
          <p:cNvPr id="3" name="矩形 2"/>
          <p:cNvSpPr/>
          <p:nvPr/>
        </p:nvSpPr>
        <p:spPr>
          <a:xfrm>
            <a:off x="450004" y="1090764"/>
            <a:ext cx="9059757" cy="5015219"/>
          </a:xfrm>
          <a:prstGeom prst="rect">
            <a:avLst/>
          </a:prstGeom>
          <a:solidFill>
            <a:schemeClr val="tx1">
              <a:lumMod val="85000"/>
              <a:lumOff val="15000"/>
            </a:schemeClr>
          </a:solidFill>
        </p:spPr>
        <p:txBody>
          <a:bodyPr wrap="square">
            <a:spAutoFit/>
          </a:bodyPr>
          <a:lstStyle/>
          <a:p>
            <a:r>
              <a:rPr lang="en-US" altLang="zh-CN" sz="1333" dirty="0">
                <a:solidFill>
                  <a:srgbClr val="ABB2BF"/>
                </a:solidFill>
                <a:latin typeface="Consolas" panose="020B0609020204030204" pitchFamily="49" charset="0"/>
              </a:rPr>
              <a:t>&lt;</a:t>
            </a:r>
            <a:r>
              <a:rPr lang="en-US" altLang="zh-CN" sz="1333" dirty="0">
                <a:solidFill>
                  <a:srgbClr val="E06C75"/>
                </a:solidFill>
                <a:latin typeface="Consolas" panose="020B0609020204030204" pitchFamily="49" charset="0"/>
              </a:rPr>
              <a:t>head</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    &lt;</a:t>
            </a:r>
            <a:r>
              <a:rPr lang="en-US" altLang="zh-CN" sz="1333" dirty="0">
                <a:solidFill>
                  <a:srgbClr val="E06C75"/>
                </a:solidFill>
                <a:latin typeface="Consolas" panose="020B0609020204030204" pitchFamily="49" charset="0"/>
              </a:rPr>
              <a:t>style</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body</a:t>
            </a:r>
            <a:r>
              <a:rPr lang="en-US" altLang="zh-CN" sz="1333" dirty="0">
                <a:solidFill>
                  <a:srgbClr val="ABB2BF"/>
                </a:solidFill>
                <a:latin typeface="Consolas" panose="020B0609020204030204" pitchFamily="49" charset="0"/>
              </a:rPr>
              <a:t>{margin: </a:t>
            </a:r>
            <a:r>
              <a:rPr lang="en-US" altLang="zh-CN" sz="1333" dirty="0">
                <a:solidFill>
                  <a:srgbClr val="D19A66"/>
                </a:solidFill>
                <a:latin typeface="Consolas" panose="020B0609020204030204" pitchFamily="49" charset="0"/>
              </a:rPr>
              <a:t>0</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div</a:t>
            </a:r>
            <a:r>
              <a:rPr lang="en-US" altLang="zh-CN" sz="1333" dirty="0">
                <a:solidFill>
                  <a:srgbClr val="ABB2BF"/>
                </a:solidFill>
                <a:latin typeface="Consolas" panose="020B0609020204030204" pitchFamily="49" charset="0"/>
              </a:rPr>
              <a:t>{border: </a:t>
            </a:r>
            <a:r>
              <a:rPr lang="en-US" altLang="zh-CN" sz="1333" dirty="0">
                <a:solidFill>
                  <a:srgbClr val="D19A66"/>
                </a:solidFill>
                <a:latin typeface="Consolas" panose="020B0609020204030204" pitchFamily="49" charset="0"/>
              </a:rPr>
              <a:t>1</a:t>
            </a:r>
            <a:r>
              <a:rPr lang="en-US" altLang="zh-CN" sz="1333" dirty="0">
                <a:solidFill>
                  <a:srgbClr val="E06C75"/>
                </a:solidFill>
                <a:latin typeface="Consolas" panose="020B0609020204030204" pitchFamily="49" charset="0"/>
              </a:rPr>
              <a:t>px</a:t>
            </a:r>
            <a:r>
              <a:rPr lang="en-US" altLang="zh-CN" sz="1333" dirty="0">
                <a:solidFill>
                  <a:srgbClr val="ABB2BF"/>
                </a:solidFill>
                <a:latin typeface="Consolas" panose="020B0609020204030204" pitchFamily="49" charset="0"/>
              </a:rPr>
              <a:t> </a:t>
            </a:r>
            <a:r>
              <a:rPr lang="en-US" altLang="zh-CN" sz="1333" dirty="0">
                <a:solidFill>
                  <a:srgbClr val="D19A66"/>
                </a:solidFill>
                <a:latin typeface="Consolas" panose="020B0609020204030204" pitchFamily="49" charset="0"/>
              </a:rPr>
              <a:t>solid</a:t>
            </a:r>
            <a:r>
              <a:rPr lang="en-US" altLang="zh-CN" sz="1333" dirty="0">
                <a:solidFill>
                  <a:srgbClr val="ABB2BF"/>
                </a:solidFill>
                <a:latin typeface="Consolas" panose="020B0609020204030204" pitchFamily="49" charset="0"/>
              </a:rPr>
              <a:t> </a:t>
            </a:r>
            <a:r>
              <a:rPr lang="en-US" altLang="zh-CN" sz="1333" dirty="0">
                <a:solidFill>
                  <a:srgbClr val="D19A66"/>
                </a:solidFill>
                <a:latin typeface="Consolas" panose="020B0609020204030204" pitchFamily="49" charset="0"/>
              </a:rPr>
              <a:t>#000</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61AFEF"/>
                </a:solidFill>
                <a:latin typeface="Consolas" panose="020B0609020204030204" pitchFamily="49" charset="0"/>
              </a:rPr>
              <a:t>#grandfather1</a:t>
            </a:r>
            <a:r>
              <a:rPr lang="en-US" altLang="zh-CN" sz="1333" dirty="0">
                <a:solidFill>
                  <a:srgbClr val="ABB2BF"/>
                </a:solidFill>
                <a:latin typeface="Consolas" panose="020B0609020204030204" pitchFamily="49" charset="0"/>
              </a:rPr>
              <a:t>{width: </a:t>
            </a:r>
            <a:r>
              <a:rPr lang="en-US" altLang="zh-CN" sz="1333" dirty="0">
                <a:solidFill>
                  <a:srgbClr val="D19A66"/>
                </a:solidFill>
                <a:latin typeface="Consolas" panose="020B0609020204030204" pitchFamily="49" charset="0"/>
              </a:rPr>
              <a:t>200</a:t>
            </a:r>
            <a:r>
              <a:rPr lang="en-US" altLang="zh-CN" sz="1333" dirty="0">
                <a:solidFill>
                  <a:srgbClr val="E06C75"/>
                </a:solidFill>
                <a:latin typeface="Consolas" panose="020B0609020204030204" pitchFamily="49" charset="0"/>
              </a:rPr>
              <a:t>px</a:t>
            </a:r>
            <a:r>
              <a:rPr lang="en-US" altLang="zh-CN" sz="1333" dirty="0">
                <a:solidFill>
                  <a:srgbClr val="ABB2BF"/>
                </a:solidFill>
                <a:latin typeface="Consolas" panose="020B0609020204030204" pitchFamily="49" charset="0"/>
              </a:rPr>
              <a:t>;height: </a:t>
            </a:r>
            <a:r>
              <a:rPr lang="en-US" altLang="zh-CN" sz="1333" dirty="0">
                <a:solidFill>
                  <a:srgbClr val="D19A66"/>
                </a:solidFill>
                <a:latin typeface="Consolas" panose="020B0609020204030204" pitchFamily="49" charset="0"/>
              </a:rPr>
              <a:t>200</a:t>
            </a:r>
            <a:r>
              <a:rPr lang="en-US" altLang="zh-CN" sz="1333" dirty="0">
                <a:solidFill>
                  <a:srgbClr val="E06C75"/>
                </a:solidFill>
                <a:latin typeface="Consolas" panose="020B0609020204030204" pitchFamily="49" charset="0"/>
              </a:rPr>
              <a:t>px</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61AFEF"/>
                </a:solidFill>
                <a:latin typeface="Consolas" panose="020B0609020204030204" pitchFamily="49" charset="0"/>
              </a:rPr>
              <a:t>#parent1</a:t>
            </a:r>
            <a:r>
              <a:rPr lang="en-US" altLang="zh-CN" sz="1333" dirty="0">
                <a:solidFill>
                  <a:srgbClr val="ABB2BF"/>
                </a:solidFill>
                <a:latin typeface="Consolas" panose="020B0609020204030204" pitchFamily="49" charset="0"/>
              </a:rPr>
              <a:t>{width: </a:t>
            </a:r>
            <a:r>
              <a:rPr lang="en-US" altLang="zh-CN" sz="1333" dirty="0">
                <a:solidFill>
                  <a:srgbClr val="D19A66"/>
                </a:solidFill>
                <a:latin typeface="Consolas" panose="020B0609020204030204" pitchFamily="49" charset="0"/>
              </a:rPr>
              <a:t>100</a:t>
            </a:r>
            <a:r>
              <a:rPr lang="en-US" altLang="zh-CN" sz="1333" dirty="0">
                <a:solidFill>
                  <a:srgbClr val="E06C75"/>
                </a:solidFill>
                <a:latin typeface="Consolas" panose="020B0609020204030204" pitchFamily="49" charset="0"/>
              </a:rPr>
              <a:t>px</a:t>
            </a:r>
            <a:r>
              <a:rPr lang="en-US" altLang="zh-CN" sz="1333" dirty="0">
                <a:solidFill>
                  <a:srgbClr val="ABB2BF"/>
                </a:solidFill>
                <a:latin typeface="Consolas" panose="020B0609020204030204" pitchFamily="49" charset="0"/>
              </a:rPr>
              <a:t>;height: </a:t>
            </a:r>
            <a:r>
              <a:rPr lang="en-US" altLang="zh-CN" sz="1333" dirty="0">
                <a:solidFill>
                  <a:srgbClr val="D19A66"/>
                </a:solidFill>
                <a:latin typeface="Consolas" panose="020B0609020204030204" pitchFamily="49" charset="0"/>
              </a:rPr>
              <a:t>100</a:t>
            </a:r>
            <a:r>
              <a:rPr lang="en-US" altLang="zh-CN" sz="1333" dirty="0">
                <a:solidFill>
                  <a:srgbClr val="E06C75"/>
                </a:solidFill>
                <a:latin typeface="Consolas" panose="020B0609020204030204" pitchFamily="49" charset="0"/>
              </a:rPr>
              <a:t>px</a:t>
            </a:r>
            <a:r>
              <a:rPr lang="en-US" altLang="zh-CN" sz="1333" dirty="0">
                <a:solidFill>
                  <a:srgbClr val="ABB2BF"/>
                </a:solidFill>
                <a:latin typeface="Consolas" panose="020B0609020204030204" pitchFamily="49" charset="0"/>
              </a:rPr>
              <a:t>;margin: </a:t>
            </a:r>
            <a:r>
              <a:rPr lang="en-US" altLang="zh-CN" sz="1333" dirty="0">
                <a:solidFill>
                  <a:srgbClr val="D19A66"/>
                </a:solidFill>
                <a:latin typeface="Consolas" panose="020B0609020204030204" pitchFamily="49" charset="0"/>
              </a:rPr>
              <a:t>0</a:t>
            </a:r>
            <a:r>
              <a:rPr lang="en-US" altLang="zh-CN" sz="1333" dirty="0">
                <a:solidFill>
                  <a:srgbClr val="ABB2BF"/>
                </a:solidFill>
                <a:latin typeface="Consolas" panose="020B0609020204030204" pitchFamily="49" charset="0"/>
              </a:rPr>
              <a:t> </a:t>
            </a:r>
            <a:r>
              <a:rPr lang="en-US" altLang="zh-CN" sz="1333" dirty="0">
                <a:solidFill>
                  <a:srgbClr val="D19A66"/>
                </a:solidFill>
                <a:latin typeface="Consolas" panose="020B0609020204030204" pitchFamily="49" charset="0"/>
              </a:rPr>
              <a:t>auto</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61AFEF"/>
                </a:solidFill>
                <a:latin typeface="Consolas" panose="020B0609020204030204" pitchFamily="49" charset="0"/>
              </a:rPr>
              <a:t>#child1</a:t>
            </a:r>
            <a:r>
              <a:rPr lang="en-US" altLang="zh-CN" sz="1333" dirty="0">
                <a:solidFill>
                  <a:srgbClr val="ABB2BF"/>
                </a:solidFill>
                <a:latin typeface="Consolas" panose="020B0609020204030204" pitchFamily="49" charset="0"/>
              </a:rPr>
              <a:t>{width: </a:t>
            </a:r>
            <a:r>
              <a:rPr lang="en-US" altLang="zh-CN" sz="1333" dirty="0">
                <a:solidFill>
                  <a:srgbClr val="D19A66"/>
                </a:solidFill>
                <a:latin typeface="Consolas" panose="020B0609020204030204" pitchFamily="49" charset="0"/>
              </a:rPr>
              <a:t>50</a:t>
            </a:r>
            <a:r>
              <a:rPr lang="en-US" altLang="zh-CN" sz="1333" dirty="0">
                <a:solidFill>
                  <a:srgbClr val="E06C75"/>
                </a:solidFill>
                <a:latin typeface="Consolas" panose="020B0609020204030204" pitchFamily="49" charset="0"/>
              </a:rPr>
              <a:t>px</a:t>
            </a:r>
            <a:r>
              <a:rPr lang="en-US" altLang="zh-CN" sz="1333" dirty="0">
                <a:solidFill>
                  <a:srgbClr val="ABB2BF"/>
                </a:solidFill>
                <a:latin typeface="Consolas" panose="020B0609020204030204" pitchFamily="49" charset="0"/>
              </a:rPr>
              <a:t>;height: </a:t>
            </a:r>
            <a:r>
              <a:rPr lang="en-US" altLang="zh-CN" sz="1333" dirty="0">
                <a:solidFill>
                  <a:srgbClr val="D19A66"/>
                </a:solidFill>
                <a:latin typeface="Consolas" panose="020B0609020204030204" pitchFamily="49" charset="0"/>
              </a:rPr>
              <a:t>50</a:t>
            </a:r>
            <a:r>
              <a:rPr lang="en-US" altLang="zh-CN" sz="1333" dirty="0">
                <a:solidFill>
                  <a:srgbClr val="E06C75"/>
                </a:solidFill>
                <a:latin typeface="Consolas" panose="020B0609020204030204" pitchFamily="49" charset="0"/>
              </a:rPr>
              <a:t>px</a:t>
            </a:r>
            <a:r>
              <a:rPr lang="en-US" altLang="zh-CN" sz="1333" dirty="0">
                <a:solidFill>
                  <a:srgbClr val="ABB2BF"/>
                </a:solidFill>
                <a:latin typeface="Consolas" panose="020B0609020204030204" pitchFamily="49" charset="0"/>
              </a:rPr>
              <a:t>;margin: </a:t>
            </a:r>
            <a:r>
              <a:rPr lang="en-US" altLang="zh-CN" sz="1333" dirty="0">
                <a:solidFill>
                  <a:srgbClr val="D19A66"/>
                </a:solidFill>
                <a:latin typeface="Consolas" panose="020B0609020204030204" pitchFamily="49" charset="0"/>
              </a:rPr>
              <a:t>0</a:t>
            </a:r>
            <a:r>
              <a:rPr lang="en-US" altLang="zh-CN" sz="1333" dirty="0">
                <a:solidFill>
                  <a:srgbClr val="ABB2BF"/>
                </a:solidFill>
                <a:latin typeface="Consolas" panose="020B0609020204030204" pitchFamily="49" charset="0"/>
              </a:rPr>
              <a:t> </a:t>
            </a:r>
            <a:r>
              <a:rPr lang="en-US" altLang="zh-CN" sz="1333" dirty="0">
                <a:solidFill>
                  <a:srgbClr val="D19A66"/>
                </a:solidFill>
                <a:latin typeface="Consolas" panose="020B0609020204030204" pitchFamily="49" charset="0"/>
              </a:rPr>
              <a:t>auto</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&lt;/</a:t>
            </a:r>
            <a:r>
              <a:rPr lang="en-US" altLang="zh-CN" sz="1333" dirty="0">
                <a:solidFill>
                  <a:srgbClr val="E06C75"/>
                </a:solidFill>
                <a:latin typeface="Consolas" panose="020B0609020204030204" pitchFamily="49" charset="0"/>
              </a:rPr>
              <a:t>style</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&lt;/</a:t>
            </a:r>
            <a:r>
              <a:rPr lang="en-US" altLang="zh-CN" sz="1333" dirty="0">
                <a:solidFill>
                  <a:srgbClr val="E06C75"/>
                </a:solidFill>
                <a:latin typeface="Consolas" panose="020B0609020204030204" pitchFamily="49" charset="0"/>
              </a:rPr>
              <a:t>head</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&lt;</a:t>
            </a:r>
            <a:r>
              <a:rPr lang="en-US" altLang="zh-CN" sz="1333" dirty="0">
                <a:solidFill>
                  <a:srgbClr val="E06C75"/>
                </a:solidFill>
                <a:latin typeface="Consolas" panose="020B0609020204030204" pitchFamily="49" charset="0"/>
              </a:rPr>
              <a:t>body</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    &lt;</a:t>
            </a:r>
            <a:r>
              <a:rPr lang="en-US" altLang="zh-CN" sz="1333" dirty="0">
                <a:solidFill>
                  <a:srgbClr val="E06C75"/>
                </a:solidFill>
                <a:latin typeface="Consolas" panose="020B0609020204030204" pitchFamily="49" charset="0"/>
              </a:rPr>
              <a:t>div</a:t>
            </a:r>
            <a:r>
              <a:rPr lang="en-US" altLang="zh-CN" sz="1333" dirty="0">
                <a:solidFill>
                  <a:srgbClr val="ABB2BF"/>
                </a:solidFill>
                <a:latin typeface="Consolas" panose="020B0609020204030204" pitchFamily="49" charset="0"/>
              </a:rPr>
              <a:t> </a:t>
            </a:r>
            <a:r>
              <a:rPr lang="en-US" altLang="zh-CN" sz="1333" dirty="0">
                <a:solidFill>
                  <a:srgbClr val="D19A66"/>
                </a:solidFill>
                <a:latin typeface="Consolas" panose="020B0609020204030204" pitchFamily="49" charset="0"/>
              </a:rPr>
              <a:t>id</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"grandfather1"</a:t>
            </a:r>
            <a:r>
              <a:rPr lang="en-US" altLang="zh-CN" sz="1333" dirty="0">
                <a:solidFill>
                  <a:srgbClr val="ABB2BF"/>
                </a:solidFill>
                <a:latin typeface="Consolas" panose="020B0609020204030204" pitchFamily="49" charset="0"/>
              </a:rPr>
              <a:t>&gt;</a:t>
            </a:r>
            <a:r>
              <a:rPr lang="zh-CN" altLang="en-US" sz="1333" dirty="0">
                <a:solidFill>
                  <a:srgbClr val="ABB2BF"/>
                </a:solidFill>
                <a:latin typeface="Consolas" panose="020B0609020204030204" pitchFamily="49" charset="0"/>
              </a:rPr>
              <a:t>爷爷</a:t>
            </a:r>
          </a:p>
          <a:p>
            <a:r>
              <a:rPr lang="zh-CN" altLang="en-US" sz="1333" dirty="0">
                <a:solidFill>
                  <a:srgbClr val="ABB2BF"/>
                </a:solidFill>
                <a:latin typeface="Consolas" panose="020B0609020204030204" pitchFamily="49" charset="0"/>
              </a:rPr>
              <a:t>        </a:t>
            </a:r>
            <a:r>
              <a:rPr lang="en-US" altLang="zh-CN" sz="1333" dirty="0">
                <a:solidFill>
                  <a:srgbClr val="ABB2BF"/>
                </a:solidFill>
                <a:latin typeface="Consolas" panose="020B0609020204030204" pitchFamily="49" charset="0"/>
              </a:rPr>
              <a:t>&lt;</a:t>
            </a:r>
            <a:r>
              <a:rPr lang="en-US" altLang="zh-CN" sz="1333" dirty="0">
                <a:solidFill>
                  <a:srgbClr val="E06C75"/>
                </a:solidFill>
                <a:latin typeface="Consolas" panose="020B0609020204030204" pitchFamily="49" charset="0"/>
              </a:rPr>
              <a:t>div</a:t>
            </a:r>
            <a:r>
              <a:rPr lang="en-US" altLang="zh-CN" sz="1333" dirty="0">
                <a:solidFill>
                  <a:srgbClr val="ABB2BF"/>
                </a:solidFill>
                <a:latin typeface="Consolas" panose="020B0609020204030204" pitchFamily="49" charset="0"/>
              </a:rPr>
              <a:t> </a:t>
            </a:r>
            <a:r>
              <a:rPr lang="en-US" altLang="zh-CN" sz="1333" dirty="0">
                <a:solidFill>
                  <a:srgbClr val="D19A66"/>
                </a:solidFill>
                <a:latin typeface="Consolas" panose="020B0609020204030204" pitchFamily="49" charset="0"/>
              </a:rPr>
              <a:t>id</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"parent1"</a:t>
            </a:r>
            <a:r>
              <a:rPr lang="en-US" altLang="zh-CN" sz="1333" dirty="0">
                <a:solidFill>
                  <a:srgbClr val="ABB2BF"/>
                </a:solidFill>
                <a:latin typeface="Consolas" panose="020B0609020204030204" pitchFamily="49" charset="0"/>
              </a:rPr>
              <a:t>&gt;</a:t>
            </a:r>
            <a:r>
              <a:rPr lang="zh-CN" altLang="en-US" sz="1333" dirty="0">
                <a:solidFill>
                  <a:srgbClr val="ABB2BF"/>
                </a:solidFill>
                <a:latin typeface="Consolas" panose="020B0609020204030204" pitchFamily="49" charset="0"/>
              </a:rPr>
              <a:t>父亲</a:t>
            </a:r>
          </a:p>
          <a:p>
            <a:r>
              <a:rPr lang="zh-CN" altLang="en-US" sz="1333" dirty="0">
                <a:solidFill>
                  <a:srgbClr val="ABB2BF"/>
                </a:solidFill>
                <a:latin typeface="Consolas" panose="020B0609020204030204" pitchFamily="49" charset="0"/>
              </a:rPr>
              <a:t>            </a:t>
            </a:r>
            <a:r>
              <a:rPr lang="en-US" altLang="zh-CN" sz="1333" dirty="0">
                <a:solidFill>
                  <a:srgbClr val="ABB2BF"/>
                </a:solidFill>
                <a:latin typeface="Consolas" panose="020B0609020204030204" pitchFamily="49" charset="0"/>
              </a:rPr>
              <a:t>&lt;</a:t>
            </a:r>
            <a:r>
              <a:rPr lang="en-US" altLang="zh-CN" sz="1333" dirty="0">
                <a:solidFill>
                  <a:srgbClr val="E06C75"/>
                </a:solidFill>
                <a:latin typeface="Consolas" panose="020B0609020204030204" pitchFamily="49" charset="0"/>
              </a:rPr>
              <a:t>div</a:t>
            </a:r>
            <a:r>
              <a:rPr lang="en-US" altLang="zh-CN" sz="1333" dirty="0">
                <a:solidFill>
                  <a:srgbClr val="ABB2BF"/>
                </a:solidFill>
                <a:latin typeface="Consolas" panose="020B0609020204030204" pitchFamily="49" charset="0"/>
              </a:rPr>
              <a:t> </a:t>
            </a:r>
            <a:r>
              <a:rPr lang="en-US" altLang="zh-CN" sz="1333" dirty="0">
                <a:solidFill>
                  <a:srgbClr val="D19A66"/>
                </a:solidFill>
                <a:latin typeface="Consolas" panose="020B0609020204030204" pitchFamily="49" charset="0"/>
              </a:rPr>
              <a:t>id</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"child1"</a:t>
            </a:r>
            <a:r>
              <a:rPr lang="en-US" altLang="zh-CN" sz="1333" dirty="0">
                <a:solidFill>
                  <a:srgbClr val="ABB2BF"/>
                </a:solidFill>
                <a:latin typeface="Consolas" panose="020B0609020204030204" pitchFamily="49" charset="0"/>
              </a:rPr>
              <a:t>&gt;</a:t>
            </a:r>
            <a:r>
              <a:rPr lang="zh-CN" altLang="en-US" sz="1333" dirty="0">
                <a:solidFill>
                  <a:srgbClr val="ABB2BF"/>
                </a:solidFill>
                <a:latin typeface="Consolas" panose="020B0609020204030204" pitchFamily="49" charset="0"/>
              </a:rPr>
              <a:t>儿子</a:t>
            </a:r>
            <a:r>
              <a:rPr lang="en-US" altLang="zh-CN" sz="1333" dirty="0">
                <a:solidFill>
                  <a:srgbClr val="ABB2BF"/>
                </a:solidFill>
                <a:latin typeface="Consolas" panose="020B0609020204030204" pitchFamily="49" charset="0"/>
              </a:rPr>
              <a:t>&lt;/</a:t>
            </a:r>
            <a:r>
              <a:rPr lang="en-US" altLang="zh-CN" sz="1333" dirty="0">
                <a:solidFill>
                  <a:srgbClr val="E06C75"/>
                </a:solidFill>
                <a:latin typeface="Consolas" panose="020B0609020204030204" pitchFamily="49" charset="0"/>
              </a:rPr>
              <a:t>div</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        &lt;/</a:t>
            </a:r>
            <a:r>
              <a:rPr lang="en-US" altLang="zh-CN" sz="1333" dirty="0">
                <a:solidFill>
                  <a:srgbClr val="E06C75"/>
                </a:solidFill>
                <a:latin typeface="Consolas" panose="020B0609020204030204" pitchFamily="49" charset="0"/>
              </a:rPr>
              <a:t>div</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    &lt;/</a:t>
            </a:r>
            <a:r>
              <a:rPr lang="en-US" altLang="zh-CN" sz="1333" dirty="0">
                <a:solidFill>
                  <a:srgbClr val="E06C75"/>
                </a:solidFill>
                <a:latin typeface="Consolas" panose="020B0609020204030204" pitchFamily="49" charset="0"/>
              </a:rPr>
              <a:t>div</a:t>
            </a:r>
            <a:r>
              <a:rPr lang="en-US" altLang="zh-CN" sz="1333" dirty="0">
                <a:solidFill>
                  <a:srgbClr val="ABB2BF"/>
                </a:solidFill>
                <a:latin typeface="Consolas" panose="020B0609020204030204" pitchFamily="49" charset="0"/>
              </a:rPr>
              <a:t>&gt;</a:t>
            </a:r>
            <a:br>
              <a:rPr lang="en-US" altLang="zh-CN" sz="1333" dirty="0">
                <a:solidFill>
                  <a:srgbClr val="ABB2BF"/>
                </a:solidFill>
                <a:latin typeface="Consolas" panose="020B0609020204030204" pitchFamily="49" charset="0"/>
              </a:rPr>
            </a:br>
            <a:r>
              <a:rPr lang="en-US" altLang="zh-CN" sz="1333" dirty="0">
                <a:solidFill>
                  <a:srgbClr val="ABB2BF"/>
                </a:solidFill>
                <a:latin typeface="Consolas" panose="020B0609020204030204" pitchFamily="49" charset="0"/>
              </a:rPr>
              <a:t>    &lt;</a:t>
            </a:r>
            <a:r>
              <a:rPr lang="en-US" altLang="zh-CN" sz="1333" dirty="0">
                <a:solidFill>
                  <a:srgbClr val="E06C75"/>
                </a:solidFill>
                <a:latin typeface="Consolas" panose="020B0609020204030204" pitchFamily="49" charset="0"/>
              </a:rPr>
              <a:t>script</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        </a:t>
            </a:r>
            <a:r>
              <a:rPr lang="en-US" altLang="zh-CN" sz="1333" dirty="0">
                <a:solidFill>
                  <a:srgbClr val="C678DD"/>
                </a:solidFill>
                <a:latin typeface="Consolas" panose="020B0609020204030204" pitchFamily="49" charset="0"/>
              </a:rPr>
              <a:t>var</a:t>
            </a:r>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grandfather1</a:t>
            </a:r>
            <a:r>
              <a:rPr lang="en-US" altLang="zh-CN" sz="1333" dirty="0">
                <a:solidFill>
                  <a:srgbClr val="ABB2BF"/>
                </a:solidFill>
                <a:latin typeface="Consolas" panose="020B0609020204030204" pitchFamily="49" charset="0"/>
              </a:rPr>
              <a:t> </a:t>
            </a:r>
            <a:r>
              <a:rPr lang="en-US" altLang="zh-CN" sz="1333" dirty="0">
                <a:solidFill>
                  <a:srgbClr val="56B6C2"/>
                </a:solidFill>
                <a:latin typeface="Consolas" panose="020B0609020204030204" pitchFamily="49" charset="0"/>
              </a:rPr>
              <a:t>=</a:t>
            </a:r>
            <a:r>
              <a:rPr lang="en-US" altLang="zh-CN" sz="1333" dirty="0">
                <a:solidFill>
                  <a:srgbClr val="ABB2BF"/>
                </a:solidFill>
                <a:latin typeface="Consolas" panose="020B0609020204030204" pitchFamily="49" charset="0"/>
              </a:rPr>
              <a:t> </a:t>
            </a:r>
            <a:r>
              <a:rPr lang="en-US" altLang="zh-CN" sz="1333" dirty="0" err="1">
                <a:solidFill>
                  <a:srgbClr val="E06C75"/>
                </a:solidFill>
                <a:latin typeface="Consolas" panose="020B0609020204030204" pitchFamily="49" charset="0"/>
              </a:rPr>
              <a:t>document</a:t>
            </a:r>
            <a:r>
              <a:rPr lang="en-US" altLang="zh-CN" sz="1333" dirty="0" err="1">
                <a:solidFill>
                  <a:srgbClr val="ABB2BF"/>
                </a:solidFill>
                <a:latin typeface="Consolas" panose="020B0609020204030204" pitchFamily="49" charset="0"/>
              </a:rPr>
              <a:t>.</a:t>
            </a:r>
            <a:r>
              <a:rPr lang="en-US" altLang="zh-CN" sz="1333" dirty="0" err="1">
                <a:solidFill>
                  <a:srgbClr val="61AFEF"/>
                </a:solidFill>
                <a:latin typeface="Consolas" panose="020B0609020204030204" pitchFamily="49" charset="0"/>
              </a:rPr>
              <a:t>getElementById</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'grandfather1'</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parent1</a:t>
            </a:r>
            <a:r>
              <a:rPr lang="en-US" altLang="zh-CN" sz="1333" dirty="0">
                <a:solidFill>
                  <a:srgbClr val="ABB2BF"/>
                </a:solidFill>
                <a:latin typeface="Consolas" panose="020B0609020204030204" pitchFamily="49" charset="0"/>
              </a:rPr>
              <a:t> </a:t>
            </a:r>
            <a:r>
              <a:rPr lang="en-US" altLang="zh-CN" sz="1333" dirty="0">
                <a:solidFill>
                  <a:srgbClr val="56B6C2"/>
                </a:solidFill>
                <a:latin typeface="Consolas" panose="020B0609020204030204" pitchFamily="49" charset="0"/>
              </a:rPr>
              <a:t>=</a:t>
            </a:r>
            <a:r>
              <a:rPr lang="en-US" altLang="zh-CN" sz="1333" dirty="0">
                <a:solidFill>
                  <a:srgbClr val="ABB2BF"/>
                </a:solidFill>
                <a:latin typeface="Consolas" panose="020B0609020204030204" pitchFamily="49" charset="0"/>
              </a:rPr>
              <a:t> </a:t>
            </a:r>
            <a:r>
              <a:rPr lang="en-US" altLang="zh-CN" sz="1333" dirty="0" err="1">
                <a:solidFill>
                  <a:srgbClr val="E06C75"/>
                </a:solidFill>
                <a:latin typeface="Consolas" panose="020B0609020204030204" pitchFamily="49" charset="0"/>
              </a:rPr>
              <a:t>document</a:t>
            </a:r>
            <a:r>
              <a:rPr lang="en-US" altLang="zh-CN" sz="1333" dirty="0" err="1">
                <a:solidFill>
                  <a:srgbClr val="ABB2BF"/>
                </a:solidFill>
                <a:latin typeface="Consolas" panose="020B0609020204030204" pitchFamily="49" charset="0"/>
              </a:rPr>
              <a:t>.</a:t>
            </a:r>
            <a:r>
              <a:rPr lang="en-US" altLang="zh-CN" sz="1333" dirty="0" err="1">
                <a:solidFill>
                  <a:srgbClr val="61AFEF"/>
                </a:solidFill>
                <a:latin typeface="Consolas" panose="020B0609020204030204" pitchFamily="49" charset="0"/>
              </a:rPr>
              <a:t>getElementById</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'parent1'</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child1</a:t>
            </a:r>
            <a:r>
              <a:rPr lang="en-US" altLang="zh-CN" sz="1333" dirty="0">
                <a:solidFill>
                  <a:srgbClr val="ABB2BF"/>
                </a:solidFill>
                <a:latin typeface="Consolas" panose="020B0609020204030204" pitchFamily="49" charset="0"/>
              </a:rPr>
              <a:t> </a:t>
            </a:r>
            <a:r>
              <a:rPr lang="en-US" altLang="zh-CN" sz="1333" dirty="0">
                <a:solidFill>
                  <a:srgbClr val="56B6C2"/>
                </a:solidFill>
                <a:latin typeface="Consolas" panose="020B0609020204030204" pitchFamily="49" charset="0"/>
              </a:rPr>
              <a:t>=</a:t>
            </a:r>
            <a:r>
              <a:rPr lang="en-US" altLang="zh-CN" sz="1333" dirty="0">
                <a:solidFill>
                  <a:srgbClr val="ABB2BF"/>
                </a:solidFill>
                <a:latin typeface="Consolas" panose="020B0609020204030204" pitchFamily="49" charset="0"/>
              </a:rPr>
              <a:t> </a:t>
            </a:r>
            <a:r>
              <a:rPr lang="en-US" altLang="zh-CN" sz="1333" dirty="0" err="1">
                <a:solidFill>
                  <a:srgbClr val="E06C75"/>
                </a:solidFill>
                <a:latin typeface="Consolas" panose="020B0609020204030204" pitchFamily="49" charset="0"/>
              </a:rPr>
              <a:t>document</a:t>
            </a:r>
            <a:r>
              <a:rPr lang="en-US" altLang="zh-CN" sz="1333" dirty="0" err="1">
                <a:solidFill>
                  <a:srgbClr val="ABB2BF"/>
                </a:solidFill>
                <a:latin typeface="Consolas" panose="020B0609020204030204" pitchFamily="49" charset="0"/>
              </a:rPr>
              <a:t>.</a:t>
            </a:r>
            <a:r>
              <a:rPr lang="en-US" altLang="zh-CN" sz="1333" dirty="0" err="1">
                <a:solidFill>
                  <a:srgbClr val="61AFEF"/>
                </a:solidFill>
                <a:latin typeface="Consolas" panose="020B0609020204030204" pitchFamily="49" charset="0"/>
              </a:rPr>
              <a:t>getElementById</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'child1'</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grandfather1</a:t>
            </a:r>
            <a:r>
              <a:rPr lang="en-US" altLang="zh-CN" sz="1333" dirty="0">
                <a:solidFill>
                  <a:srgbClr val="ABB2BF"/>
                </a:solidFill>
                <a:latin typeface="Consolas" panose="020B0609020204030204" pitchFamily="49" charset="0"/>
              </a:rPr>
              <a:t>.</a:t>
            </a:r>
            <a:r>
              <a:rPr lang="en-US" altLang="zh-CN" sz="1333" dirty="0">
                <a:solidFill>
                  <a:srgbClr val="61AFEF"/>
                </a:solidFill>
                <a:latin typeface="Consolas" panose="020B0609020204030204" pitchFamily="49" charset="0"/>
              </a:rPr>
              <a:t>addEventListener</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'click'</a:t>
            </a:r>
            <a:r>
              <a:rPr lang="en-US" altLang="zh-CN" sz="1333" dirty="0">
                <a:solidFill>
                  <a:srgbClr val="ABB2BF"/>
                </a:solidFill>
                <a:latin typeface="Consolas" panose="020B0609020204030204" pitchFamily="49" charset="0"/>
              </a:rPr>
              <a:t>, </a:t>
            </a:r>
            <a:r>
              <a:rPr lang="en-US" altLang="zh-CN" sz="1333" dirty="0">
                <a:solidFill>
                  <a:srgbClr val="C678DD"/>
                </a:solidFill>
                <a:latin typeface="Consolas" panose="020B0609020204030204" pitchFamily="49" charset="0"/>
              </a:rPr>
              <a:t>function</a:t>
            </a:r>
            <a:r>
              <a:rPr lang="en-US" altLang="zh-CN" sz="1333" dirty="0">
                <a:solidFill>
                  <a:srgbClr val="ABB2BF"/>
                </a:solidFill>
                <a:latin typeface="Consolas" panose="020B0609020204030204" pitchFamily="49" charset="0"/>
              </a:rPr>
              <a:t> </a:t>
            </a:r>
            <a:r>
              <a:rPr lang="en-US" altLang="zh-CN" sz="1333" dirty="0">
                <a:solidFill>
                  <a:srgbClr val="61AFEF"/>
                </a:solidFill>
                <a:latin typeface="Consolas" panose="020B0609020204030204" pitchFamily="49" charset="0"/>
              </a:rPr>
              <a:t>fn1</a:t>
            </a:r>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console</a:t>
            </a:r>
            <a:r>
              <a:rPr lang="en-US" altLang="zh-CN" sz="1333" dirty="0">
                <a:solidFill>
                  <a:srgbClr val="ABB2BF"/>
                </a:solidFill>
                <a:latin typeface="Consolas" panose="020B0609020204030204" pitchFamily="49" charset="0"/>
              </a:rPr>
              <a:t>.</a:t>
            </a:r>
            <a:r>
              <a:rPr lang="en-US" altLang="zh-CN" sz="1333" dirty="0">
                <a:solidFill>
                  <a:srgbClr val="61AFEF"/>
                </a:solidFill>
                <a:latin typeface="Consolas" panose="020B0609020204030204" pitchFamily="49" charset="0"/>
              </a:rPr>
              <a:t>log</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a:t>
            </a:r>
            <a:r>
              <a:rPr lang="zh-CN" altLang="en-US" sz="1333" dirty="0">
                <a:solidFill>
                  <a:srgbClr val="98C379"/>
                </a:solidFill>
                <a:latin typeface="Consolas" panose="020B0609020204030204" pitchFamily="49" charset="0"/>
              </a:rPr>
              <a:t>爷爷</a:t>
            </a:r>
            <a:r>
              <a:rPr lang="en-US" altLang="zh-CN" sz="1333" dirty="0">
                <a:solidFill>
                  <a:srgbClr val="98C379"/>
                </a:solidFill>
                <a:latin typeface="Consolas" panose="020B0609020204030204" pitchFamily="49" charset="0"/>
              </a:rPr>
              <a:t>'</a:t>
            </a:r>
            <a:r>
              <a:rPr lang="en-US" altLang="zh-CN" sz="1333" dirty="0">
                <a:solidFill>
                  <a:srgbClr val="ABB2BF"/>
                </a:solidFill>
                <a:latin typeface="Consolas" panose="020B0609020204030204" pitchFamily="49" charset="0"/>
              </a:rPr>
              <a:t>); }, </a:t>
            </a:r>
            <a:r>
              <a:rPr lang="en-US" altLang="zh-CN" sz="1333" dirty="0">
                <a:solidFill>
                  <a:srgbClr val="D19A66"/>
                </a:solidFill>
                <a:latin typeface="Consolas" panose="020B0609020204030204" pitchFamily="49" charset="0"/>
              </a:rPr>
              <a:t>true</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parent1</a:t>
            </a:r>
            <a:r>
              <a:rPr lang="en-US" altLang="zh-CN" sz="1333" dirty="0">
                <a:solidFill>
                  <a:srgbClr val="ABB2BF"/>
                </a:solidFill>
                <a:latin typeface="Consolas" panose="020B0609020204030204" pitchFamily="49" charset="0"/>
              </a:rPr>
              <a:t>.</a:t>
            </a:r>
            <a:r>
              <a:rPr lang="en-US" altLang="zh-CN" sz="1333" dirty="0">
                <a:solidFill>
                  <a:srgbClr val="61AFEF"/>
                </a:solidFill>
                <a:latin typeface="Consolas" panose="020B0609020204030204" pitchFamily="49" charset="0"/>
              </a:rPr>
              <a:t>addEventListener</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a:t>
            </a:r>
            <a:r>
              <a:rPr lang="en-US" altLang="zh-CN" sz="1333" dirty="0" err="1">
                <a:solidFill>
                  <a:srgbClr val="98C379"/>
                </a:solidFill>
                <a:latin typeface="Consolas" panose="020B0609020204030204" pitchFamily="49" charset="0"/>
              </a:rPr>
              <a:t>click'</a:t>
            </a:r>
            <a:r>
              <a:rPr lang="en-US" altLang="zh-CN" sz="1333" dirty="0" err="1">
                <a:solidFill>
                  <a:srgbClr val="ABB2BF"/>
                </a:solidFill>
                <a:latin typeface="Consolas" panose="020B0609020204030204" pitchFamily="49" charset="0"/>
              </a:rPr>
              <a:t>,</a:t>
            </a:r>
            <a:r>
              <a:rPr lang="en-US" altLang="zh-CN" sz="1333" dirty="0" err="1">
                <a:solidFill>
                  <a:srgbClr val="C678DD"/>
                </a:solidFill>
                <a:latin typeface="Consolas" panose="020B0609020204030204" pitchFamily="49" charset="0"/>
              </a:rPr>
              <a:t>function</a:t>
            </a:r>
            <a:r>
              <a:rPr lang="en-US" altLang="zh-CN" sz="1333" dirty="0">
                <a:solidFill>
                  <a:srgbClr val="ABB2BF"/>
                </a:solidFill>
                <a:latin typeface="Consolas" panose="020B0609020204030204" pitchFamily="49" charset="0"/>
              </a:rPr>
              <a:t> </a:t>
            </a:r>
            <a:r>
              <a:rPr lang="en-US" altLang="zh-CN" sz="1333" dirty="0">
                <a:solidFill>
                  <a:srgbClr val="61AFEF"/>
                </a:solidFill>
                <a:latin typeface="Consolas" panose="020B0609020204030204" pitchFamily="49" charset="0"/>
              </a:rPr>
              <a:t>fn1</a:t>
            </a:r>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console</a:t>
            </a:r>
            <a:r>
              <a:rPr lang="en-US" altLang="zh-CN" sz="1333" dirty="0">
                <a:solidFill>
                  <a:srgbClr val="ABB2BF"/>
                </a:solidFill>
                <a:latin typeface="Consolas" panose="020B0609020204030204" pitchFamily="49" charset="0"/>
              </a:rPr>
              <a:t>.</a:t>
            </a:r>
            <a:r>
              <a:rPr lang="en-US" altLang="zh-CN" sz="1333" dirty="0">
                <a:solidFill>
                  <a:srgbClr val="61AFEF"/>
                </a:solidFill>
                <a:latin typeface="Consolas" panose="020B0609020204030204" pitchFamily="49" charset="0"/>
              </a:rPr>
              <a:t>log</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a:t>
            </a:r>
            <a:r>
              <a:rPr lang="zh-CN" altLang="en-US" sz="1333" dirty="0">
                <a:solidFill>
                  <a:srgbClr val="98C379"/>
                </a:solidFill>
                <a:latin typeface="Consolas" panose="020B0609020204030204" pitchFamily="49" charset="0"/>
              </a:rPr>
              <a:t>爸爸</a:t>
            </a:r>
            <a:r>
              <a:rPr lang="en-US" altLang="zh-CN" sz="1333" dirty="0">
                <a:solidFill>
                  <a:srgbClr val="98C379"/>
                </a:solidFill>
                <a:latin typeface="Consolas" panose="020B0609020204030204" pitchFamily="49" charset="0"/>
              </a:rPr>
              <a:t>'</a:t>
            </a:r>
            <a:r>
              <a:rPr lang="en-US" altLang="zh-CN" sz="1333" dirty="0">
                <a:solidFill>
                  <a:srgbClr val="ABB2BF"/>
                </a:solidFill>
                <a:latin typeface="Consolas" panose="020B0609020204030204" pitchFamily="49" charset="0"/>
              </a:rPr>
              <a:t>); }, </a:t>
            </a:r>
            <a:r>
              <a:rPr lang="en-US" altLang="zh-CN" sz="1333" dirty="0">
                <a:solidFill>
                  <a:srgbClr val="D19A66"/>
                </a:solidFill>
                <a:latin typeface="Consolas" panose="020B0609020204030204" pitchFamily="49" charset="0"/>
              </a:rPr>
              <a:t>true</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child1</a:t>
            </a:r>
            <a:r>
              <a:rPr lang="en-US" altLang="zh-CN" sz="1333" dirty="0">
                <a:solidFill>
                  <a:srgbClr val="ABB2BF"/>
                </a:solidFill>
                <a:latin typeface="Consolas" panose="020B0609020204030204" pitchFamily="49" charset="0"/>
              </a:rPr>
              <a:t>.</a:t>
            </a:r>
            <a:r>
              <a:rPr lang="en-US" altLang="zh-CN" sz="1333" dirty="0">
                <a:solidFill>
                  <a:srgbClr val="61AFEF"/>
                </a:solidFill>
                <a:latin typeface="Consolas" panose="020B0609020204030204" pitchFamily="49" charset="0"/>
              </a:rPr>
              <a:t>addEventListener</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a:t>
            </a:r>
            <a:r>
              <a:rPr lang="en-US" altLang="zh-CN" sz="1333" dirty="0" err="1">
                <a:solidFill>
                  <a:srgbClr val="98C379"/>
                </a:solidFill>
                <a:latin typeface="Consolas" panose="020B0609020204030204" pitchFamily="49" charset="0"/>
              </a:rPr>
              <a:t>click'</a:t>
            </a:r>
            <a:r>
              <a:rPr lang="en-US" altLang="zh-CN" sz="1333" dirty="0" err="1">
                <a:solidFill>
                  <a:srgbClr val="ABB2BF"/>
                </a:solidFill>
                <a:latin typeface="Consolas" panose="020B0609020204030204" pitchFamily="49" charset="0"/>
              </a:rPr>
              <a:t>,</a:t>
            </a:r>
            <a:r>
              <a:rPr lang="en-US" altLang="zh-CN" sz="1333" dirty="0" err="1">
                <a:solidFill>
                  <a:srgbClr val="C678DD"/>
                </a:solidFill>
                <a:latin typeface="Consolas" panose="020B0609020204030204" pitchFamily="49" charset="0"/>
              </a:rPr>
              <a:t>function</a:t>
            </a:r>
            <a:r>
              <a:rPr lang="en-US" altLang="zh-CN" sz="1333" dirty="0">
                <a:solidFill>
                  <a:srgbClr val="ABB2BF"/>
                </a:solidFill>
                <a:latin typeface="Consolas" panose="020B0609020204030204" pitchFamily="49" charset="0"/>
              </a:rPr>
              <a:t> </a:t>
            </a:r>
            <a:r>
              <a:rPr lang="en-US" altLang="zh-CN" sz="1333" dirty="0">
                <a:solidFill>
                  <a:srgbClr val="61AFEF"/>
                </a:solidFill>
                <a:latin typeface="Consolas" panose="020B0609020204030204" pitchFamily="49" charset="0"/>
              </a:rPr>
              <a:t>fn1</a:t>
            </a:r>
            <a:r>
              <a:rPr lang="en-US" altLang="zh-CN" sz="1333" dirty="0">
                <a:solidFill>
                  <a:srgbClr val="ABB2BF"/>
                </a:solidFill>
                <a:latin typeface="Consolas" panose="020B0609020204030204" pitchFamily="49" charset="0"/>
              </a:rPr>
              <a:t>(){ </a:t>
            </a:r>
            <a:r>
              <a:rPr lang="en-US" altLang="zh-CN" sz="1333" dirty="0">
                <a:solidFill>
                  <a:srgbClr val="E06C75"/>
                </a:solidFill>
                <a:latin typeface="Consolas" panose="020B0609020204030204" pitchFamily="49" charset="0"/>
              </a:rPr>
              <a:t>console</a:t>
            </a:r>
            <a:r>
              <a:rPr lang="en-US" altLang="zh-CN" sz="1333" dirty="0">
                <a:solidFill>
                  <a:srgbClr val="ABB2BF"/>
                </a:solidFill>
                <a:latin typeface="Consolas" panose="020B0609020204030204" pitchFamily="49" charset="0"/>
              </a:rPr>
              <a:t>.</a:t>
            </a:r>
            <a:r>
              <a:rPr lang="en-US" altLang="zh-CN" sz="1333" dirty="0">
                <a:solidFill>
                  <a:srgbClr val="61AFEF"/>
                </a:solidFill>
                <a:latin typeface="Consolas" panose="020B0609020204030204" pitchFamily="49" charset="0"/>
              </a:rPr>
              <a:t>log</a:t>
            </a:r>
            <a:r>
              <a:rPr lang="en-US" altLang="zh-CN" sz="1333" dirty="0">
                <a:solidFill>
                  <a:srgbClr val="ABB2BF"/>
                </a:solidFill>
                <a:latin typeface="Consolas" panose="020B0609020204030204" pitchFamily="49" charset="0"/>
              </a:rPr>
              <a:t>(</a:t>
            </a:r>
            <a:r>
              <a:rPr lang="en-US" altLang="zh-CN" sz="1333" dirty="0">
                <a:solidFill>
                  <a:srgbClr val="98C379"/>
                </a:solidFill>
                <a:latin typeface="Consolas" panose="020B0609020204030204" pitchFamily="49" charset="0"/>
              </a:rPr>
              <a:t>'</a:t>
            </a:r>
            <a:r>
              <a:rPr lang="zh-CN" altLang="en-US" sz="1333" dirty="0">
                <a:solidFill>
                  <a:srgbClr val="98C379"/>
                </a:solidFill>
                <a:latin typeface="Consolas" panose="020B0609020204030204" pitchFamily="49" charset="0"/>
              </a:rPr>
              <a:t>儿子</a:t>
            </a:r>
            <a:r>
              <a:rPr lang="en-US" altLang="zh-CN" sz="1333" dirty="0">
                <a:solidFill>
                  <a:srgbClr val="98C379"/>
                </a:solidFill>
                <a:latin typeface="Consolas" panose="020B0609020204030204" pitchFamily="49" charset="0"/>
              </a:rPr>
              <a:t>'</a:t>
            </a:r>
            <a:r>
              <a:rPr lang="en-US" altLang="zh-CN" sz="1333" dirty="0">
                <a:solidFill>
                  <a:srgbClr val="ABB2BF"/>
                </a:solidFill>
                <a:latin typeface="Consolas" panose="020B0609020204030204" pitchFamily="49" charset="0"/>
              </a:rPr>
              <a:t>); }, </a:t>
            </a:r>
            <a:r>
              <a:rPr lang="en-US" altLang="zh-CN" sz="1333" dirty="0">
                <a:solidFill>
                  <a:srgbClr val="D19A66"/>
                </a:solidFill>
                <a:latin typeface="Consolas" panose="020B0609020204030204" pitchFamily="49" charset="0"/>
              </a:rPr>
              <a:t>true</a:t>
            </a:r>
            <a:r>
              <a:rPr lang="en-US" altLang="zh-CN" sz="1333" dirty="0">
                <a:solidFill>
                  <a:srgbClr val="ABB2BF"/>
                </a:solidFill>
                <a:latin typeface="Consolas" panose="020B0609020204030204" pitchFamily="49" charset="0"/>
              </a:rPr>
              <a:t>);</a:t>
            </a:r>
          </a:p>
          <a:p>
            <a:r>
              <a:rPr lang="en-US" altLang="zh-CN" sz="1333" dirty="0">
                <a:solidFill>
                  <a:srgbClr val="ABB2BF"/>
                </a:solidFill>
                <a:latin typeface="Consolas" panose="020B0609020204030204" pitchFamily="49" charset="0"/>
              </a:rPr>
              <a:t>    &lt;/</a:t>
            </a:r>
            <a:r>
              <a:rPr lang="en-US" altLang="zh-CN" sz="1333" dirty="0">
                <a:solidFill>
                  <a:srgbClr val="E06C75"/>
                </a:solidFill>
                <a:latin typeface="Consolas" panose="020B0609020204030204" pitchFamily="49" charset="0"/>
              </a:rPr>
              <a:t>script</a:t>
            </a:r>
            <a:r>
              <a:rPr lang="en-US" altLang="zh-CN" sz="1333" dirty="0">
                <a:solidFill>
                  <a:srgbClr val="ABB2BF"/>
                </a:solidFill>
                <a:latin typeface="Consolas" panose="020B0609020204030204" pitchFamily="49" charset="0"/>
              </a:rPr>
              <a:t>&gt;</a:t>
            </a:r>
          </a:p>
          <a:p>
            <a:r>
              <a:rPr lang="en-US" altLang="zh-CN" sz="1333" dirty="0">
                <a:solidFill>
                  <a:srgbClr val="ABB2BF"/>
                </a:solidFill>
                <a:latin typeface="Consolas" panose="020B0609020204030204" pitchFamily="49" charset="0"/>
              </a:rPr>
              <a:t>&lt;/</a:t>
            </a:r>
            <a:r>
              <a:rPr lang="en-US" altLang="zh-CN" sz="1333" dirty="0">
                <a:solidFill>
                  <a:srgbClr val="E06C75"/>
                </a:solidFill>
                <a:latin typeface="Consolas" panose="020B0609020204030204" pitchFamily="49" charset="0"/>
              </a:rPr>
              <a:t>body</a:t>
            </a:r>
            <a:r>
              <a:rPr lang="en-US" altLang="zh-CN" sz="1333" dirty="0">
                <a:solidFill>
                  <a:srgbClr val="ABB2BF"/>
                </a:solidFill>
                <a:latin typeface="Consolas" panose="020B0609020204030204" pitchFamily="49" charset="0"/>
              </a:rPr>
              <a:t>&gt;</a:t>
            </a:r>
          </a:p>
        </p:txBody>
      </p:sp>
      <p:pic>
        <p:nvPicPr>
          <p:cNvPr id="4" name="图片 3"/>
          <p:cNvPicPr>
            <a:picLocks noChangeAspect="1"/>
          </p:cNvPicPr>
          <p:nvPr/>
        </p:nvPicPr>
        <p:blipFill>
          <a:blip r:embed="rId3"/>
          <a:stretch>
            <a:fillRect/>
          </a:stretch>
        </p:blipFill>
        <p:spPr>
          <a:xfrm>
            <a:off x="9719771" y="1099151"/>
            <a:ext cx="2472229" cy="2587039"/>
          </a:xfrm>
          <a:prstGeom prst="rect">
            <a:avLst/>
          </a:prstGeom>
        </p:spPr>
      </p:pic>
      <p:sp>
        <p:nvSpPr>
          <p:cNvPr id="6" name="矩形 5"/>
          <p:cNvSpPr/>
          <p:nvPr/>
        </p:nvSpPr>
        <p:spPr>
          <a:xfrm>
            <a:off x="10063942" y="3803630"/>
            <a:ext cx="1990783" cy="583365"/>
          </a:xfrm>
          <a:prstGeom prst="rect">
            <a:avLst/>
          </a:prstGeom>
        </p:spPr>
        <p:txBody>
          <a:bodyPr wrap="square">
            <a:spAutoFit/>
          </a:bodyPr>
          <a:lstStyle/>
          <a:p>
            <a:pPr>
              <a:lnSpc>
                <a:spcPct val="150000"/>
              </a:lnSpc>
            </a:pPr>
            <a:r>
              <a:rPr lang="zh-CN" altLang="en-US" sz="2400" dirty="0"/>
              <a:t>点击</a:t>
            </a:r>
            <a:r>
              <a:rPr lang="en-US" altLang="zh-CN" sz="2400" dirty="0"/>
              <a:t>child1</a:t>
            </a:r>
            <a:endParaRPr lang="en-US" altLang="zh-CN" sz="2400" dirty="0">
              <a:solidFill>
                <a:srgbClr val="C00000"/>
              </a:solidFill>
            </a:endParaRPr>
          </a:p>
        </p:txBody>
      </p:sp>
      <p:pic>
        <p:nvPicPr>
          <p:cNvPr id="8" name="图片 7"/>
          <p:cNvPicPr>
            <a:picLocks noChangeAspect="1"/>
          </p:cNvPicPr>
          <p:nvPr/>
        </p:nvPicPr>
        <p:blipFill>
          <a:blip r:embed="rId4"/>
          <a:stretch>
            <a:fillRect/>
          </a:stretch>
        </p:blipFill>
        <p:spPr>
          <a:xfrm>
            <a:off x="9719771" y="4783668"/>
            <a:ext cx="2235200" cy="14224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6" name="矩形 5"/>
          <p:cNvSpPr/>
          <p:nvPr/>
        </p:nvSpPr>
        <p:spPr>
          <a:xfrm>
            <a:off x="450003" y="1259145"/>
            <a:ext cx="11291993" cy="3975447"/>
          </a:xfrm>
          <a:prstGeom prst="rect">
            <a:avLst/>
          </a:prstGeom>
        </p:spPr>
        <p:txBody>
          <a:bodyPr wrap="square">
            <a:spAutoFit/>
          </a:bodyPr>
          <a:lstStyle/>
          <a:p>
            <a:pPr>
              <a:lnSpc>
                <a:spcPct val="150000"/>
              </a:lnSpc>
            </a:pPr>
            <a:r>
              <a:rPr lang="zh-CN" altLang="en-US" sz="2133" dirty="0">
                <a:latin typeface="Microsoft YaHei UI" panose="020B0503020204020204" pitchFamily="34" charset="-122"/>
                <a:ea typeface="Microsoft YaHei UI" panose="020B0503020204020204" pitchFamily="34" charset="-122"/>
              </a:rPr>
              <a:t>由于事件会在冒泡阶段向上传播到父节点，因此可以</a:t>
            </a:r>
            <a:r>
              <a:rPr lang="zh-CN" altLang="en-US" sz="2133" dirty="0">
                <a:solidFill>
                  <a:schemeClr val="accent2"/>
                </a:solidFill>
                <a:latin typeface="Microsoft YaHei UI" panose="020B0503020204020204" pitchFamily="34" charset="-122"/>
                <a:ea typeface="Microsoft YaHei UI" panose="020B0503020204020204" pitchFamily="34" charset="-122"/>
              </a:rPr>
              <a:t>把子节点的监听函数定义在父节点上</a:t>
            </a:r>
            <a:r>
              <a:rPr lang="zh-CN" altLang="en-US" sz="2133" dirty="0">
                <a:latin typeface="Microsoft YaHei UI" panose="020B0503020204020204" pitchFamily="34" charset="-122"/>
                <a:ea typeface="Microsoft YaHei UI" panose="020B0503020204020204" pitchFamily="34" charset="-122"/>
              </a:rPr>
              <a:t>，由</a:t>
            </a:r>
            <a:r>
              <a:rPr lang="zh-CN" altLang="en-US" sz="2133" dirty="0">
                <a:solidFill>
                  <a:schemeClr val="accent2"/>
                </a:solidFill>
                <a:latin typeface="Microsoft YaHei UI" panose="020B0503020204020204" pitchFamily="34" charset="-122"/>
                <a:ea typeface="Microsoft YaHei UI" panose="020B0503020204020204" pitchFamily="34" charset="-122"/>
              </a:rPr>
              <a:t>父节点的监听函数统一处理多个子元素的事件</a:t>
            </a:r>
            <a:r>
              <a:rPr lang="zh-CN" altLang="en-US" sz="2133" dirty="0">
                <a:latin typeface="Microsoft YaHei UI" panose="020B0503020204020204" pitchFamily="34" charset="-122"/>
                <a:ea typeface="Microsoft YaHei UI" panose="020B0503020204020204" pitchFamily="34" charset="-122"/>
              </a:rPr>
              <a:t>。这种方法叫做事件的代理（</a:t>
            </a:r>
            <a:r>
              <a:rPr lang="en-US" altLang="zh-CN" sz="2133" dirty="0">
                <a:latin typeface="Microsoft YaHei UI" panose="020B0503020204020204" pitchFamily="34" charset="-122"/>
                <a:ea typeface="Microsoft YaHei UI" panose="020B0503020204020204" pitchFamily="34" charset="-122"/>
              </a:rPr>
              <a:t>delegation</a:t>
            </a:r>
            <a:r>
              <a:rPr lang="zh-CN" altLang="en-US" sz="2133" dirty="0">
                <a:latin typeface="Microsoft YaHei UI" panose="020B0503020204020204" pitchFamily="34" charset="-122"/>
                <a:ea typeface="Microsoft YaHei UI" panose="020B0503020204020204" pitchFamily="34" charset="-122"/>
              </a:rPr>
              <a:t>）</a:t>
            </a:r>
            <a:endParaRPr lang="en-US" altLang="zh-CN" sz="2133" dirty="0">
              <a:latin typeface="Microsoft YaHei UI" panose="020B0503020204020204" pitchFamily="34" charset="-122"/>
              <a:ea typeface="Microsoft YaHei UI" panose="020B0503020204020204" pitchFamily="34" charset="-122"/>
            </a:endParaRPr>
          </a:p>
          <a:p>
            <a:pPr>
              <a:lnSpc>
                <a:spcPct val="150000"/>
              </a:lnSpc>
            </a:pPr>
            <a:endParaRPr lang="en-US" altLang="zh-CN" sz="2133" dirty="0">
              <a:latin typeface="Microsoft YaHei UI" panose="020B0503020204020204" pitchFamily="34" charset="-122"/>
              <a:ea typeface="Microsoft YaHei UI" panose="020B0503020204020204" pitchFamily="34" charset="-122"/>
            </a:endParaRPr>
          </a:p>
          <a:p>
            <a:pPr>
              <a:lnSpc>
                <a:spcPct val="150000"/>
              </a:lnSpc>
            </a:pPr>
            <a:r>
              <a:rPr lang="zh-CN" altLang="en-US" sz="2133" dirty="0">
                <a:latin typeface="Microsoft YaHei UI" panose="020B0503020204020204" pitchFamily="34" charset="-122"/>
                <a:ea typeface="Microsoft YaHei UI" panose="020B0503020204020204" pitchFamily="34" charset="-122"/>
              </a:rPr>
              <a:t>优点：</a:t>
            </a:r>
            <a:endParaRPr lang="en-US" altLang="zh-CN" sz="2133" dirty="0">
              <a:latin typeface="Microsoft YaHei UI" panose="020B0503020204020204" pitchFamily="34" charset="-122"/>
              <a:ea typeface="Microsoft YaHei UI" panose="020B0503020204020204" pitchFamily="34" charset="-122"/>
            </a:endParaRPr>
          </a:p>
          <a:p>
            <a:pPr marL="342900"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减少内存消耗，提高性能</a:t>
            </a:r>
            <a:endParaRPr lang="en-US" altLang="zh-CN" sz="2133" dirty="0">
              <a:latin typeface="Microsoft YaHei UI" panose="020B0503020204020204" pitchFamily="34" charset="-122"/>
              <a:ea typeface="Microsoft YaHei UI" panose="020B0503020204020204" pitchFamily="34" charset="-122"/>
            </a:endParaRPr>
          </a:p>
          <a:p>
            <a:pPr marL="342900" indent="-342900">
              <a:lnSpc>
                <a:spcPct val="150000"/>
              </a:lnSpc>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动态绑定事件</a:t>
            </a:r>
            <a:endParaRPr lang="en-US" altLang="zh-CN" sz="2133" dirty="0">
              <a:latin typeface="Microsoft YaHei UI" panose="020B0503020204020204" pitchFamily="34" charset="-122"/>
              <a:ea typeface="Microsoft YaHei UI" panose="020B0503020204020204" pitchFamily="34" charset="-122"/>
            </a:endParaRPr>
          </a:p>
          <a:p>
            <a:pPr marL="380990" indent="-380990">
              <a:lnSpc>
                <a:spcPct val="150000"/>
              </a:lnSpc>
              <a:buFont typeface="Wingdings" panose="05000000000000000000" pitchFamily="2" charset="2"/>
              <a:buChar char="Ø"/>
            </a:pPr>
            <a:endParaRPr lang="en-US" altLang="zh-CN" sz="2133" dirty="0">
              <a:latin typeface="Microsoft YaHei UI" panose="020B0503020204020204" pitchFamily="34" charset="-122"/>
              <a:ea typeface="Microsoft YaHei UI" panose="020B0503020204020204" pitchFamily="34" charset="-122"/>
            </a:endParaRPr>
          </a:p>
          <a:p>
            <a:pPr>
              <a:lnSpc>
                <a:spcPct val="150000"/>
              </a:lnSpc>
            </a:pPr>
            <a:r>
              <a:rPr lang="en-US" altLang="zh-CN" sz="2133" dirty="0">
                <a:latin typeface="Microsoft YaHei UI" panose="020B0503020204020204" pitchFamily="34" charset="-122"/>
                <a:ea typeface="Microsoft YaHei UI" panose="020B0503020204020204" pitchFamily="34" charset="-122"/>
              </a:rPr>
              <a:t>DOM</a:t>
            </a:r>
            <a:r>
              <a:rPr lang="zh-CN" altLang="en-US" sz="2133" dirty="0">
                <a:latin typeface="Microsoft YaHei UI" panose="020B0503020204020204" pitchFamily="34" charset="-122"/>
                <a:ea typeface="Microsoft YaHei UI" panose="020B0503020204020204" pitchFamily="34" charset="-122"/>
              </a:rPr>
              <a:t>元素对象的属性方法</a:t>
            </a:r>
            <a:r>
              <a:rPr lang="zh-CN" altLang="en-US" sz="2133" dirty="0">
                <a:latin typeface="Microsoft YaHei UI" panose="020B0503020204020204" pitchFamily="34" charset="-122"/>
                <a:ea typeface="Microsoft YaHei UI" panose="020B0503020204020204" pitchFamily="34" charset="-122"/>
                <a:hlinkClick r:id="rId3"/>
              </a:rPr>
              <a:t>参考</a:t>
            </a:r>
            <a:endParaRPr lang="en-US" altLang="zh-CN" sz="2133" dirty="0">
              <a:latin typeface="Microsoft YaHei UI" panose="020B0503020204020204" pitchFamily="34" charset="-122"/>
              <a:ea typeface="Microsoft YaHei UI" panose="020B0503020204020204" pitchFamily="34" charset="-122"/>
            </a:endParaRPr>
          </a:p>
        </p:txBody>
      </p:sp>
      <p:sp>
        <p:nvSpPr>
          <p:cNvPr id="4" name="矩形 3"/>
          <p:cNvSpPr/>
          <p:nvPr/>
        </p:nvSpPr>
        <p:spPr>
          <a:xfrm>
            <a:off x="4499956" y="2454809"/>
            <a:ext cx="7692044" cy="4197624"/>
          </a:xfrm>
          <a:prstGeom prst="rect">
            <a:avLst/>
          </a:prstGeom>
          <a:solidFill>
            <a:schemeClr val="tx1">
              <a:lumMod val="85000"/>
              <a:lumOff val="15000"/>
            </a:schemeClr>
          </a:solidFill>
        </p:spPr>
        <p:txBody>
          <a:bodyPr wrap="square">
            <a:spAutoFit/>
          </a:bodyPr>
          <a:lstStyle/>
          <a:p>
            <a:r>
              <a:rPr lang="en-US" altLang="zh-CN" sz="1067" dirty="0">
                <a:solidFill>
                  <a:srgbClr val="ABB2BF"/>
                </a:solidFill>
                <a:latin typeface="Consolas" panose="020B0609020204030204" pitchFamily="49" charset="0"/>
              </a:rPr>
              <a:t>&lt;</a:t>
            </a:r>
            <a:r>
              <a:rPr lang="en-US" altLang="zh-CN" sz="1067" dirty="0">
                <a:solidFill>
                  <a:srgbClr val="E06C75"/>
                </a:solidFill>
                <a:latin typeface="Consolas" panose="020B0609020204030204" pitchFamily="49" charset="0"/>
              </a:rPr>
              <a:t>ul</a:t>
            </a:r>
            <a:r>
              <a:rPr lang="en-US" altLang="zh-CN" sz="1067" dirty="0">
                <a:solidFill>
                  <a:srgbClr val="ABB2BF"/>
                </a:solidFill>
                <a:latin typeface="Consolas" panose="020B0609020204030204" pitchFamily="49" charset="0"/>
              </a:rPr>
              <a:t> </a:t>
            </a:r>
            <a:r>
              <a:rPr lang="en-US" altLang="zh-CN" sz="1067" dirty="0">
                <a:solidFill>
                  <a:srgbClr val="D19A66"/>
                </a:solidFill>
                <a:latin typeface="Consolas" panose="020B0609020204030204" pitchFamily="49" charset="0"/>
              </a:rPr>
              <a:t>id</a:t>
            </a:r>
            <a:r>
              <a:rPr lang="en-US" altLang="zh-CN" sz="1067" dirty="0">
                <a:solidFill>
                  <a:srgbClr val="ABB2BF"/>
                </a:solidFill>
                <a:latin typeface="Consolas" panose="020B0609020204030204" pitchFamily="49" charset="0"/>
              </a:rPr>
              <a:t>=</a:t>
            </a:r>
            <a:r>
              <a:rPr lang="en-US" altLang="zh-CN" sz="1067" dirty="0">
                <a:solidFill>
                  <a:srgbClr val="98C379"/>
                </a:solidFill>
                <a:latin typeface="Consolas" panose="020B0609020204030204" pitchFamily="49" charset="0"/>
              </a:rPr>
              <a:t>"list"</a:t>
            </a:r>
            <a:r>
              <a:rPr lang="en-US" altLang="zh-CN" sz="1067" dirty="0">
                <a:solidFill>
                  <a:srgbClr val="ABB2BF"/>
                </a:solidFill>
                <a:latin typeface="Consolas" panose="020B0609020204030204" pitchFamily="49" charset="0"/>
              </a:rPr>
              <a:t>&gt;</a:t>
            </a:r>
          </a:p>
          <a:p>
            <a:r>
              <a:rPr lang="en-US" altLang="zh-CN" sz="1067" dirty="0">
                <a:solidFill>
                  <a:srgbClr val="ABB2BF"/>
                </a:solidFill>
                <a:latin typeface="Consolas" panose="020B0609020204030204" pitchFamily="49" charset="0"/>
              </a:rPr>
              <a:t>    &lt;</a:t>
            </a:r>
            <a:r>
              <a:rPr lang="en-US" altLang="zh-CN" sz="1067" dirty="0">
                <a:solidFill>
                  <a:srgbClr val="E06C75"/>
                </a:solidFill>
                <a:latin typeface="Consolas" panose="020B0609020204030204" pitchFamily="49" charset="0"/>
              </a:rPr>
              <a:t>li</a:t>
            </a:r>
            <a:r>
              <a:rPr lang="en-US" altLang="zh-CN" sz="1067" dirty="0">
                <a:solidFill>
                  <a:srgbClr val="ABB2BF"/>
                </a:solidFill>
                <a:latin typeface="Consolas" panose="020B0609020204030204" pitchFamily="49" charset="0"/>
              </a:rPr>
              <a:t>&gt;1 &lt;</a:t>
            </a:r>
            <a:r>
              <a:rPr lang="en-US" altLang="zh-CN" sz="1067" dirty="0">
                <a:solidFill>
                  <a:srgbClr val="E06C75"/>
                </a:solidFill>
                <a:latin typeface="Consolas" panose="020B0609020204030204" pitchFamily="49" charset="0"/>
              </a:rPr>
              <a:t>span</a:t>
            </a:r>
            <a:r>
              <a:rPr lang="en-US" altLang="zh-CN" sz="1067" dirty="0">
                <a:solidFill>
                  <a:srgbClr val="ABB2BF"/>
                </a:solidFill>
                <a:latin typeface="Consolas" panose="020B0609020204030204" pitchFamily="49" charset="0"/>
              </a:rPr>
              <a:t>&gt;</a:t>
            </a:r>
            <a:r>
              <a:rPr lang="zh-CN" altLang="en-US" sz="1067" dirty="0">
                <a:solidFill>
                  <a:srgbClr val="ABB2BF"/>
                </a:solidFill>
                <a:latin typeface="Consolas" panose="020B0609020204030204" pitchFamily="49" charset="0"/>
              </a:rPr>
              <a:t>元素</a:t>
            </a:r>
            <a:r>
              <a:rPr lang="en-US" altLang="zh-CN" sz="1067" dirty="0">
                <a:solidFill>
                  <a:srgbClr val="ABB2BF"/>
                </a:solidFill>
                <a:latin typeface="Consolas" panose="020B0609020204030204" pitchFamily="49" charset="0"/>
              </a:rPr>
              <a:t>1&lt;/</a:t>
            </a:r>
            <a:r>
              <a:rPr lang="en-US" altLang="zh-CN" sz="1067" dirty="0">
                <a:solidFill>
                  <a:srgbClr val="E06C75"/>
                </a:solidFill>
                <a:latin typeface="Consolas" panose="020B0609020204030204" pitchFamily="49" charset="0"/>
              </a:rPr>
              <a:t>span</a:t>
            </a:r>
            <a:r>
              <a:rPr lang="en-US" altLang="zh-CN" sz="1067" dirty="0">
                <a:solidFill>
                  <a:srgbClr val="ABB2BF"/>
                </a:solidFill>
                <a:latin typeface="Consolas" panose="020B0609020204030204" pitchFamily="49" charset="0"/>
              </a:rPr>
              <a:t>&gt;&lt;/</a:t>
            </a:r>
            <a:r>
              <a:rPr lang="en-US" altLang="zh-CN" sz="1067" dirty="0">
                <a:solidFill>
                  <a:srgbClr val="E06C75"/>
                </a:solidFill>
                <a:latin typeface="Consolas" panose="020B0609020204030204" pitchFamily="49" charset="0"/>
              </a:rPr>
              <a:t>li</a:t>
            </a:r>
            <a:r>
              <a:rPr lang="en-US" altLang="zh-CN" sz="1067" dirty="0">
                <a:solidFill>
                  <a:srgbClr val="ABB2BF"/>
                </a:solidFill>
                <a:latin typeface="Consolas" panose="020B0609020204030204" pitchFamily="49" charset="0"/>
              </a:rPr>
              <a:t>&gt;</a:t>
            </a:r>
          </a:p>
          <a:p>
            <a:r>
              <a:rPr lang="en-US" altLang="zh-CN" sz="1067" dirty="0">
                <a:solidFill>
                  <a:srgbClr val="ABB2BF"/>
                </a:solidFill>
                <a:latin typeface="Consolas" panose="020B0609020204030204" pitchFamily="49" charset="0"/>
              </a:rPr>
              <a:t>    &lt;</a:t>
            </a:r>
            <a:r>
              <a:rPr lang="en-US" altLang="zh-CN" sz="1067" dirty="0">
                <a:solidFill>
                  <a:srgbClr val="E06C75"/>
                </a:solidFill>
                <a:latin typeface="Consolas" panose="020B0609020204030204" pitchFamily="49" charset="0"/>
              </a:rPr>
              <a:t>li</a:t>
            </a:r>
            <a:r>
              <a:rPr lang="en-US" altLang="zh-CN" sz="1067" dirty="0">
                <a:solidFill>
                  <a:srgbClr val="ABB2BF"/>
                </a:solidFill>
                <a:latin typeface="Consolas" panose="020B0609020204030204" pitchFamily="49" charset="0"/>
              </a:rPr>
              <a:t>&gt;2 &lt;</a:t>
            </a:r>
            <a:r>
              <a:rPr lang="en-US" altLang="zh-CN" sz="1067" dirty="0">
                <a:solidFill>
                  <a:srgbClr val="E06C75"/>
                </a:solidFill>
                <a:latin typeface="Consolas" panose="020B0609020204030204" pitchFamily="49" charset="0"/>
              </a:rPr>
              <a:t>span</a:t>
            </a:r>
            <a:r>
              <a:rPr lang="en-US" altLang="zh-CN" sz="1067" dirty="0">
                <a:solidFill>
                  <a:srgbClr val="ABB2BF"/>
                </a:solidFill>
                <a:latin typeface="Consolas" panose="020B0609020204030204" pitchFamily="49" charset="0"/>
              </a:rPr>
              <a:t>&gt;</a:t>
            </a:r>
            <a:r>
              <a:rPr lang="zh-CN" altLang="en-US" sz="1067" dirty="0">
                <a:solidFill>
                  <a:srgbClr val="ABB2BF"/>
                </a:solidFill>
                <a:latin typeface="Consolas" panose="020B0609020204030204" pitchFamily="49" charset="0"/>
              </a:rPr>
              <a:t>元素</a:t>
            </a:r>
            <a:r>
              <a:rPr lang="en-US" altLang="zh-CN" sz="1067" dirty="0">
                <a:solidFill>
                  <a:srgbClr val="ABB2BF"/>
                </a:solidFill>
                <a:latin typeface="Consolas" panose="020B0609020204030204" pitchFamily="49" charset="0"/>
              </a:rPr>
              <a:t>2&lt;/</a:t>
            </a:r>
            <a:r>
              <a:rPr lang="en-US" altLang="zh-CN" sz="1067" dirty="0">
                <a:solidFill>
                  <a:srgbClr val="E06C75"/>
                </a:solidFill>
                <a:latin typeface="Consolas" panose="020B0609020204030204" pitchFamily="49" charset="0"/>
              </a:rPr>
              <a:t>span</a:t>
            </a:r>
            <a:r>
              <a:rPr lang="en-US" altLang="zh-CN" sz="1067" dirty="0">
                <a:solidFill>
                  <a:srgbClr val="ABB2BF"/>
                </a:solidFill>
                <a:latin typeface="Consolas" panose="020B0609020204030204" pitchFamily="49" charset="0"/>
              </a:rPr>
              <a:t>&gt;&lt;/</a:t>
            </a:r>
            <a:r>
              <a:rPr lang="en-US" altLang="zh-CN" sz="1067" dirty="0">
                <a:solidFill>
                  <a:srgbClr val="E06C75"/>
                </a:solidFill>
                <a:latin typeface="Consolas" panose="020B0609020204030204" pitchFamily="49" charset="0"/>
              </a:rPr>
              <a:t>li</a:t>
            </a:r>
            <a:r>
              <a:rPr lang="en-US" altLang="zh-CN" sz="1067" dirty="0">
                <a:solidFill>
                  <a:srgbClr val="ABB2BF"/>
                </a:solidFill>
                <a:latin typeface="Consolas" panose="020B0609020204030204" pitchFamily="49" charset="0"/>
              </a:rPr>
              <a:t>&gt;</a:t>
            </a:r>
          </a:p>
          <a:p>
            <a:r>
              <a:rPr lang="en-US" altLang="zh-CN" sz="1067" dirty="0">
                <a:solidFill>
                  <a:srgbClr val="ABB2BF"/>
                </a:solidFill>
                <a:latin typeface="Consolas" panose="020B0609020204030204" pitchFamily="49" charset="0"/>
              </a:rPr>
              <a:t>    &lt;</a:t>
            </a:r>
            <a:r>
              <a:rPr lang="en-US" altLang="zh-CN" sz="1067" dirty="0">
                <a:solidFill>
                  <a:srgbClr val="E06C75"/>
                </a:solidFill>
                <a:latin typeface="Consolas" panose="020B0609020204030204" pitchFamily="49" charset="0"/>
              </a:rPr>
              <a:t>li</a:t>
            </a:r>
            <a:r>
              <a:rPr lang="en-US" altLang="zh-CN" sz="1067" dirty="0">
                <a:solidFill>
                  <a:srgbClr val="ABB2BF"/>
                </a:solidFill>
                <a:latin typeface="Consolas" panose="020B0609020204030204" pitchFamily="49" charset="0"/>
              </a:rPr>
              <a:t>&gt;3 &lt;</a:t>
            </a:r>
            <a:r>
              <a:rPr lang="en-US" altLang="zh-CN" sz="1067" dirty="0">
                <a:solidFill>
                  <a:srgbClr val="E06C75"/>
                </a:solidFill>
                <a:latin typeface="Consolas" panose="020B0609020204030204" pitchFamily="49" charset="0"/>
              </a:rPr>
              <a:t>span</a:t>
            </a:r>
            <a:r>
              <a:rPr lang="en-US" altLang="zh-CN" sz="1067" dirty="0">
                <a:solidFill>
                  <a:srgbClr val="ABB2BF"/>
                </a:solidFill>
                <a:latin typeface="Consolas" panose="020B0609020204030204" pitchFamily="49" charset="0"/>
              </a:rPr>
              <a:t>&gt;</a:t>
            </a:r>
            <a:r>
              <a:rPr lang="zh-CN" altLang="en-US" sz="1067" dirty="0">
                <a:solidFill>
                  <a:srgbClr val="ABB2BF"/>
                </a:solidFill>
                <a:latin typeface="Consolas" panose="020B0609020204030204" pitchFamily="49" charset="0"/>
              </a:rPr>
              <a:t>元素</a:t>
            </a:r>
            <a:r>
              <a:rPr lang="en-US" altLang="zh-CN" sz="1067" dirty="0">
                <a:solidFill>
                  <a:srgbClr val="ABB2BF"/>
                </a:solidFill>
                <a:latin typeface="Consolas" panose="020B0609020204030204" pitchFamily="49" charset="0"/>
              </a:rPr>
              <a:t>3&lt;/</a:t>
            </a:r>
            <a:r>
              <a:rPr lang="en-US" altLang="zh-CN" sz="1067" dirty="0">
                <a:solidFill>
                  <a:srgbClr val="E06C75"/>
                </a:solidFill>
                <a:latin typeface="Consolas" panose="020B0609020204030204" pitchFamily="49" charset="0"/>
              </a:rPr>
              <a:t>span</a:t>
            </a:r>
            <a:r>
              <a:rPr lang="en-US" altLang="zh-CN" sz="1067" dirty="0">
                <a:solidFill>
                  <a:srgbClr val="ABB2BF"/>
                </a:solidFill>
                <a:latin typeface="Consolas" panose="020B0609020204030204" pitchFamily="49" charset="0"/>
              </a:rPr>
              <a:t>&gt;&lt;/</a:t>
            </a:r>
            <a:r>
              <a:rPr lang="en-US" altLang="zh-CN" sz="1067" dirty="0">
                <a:solidFill>
                  <a:srgbClr val="E06C75"/>
                </a:solidFill>
                <a:latin typeface="Consolas" panose="020B0609020204030204" pitchFamily="49" charset="0"/>
              </a:rPr>
              <a:t>li</a:t>
            </a:r>
            <a:r>
              <a:rPr lang="en-US" altLang="zh-CN" sz="1067" dirty="0">
                <a:solidFill>
                  <a:srgbClr val="ABB2BF"/>
                </a:solidFill>
                <a:latin typeface="Consolas" panose="020B0609020204030204" pitchFamily="49" charset="0"/>
              </a:rPr>
              <a:t>&gt;</a:t>
            </a:r>
          </a:p>
          <a:p>
            <a:r>
              <a:rPr lang="en-US" altLang="zh-CN" sz="1067" dirty="0">
                <a:solidFill>
                  <a:srgbClr val="ABB2BF"/>
                </a:solidFill>
                <a:latin typeface="Consolas" panose="020B0609020204030204" pitchFamily="49" charset="0"/>
              </a:rPr>
              <a:t>    &lt;</a:t>
            </a:r>
            <a:r>
              <a:rPr lang="en-US" altLang="zh-CN" sz="1067" dirty="0">
                <a:solidFill>
                  <a:srgbClr val="E06C75"/>
                </a:solidFill>
                <a:latin typeface="Consolas" panose="020B0609020204030204" pitchFamily="49" charset="0"/>
              </a:rPr>
              <a:t>li</a:t>
            </a:r>
            <a:r>
              <a:rPr lang="en-US" altLang="zh-CN" sz="1067" dirty="0">
                <a:solidFill>
                  <a:srgbClr val="ABB2BF"/>
                </a:solidFill>
                <a:latin typeface="Consolas" panose="020B0609020204030204" pitchFamily="49" charset="0"/>
              </a:rPr>
              <a:t>&gt;4 &lt;/</a:t>
            </a:r>
            <a:r>
              <a:rPr lang="en-US" altLang="zh-CN" sz="1067" dirty="0">
                <a:solidFill>
                  <a:srgbClr val="E06C75"/>
                </a:solidFill>
                <a:latin typeface="Consolas" panose="020B0609020204030204" pitchFamily="49" charset="0"/>
              </a:rPr>
              <a:t>li</a:t>
            </a:r>
            <a:r>
              <a:rPr lang="en-US" altLang="zh-CN" sz="1067" dirty="0">
                <a:solidFill>
                  <a:srgbClr val="ABB2BF"/>
                </a:solidFill>
                <a:latin typeface="Consolas" panose="020B0609020204030204" pitchFamily="49" charset="0"/>
              </a:rPr>
              <a:t>&gt;</a:t>
            </a:r>
          </a:p>
          <a:p>
            <a:r>
              <a:rPr lang="en-US" altLang="zh-CN" sz="1067" dirty="0">
                <a:solidFill>
                  <a:srgbClr val="ABB2BF"/>
                </a:solidFill>
                <a:latin typeface="Consolas" panose="020B0609020204030204" pitchFamily="49" charset="0"/>
              </a:rPr>
              <a:t>&lt;/</a:t>
            </a:r>
            <a:r>
              <a:rPr lang="en-US" altLang="zh-CN" sz="1067" dirty="0">
                <a:solidFill>
                  <a:srgbClr val="E06C75"/>
                </a:solidFill>
                <a:latin typeface="Consolas" panose="020B0609020204030204" pitchFamily="49" charset="0"/>
              </a:rPr>
              <a:t>ul</a:t>
            </a:r>
            <a:r>
              <a:rPr lang="en-US" altLang="zh-CN" sz="1067" dirty="0">
                <a:solidFill>
                  <a:srgbClr val="ABB2BF"/>
                </a:solidFill>
                <a:latin typeface="Consolas" panose="020B0609020204030204" pitchFamily="49" charset="0"/>
              </a:rPr>
              <a:t>&gt;</a:t>
            </a:r>
          </a:p>
          <a:p>
            <a:r>
              <a:rPr lang="en-US" altLang="zh-CN" sz="1067" dirty="0">
                <a:solidFill>
                  <a:srgbClr val="ABB2BF"/>
                </a:solidFill>
                <a:latin typeface="Consolas" panose="020B0609020204030204" pitchFamily="49" charset="0"/>
              </a:rPr>
              <a:t>&lt;</a:t>
            </a:r>
            <a:r>
              <a:rPr lang="en-US" altLang="zh-CN" sz="1067" dirty="0">
                <a:solidFill>
                  <a:srgbClr val="E06C75"/>
                </a:solidFill>
                <a:latin typeface="Consolas" panose="020B0609020204030204" pitchFamily="49" charset="0"/>
              </a:rPr>
              <a:t>script</a:t>
            </a:r>
            <a:r>
              <a:rPr lang="en-US" altLang="zh-CN" sz="1067" dirty="0">
                <a:solidFill>
                  <a:srgbClr val="ABB2BF"/>
                </a:solidFill>
                <a:latin typeface="Consolas" panose="020B0609020204030204" pitchFamily="49" charset="0"/>
              </a:rPr>
              <a:t>&gt;</a:t>
            </a:r>
          </a:p>
          <a:p>
            <a:r>
              <a:rPr lang="en-US" altLang="zh-CN" sz="1067" i="1" dirty="0">
                <a:solidFill>
                  <a:srgbClr val="7F848E"/>
                </a:solidFill>
                <a:latin typeface="Consolas" panose="020B0609020204030204" pitchFamily="49" charset="0"/>
              </a:rPr>
              <a:t>// </a:t>
            </a:r>
            <a:r>
              <a:rPr lang="zh-CN" altLang="en-US" sz="1067" i="1" dirty="0">
                <a:solidFill>
                  <a:srgbClr val="7F848E"/>
                </a:solidFill>
                <a:latin typeface="Consolas" panose="020B0609020204030204" pitchFamily="49" charset="0"/>
              </a:rPr>
              <a:t>给父层元素绑定事件</a:t>
            </a:r>
            <a:endParaRPr lang="zh-CN" altLang="en-US" sz="1067" dirty="0">
              <a:solidFill>
                <a:srgbClr val="ABB2BF"/>
              </a:solidFill>
              <a:latin typeface="Consolas" panose="020B0609020204030204" pitchFamily="49" charset="0"/>
            </a:endParaRPr>
          </a:p>
          <a:p>
            <a:r>
              <a:rPr lang="en-US" altLang="zh-CN" sz="1067" dirty="0" err="1">
                <a:solidFill>
                  <a:srgbClr val="E06C75"/>
                </a:solidFill>
                <a:latin typeface="Consolas" panose="020B0609020204030204" pitchFamily="49" charset="0"/>
              </a:rPr>
              <a:t>document</a:t>
            </a:r>
            <a:r>
              <a:rPr lang="en-US" altLang="zh-CN" sz="1067" dirty="0" err="1">
                <a:solidFill>
                  <a:srgbClr val="ABB2BF"/>
                </a:solidFill>
                <a:latin typeface="Consolas" panose="020B0609020204030204" pitchFamily="49" charset="0"/>
              </a:rPr>
              <a:t>.</a:t>
            </a:r>
            <a:r>
              <a:rPr lang="en-US" altLang="zh-CN" sz="1067" dirty="0" err="1">
                <a:solidFill>
                  <a:srgbClr val="61AFEF"/>
                </a:solidFill>
                <a:latin typeface="Consolas" panose="020B0609020204030204" pitchFamily="49" charset="0"/>
              </a:rPr>
              <a:t>getElementById</a:t>
            </a:r>
            <a:r>
              <a:rPr lang="en-US" altLang="zh-CN" sz="1067" dirty="0">
                <a:solidFill>
                  <a:srgbClr val="ABB2BF"/>
                </a:solidFill>
                <a:latin typeface="Consolas" panose="020B0609020204030204" pitchFamily="49" charset="0"/>
              </a:rPr>
              <a:t>(</a:t>
            </a:r>
            <a:r>
              <a:rPr lang="en-US" altLang="zh-CN" sz="1067" dirty="0">
                <a:solidFill>
                  <a:srgbClr val="98C379"/>
                </a:solidFill>
                <a:latin typeface="Consolas" panose="020B0609020204030204" pitchFamily="49" charset="0"/>
              </a:rPr>
              <a:t>'list'</a:t>
            </a:r>
            <a:r>
              <a:rPr lang="en-US" altLang="zh-CN" sz="1067" dirty="0">
                <a:solidFill>
                  <a:srgbClr val="ABB2BF"/>
                </a:solidFill>
                <a:latin typeface="Consolas" panose="020B0609020204030204" pitchFamily="49" charset="0"/>
              </a:rPr>
              <a:t>).</a:t>
            </a:r>
            <a:r>
              <a:rPr lang="en-US" altLang="zh-CN" sz="1067" dirty="0" err="1">
                <a:solidFill>
                  <a:srgbClr val="61AFEF"/>
                </a:solidFill>
                <a:latin typeface="Consolas" panose="020B0609020204030204" pitchFamily="49" charset="0"/>
              </a:rPr>
              <a:t>addEventListener</a:t>
            </a:r>
            <a:r>
              <a:rPr lang="en-US" altLang="zh-CN" sz="1067" dirty="0">
                <a:solidFill>
                  <a:srgbClr val="ABB2BF"/>
                </a:solidFill>
                <a:latin typeface="Consolas" panose="020B0609020204030204" pitchFamily="49" charset="0"/>
              </a:rPr>
              <a:t>(</a:t>
            </a:r>
            <a:r>
              <a:rPr lang="en-US" altLang="zh-CN" sz="1067" dirty="0">
                <a:solidFill>
                  <a:srgbClr val="98C379"/>
                </a:solidFill>
                <a:latin typeface="Consolas" panose="020B0609020204030204" pitchFamily="49" charset="0"/>
              </a:rPr>
              <a:t>'click'</a:t>
            </a:r>
            <a:r>
              <a:rPr lang="en-US" altLang="zh-CN" sz="1067" dirty="0">
                <a:solidFill>
                  <a:srgbClr val="ABB2BF"/>
                </a:solidFill>
                <a:latin typeface="Consolas" panose="020B0609020204030204" pitchFamily="49" charset="0"/>
              </a:rPr>
              <a:t>, </a:t>
            </a:r>
            <a:r>
              <a:rPr lang="en-US" altLang="zh-CN" sz="1067" dirty="0">
                <a:solidFill>
                  <a:srgbClr val="C678DD"/>
                </a:solidFill>
                <a:latin typeface="Consolas" panose="020B0609020204030204" pitchFamily="49" charset="0"/>
              </a:rPr>
              <a:t>function</a:t>
            </a:r>
            <a:r>
              <a:rPr lang="en-US" altLang="zh-CN" sz="1067" dirty="0">
                <a:solidFill>
                  <a:srgbClr val="ABB2BF"/>
                </a:solidFill>
                <a:latin typeface="Consolas" panose="020B0609020204030204" pitchFamily="49" charset="0"/>
              </a:rPr>
              <a:t> (</a:t>
            </a:r>
            <a:r>
              <a:rPr lang="en-US" altLang="zh-CN" sz="1067" i="1" dirty="0">
                <a:solidFill>
                  <a:srgbClr val="E06C75"/>
                </a:solidFill>
                <a:latin typeface="Consolas" panose="020B0609020204030204" pitchFamily="49" charset="0"/>
              </a:rPr>
              <a:t>e</a:t>
            </a:r>
            <a:r>
              <a:rPr lang="en-US" altLang="zh-CN" sz="1067" dirty="0">
                <a:solidFill>
                  <a:srgbClr val="ABB2BF"/>
                </a:solidFill>
                <a:latin typeface="Consolas" panose="020B0609020204030204" pitchFamily="49" charset="0"/>
              </a:rPr>
              <a:t>) {</a:t>
            </a:r>
          </a:p>
          <a:p>
            <a:r>
              <a:rPr lang="en-US" altLang="zh-CN" sz="1067" dirty="0">
                <a:solidFill>
                  <a:srgbClr val="ABB2BF"/>
                </a:solidFill>
                <a:latin typeface="Consolas" panose="020B0609020204030204" pitchFamily="49" charset="0"/>
              </a:rPr>
              <a:t>    </a:t>
            </a:r>
            <a:r>
              <a:rPr lang="en-US" altLang="zh-CN" sz="1067" i="1" dirty="0">
                <a:solidFill>
                  <a:srgbClr val="7F848E"/>
                </a:solidFill>
                <a:latin typeface="Consolas" panose="020B0609020204030204" pitchFamily="49" charset="0"/>
              </a:rPr>
              <a:t>// </a:t>
            </a:r>
            <a:r>
              <a:rPr lang="zh-CN" altLang="en-US" sz="1067" i="1" dirty="0">
                <a:solidFill>
                  <a:srgbClr val="7F848E"/>
                </a:solidFill>
                <a:latin typeface="Consolas" panose="020B0609020204030204" pitchFamily="49" charset="0"/>
              </a:rPr>
              <a:t>获取事件对象</a:t>
            </a:r>
            <a:r>
              <a:rPr lang="en-US" altLang="zh-CN" sz="1067" i="1" dirty="0">
                <a:solidFill>
                  <a:srgbClr val="7F848E"/>
                </a:solidFill>
                <a:latin typeface="Consolas" panose="020B0609020204030204" pitchFamily="49" charset="0"/>
              </a:rPr>
              <a:t>event</a:t>
            </a:r>
            <a:r>
              <a:rPr lang="zh-CN" altLang="en-US" sz="1067" i="1" dirty="0">
                <a:solidFill>
                  <a:srgbClr val="7F848E"/>
                </a:solidFill>
                <a:latin typeface="Consolas" panose="020B0609020204030204" pitchFamily="49" charset="0"/>
              </a:rPr>
              <a:t>（兼容性处理）</a:t>
            </a:r>
            <a:endParaRPr lang="zh-CN" altLang="en-US" sz="1067" dirty="0">
              <a:solidFill>
                <a:srgbClr val="ABB2BF"/>
              </a:solidFill>
              <a:latin typeface="Consolas" panose="020B0609020204030204" pitchFamily="49" charset="0"/>
            </a:endParaRPr>
          </a:p>
          <a:p>
            <a:r>
              <a:rPr lang="zh-CN" altLang="en-US" sz="1067" dirty="0">
                <a:solidFill>
                  <a:srgbClr val="ABB2BF"/>
                </a:solidFill>
                <a:latin typeface="Consolas" panose="020B0609020204030204" pitchFamily="49" charset="0"/>
              </a:rPr>
              <a:t>    </a:t>
            </a:r>
            <a:r>
              <a:rPr lang="en-US" altLang="zh-CN" sz="1067" dirty="0">
                <a:solidFill>
                  <a:srgbClr val="C678DD"/>
                </a:solidFill>
                <a:latin typeface="Consolas" panose="020B0609020204030204" pitchFamily="49" charset="0"/>
              </a:rPr>
              <a:t>var</a:t>
            </a:r>
            <a:r>
              <a:rPr lang="en-US" altLang="zh-CN" sz="1067" dirty="0">
                <a:solidFill>
                  <a:srgbClr val="ABB2BF"/>
                </a:solidFill>
                <a:latin typeface="Consolas" panose="020B0609020204030204" pitchFamily="49" charset="0"/>
              </a:rPr>
              <a:t> </a:t>
            </a:r>
            <a:r>
              <a:rPr lang="en-US" altLang="zh-CN" sz="1067" dirty="0">
                <a:solidFill>
                  <a:srgbClr val="E06C75"/>
                </a:solidFill>
                <a:latin typeface="Consolas" panose="020B0609020204030204" pitchFamily="49" charset="0"/>
              </a:rPr>
              <a:t>event</a:t>
            </a:r>
            <a:r>
              <a:rPr lang="en-US" altLang="zh-CN" sz="1067" dirty="0">
                <a:solidFill>
                  <a:srgbClr val="ABB2BF"/>
                </a:solidFill>
                <a:latin typeface="Consolas" panose="020B0609020204030204" pitchFamily="49" charset="0"/>
              </a:rPr>
              <a:t> </a:t>
            </a:r>
            <a:r>
              <a:rPr lang="en-US" altLang="zh-CN" sz="1067" dirty="0">
                <a:solidFill>
                  <a:srgbClr val="56B6C2"/>
                </a:solidFill>
                <a:latin typeface="Consolas" panose="020B0609020204030204" pitchFamily="49" charset="0"/>
              </a:rPr>
              <a:t>=</a:t>
            </a:r>
            <a:r>
              <a:rPr lang="en-US" altLang="zh-CN" sz="1067" dirty="0">
                <a:solidFill>
                  <a:srgbClr val="ABB2BF"/>
                </a:solidFill>
                <a:latin typeface="Consolas" panose="020B0609020204030204" pitchFamily="49" charset="0"/>
              </a:rPr>
              <a:t> </a:t>
            </a:r>
            <a:r>
              <a:rPr lang="en-US" altLang="zh-CN" sz="1067" i="1" dirty="0">
                <a:solidFill>
                  <a:srgbClr val="E06C75"/>
                </a:solidFill>
                <a:latin typeface="Consolas" panose="020B0609020204030204" pitchFamily="49" charset="0"/>
              </a:rPr>
              <a:t>e</a:t>
            </a:r>
            <a:r>
              <a:rPr lang="en-US" altLang="zh-CN" sz="1067" dirty="0">
                <a:solidFill>
                  <a:srgbClr val="ABB2BF"/>
                </a:solidFill>
                <a:latin typeface="Consolas" panose="020B0609020204030204" pitchFamily="49" charset="0"/>
              </a:rPr>
              <a:t> </a:t>
            </a:r>
            <a:r>
              <a:rPr lang="en-US" altLang="zh-CN" sz="1067" dirty="0">
                <a:solidFill>
                  <a:srgbClr val="56B6C2"/>
                </a:solidFill>
                <a:latin typeface="Consolas" panose="020B0609020204030204" pitchFamily="49" charset="0"/>
              </a:rPr>
              <a:t>||</a:t>
            </a:r>
            <a:r>
              <a:rPr lang="en-US" altLang="zh-CN" sz="1067" dirty="0">
                <a:solidFill>
                  <a:srgbClr val="ABB2BF"/>
                </a:solidFill>
                <a:latin typeface="Consolas" panose="020B0609020204030204" pitchFamily="49" charset="0"/>
              </a:rPr>
              <a:t> </a:t>
            </a:r>
            <a:r>
              <a:rPr lang="en-US" altLang="zh-CN" sz="1067" dirty="0" err="1">
                <a:solidFill>
                  <a:srgbClr val="E06C75"/>
                </a:solidFill>
                <a:latin typeface="Consolas" panose="020B0609020204030204" pitchFamily="49" charset="0"/>
              </a:rPr>
              <a:t>window</a:t>
            </a:r>
            <a:r>
              <a:rPr lang="en-US" altLang="zh-CN" sz="1067" dirty="0" err="1">
                <a:solidFill>
                  <a:srgbClr val="ABB2BF"/>
                </a:solidFill>
                <a:latin typeface="Consolas" panose="020B0609020204030204" pitchFamily="49" charset="0"/>
              </a:rPr>
              <a:t>.</a:t>
            </a:r>
            <a:r>
              <a:rPr lang="en-US" altLang="zh-CN" sz="1067" dirty="0" err="1">
                <a:solidFill>
                  <a:srgbClr val="E06C75"/>
                </a:solidFill>
                <a:latin typeface="Consolas" panose="020B0609020204030204" pitchFamily="49" charset="0"/>
              </a:rPr>
              <a:t>event</a:t>
            </a:r>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    </a:t>
            </a:r>
            <a:r>
              <a:rPr lang="en-US" altLang="zh-CN" sz="1067" i="1" dirty="0">
                <a:solidFill>
                  <a:srgbClr val="7F848E"/>
                </a:solidFill>
                <a:latin typeface="Consolas" panose="020B0609020204030204" pitchFamily="49" charset="0"/>
              </a:rPr>
              <a:t>// </a:t>
            </a:r>
            <a:r>
              <a:rPr lang="zh-CN" altLang="en-US" sz="1067" i="1" dirty="0">
                <a:solidFill>
                  <a:srgbClr val="7F848E"/>
                </a:solidFill>
                <a:latin typeface="Consolas" panose="020B0609020204030204" pitchFamily="49" charset="0"/>
              </a:rPr>
              <a:t>获取事件的源对象（兼容性处理）</a:t>
            </a:r>
            <a:endParaRPr lang="zh-CN" altLang="en-US" sz="1067" dirty="0">
              <a:solidFill>
                <a:srgbClr val="ABB2BF"/>
              </a:solidFill>
              <a:latin typeface="Consolas" panose="020B0609020204030204" pitchFamily="49" charset="0"/>
            </a:endParaRPr>
          </a:p>
          <a:p>
            <a:r>
              <a:rPr lang="zh-CN" altLang="en-US" sz="1067" dirty="0">
                <a:solidFill>
                  <a:srgbClr val="ABB2BF"/>
                </a:solidFill>
                <a:latin typeface="Consolas" panose="020B0609020204030204" pitchFamily="49" charset="0"/>
              </a:rPr>
              <a:t>    </a:t>
            </a:r>
            <a:r>
              <a:rPr lang="en-US" altLang="zh-CN" sz="1067" dirty="0">
                <a:solidFill>
                  <a:srgbClr val="C678DD"/>
                </a:solidFill>
                <a:latin typeface="Consolas" panose="020B0609020204030204" pitchFamily="49" charset="0"/>
              </a:rPr>
              <a:t>var</a:t>
            </a:r>
            <a:r>
              <a:rPr lang="en-US" altLang="zh-CN" sz="1067" dirty="0">
                <a:solidFill>
                  <a:srgbClr val="ABB2BF"/>
                </a:solidFill>
                <a:latin typeface="Consolas" panose="020B0609020204030204" pitchFamily="49" charset="0"/>
              </a:rPr>
              <a:t> </a:t>
            </a:r>
            <a:r>
              <a:rPr lang="en-US" altLang="zh-CN" sz="1067" dirty="0">
                <a:solidFill>
                  <a:srgbClr val="E06C75"/>
                </a:solidFill>
                <a:latin typeface="Consolas" panose="020B0609020204030204" pitchFamily="49" charset="0"/>
              </a:rPr>
              <a:t>target</a:t>
            </a:r>
            <a:r>
              <a:rPr lang="en-US" altLang="zh-CN" sz="1067" dirty="0">
                <a:solidFill>
                  <a:srgbClr val="ABB2BF"/>
                </a:solidFill>
                <a:latin typeface="Consolas" panose="020B0609020204030204" pitchFamily="49" charset="0"/>
              </a:rPr>
              <a:t> </a:t>
            </a:r>
            <a:r>
              <a:rPr lang="en-US" altLang="zh-CN" sz="1067" dirty="0">
                <a:solidFill>
                  <a:srgbClr val="56B6C2"/>
                </a:solidFill>
                <a:latin typeface="Consolas" panose="020B0609020204030204" pitchFamily="49" charset="0"/>
              </a:rPr>
              <a:t>=</a:t>
            </a:r>
            <a:r>
              <a:rPr lang="en-US" altLang="zh-CN" sz="1067" dirty="0">
                <a:solidFill>
                  <a:srgbClr val="ABB2BF"/>
                </a:solidFill>
                <a:latin typeface="Consolas" panose="020B0609020204030204" pitchFamily="49" charset="0"/>
              </a:rPr>
              <a:t> </a:t>
            </a:r>
            <a:r>
              <a:rPr lang="en-US" altLang="zh-CN" sz="1067" dirty="0" err="1">
                <a:solidFill>
                  <a:srgbClr val="E06C75"/>
                </a:solidFill>
                <a:latin typeface="Consolas" panose="020B0609020204030204" pitchFamily="49" charset="0"/>
              </a:rPr>
              <a:t>event</a:t>
            </a:r>
            <a:r>
              <a:rPr lang="en-US" altLang="zh-CN" sz="1067" dirty="0" err="1">
                <a:solidFill>
                  <a:srgbClr val="ABB2BF"/>
                </a:solidFill>
                <a:latin typeface="Consolas" panose="020B0609020204030204" pitchFamily="49" charset="0"/>
              </a:rPr>
              <a:t>.</a:t>
            </a:r>
            <a:r>
              <a:rPr lang="en-US" altLang="zh-CN" sz="1067" dirty="0" err="1">
                <a:solidFill>
                  <a:srgbClr val="E5C07B"/>
                </a:solidFill>
                <a:latin typeface="Consolas" panose="020B0609020204030204" pitchFamily="49" charset="0"/>
              </a:rPr>
              <a:t>target</a:t>
            </a:r>
            <a:r>
              <a:rPr lang="en-US" altLang="zh-CN" sz="1067" dirty="0">
                <a:solidFill>
                  <a:srgbClr val="ABB2BF"/>
                </a:solidFill>
                <a:latin typeface="Consolas" panose="020B0609020204030204" pitchFamily="49" charset="0"/>
              </a:rPr>
              <a:t> </a:t>
            </a:r>
            <a:r>
              <a:rPr lang="en-US" altLang="zh-CN" sz="1067" dirty="0">
                <a:solidFill>
                  <a:srgbClr val="56B6C2"/>
                </a:solidFill>
                <a:latin typeface="Consolas" panose="020B0609020204030204" pitchFamily="49" charset="0"/>
              </a:rPr>
              <a:t>||</a:t>
            </a:r>
            <a:r>
              <a:rPr lang="en-US" altLang="zh-CN" sz="1067" dirty="0">
                <a:solidFill>
                  <a:srgbClr val="ABB2BF"/>
                </a:solidFill>
                <a:latin typeface="Consolas" panose="020B0609020204030204" pitchFamily="49" charset="0"/>
              </a:rPr>
              <a:t> </a:t>
            </a:r>
            <a:r>
              <a:rPr lang="en-US" altLang="zh-CN" sz="1067" dirty="0" err="1">
                <a:solidFill>
                  <a:srgbClr val="E06C75"/>
                </a:solidFill>
                <a:latin typeface="Consolas" panose="020B0609020204030204" pitchFamily="49" charset="0"/>
              </a:rPr>
              <a:t>event</a:t>
            </a:r>
            <a:r>
              <a:rPr lang="en-US" altLang="zh-CN" sz="1067" dirty="0" err="1">
                <a:solidFill>
                  <a:srgbClr val="ABB2BF"/>
                </a:solidFill>
                <a:latin typeface="Consolas" panose="020B0609020204030204" pitchFamily="49" charset="0"/>
              </a:rPr>
              <a:t>.</a:t>
            </a:r>
            <a:r>
              <a:rPr lang="en-US" altLang="zh-CN" sz="1067" dirty="0" err="1">
                <a:solidFill>
                  <a:srgbClr val="E5C07B"/>
                </a:solidFill>
                <a:latin typeface="Consolas" panose="020B0609020204030204" pitchFamily="49" charset="0"/>
              </a:rPr>
              <a:t>srcElement</a:t>
            </a:r>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    </a:t>
            </a:r>
            <a:r>
              <a:rPr lang="en-US" altLang="zh-CN" sz="1067" dirty="0">
                <a:solidFill>
                  <a:srgbClr val="E06C75"/>
                </a:solidFill>
                <a:latin typeface="Consolas" panose="020B0609020204030204" pitchFamily="49" charset="0"/>
              </a:rPr>
              <a:t>console</a:t>
            </a:r>
            <a:r>
              <a:rPr lang="en-US" altLang="zh-CN" sz="1067" dirty="0">
                <a:solidFill>
                  <a:srgbClr val="ABB2BF"/>
                </a:solidFill>
                <a:latin typeface="Consolas" panose="020B0609020204030204" pitchFamily="49" charset="0"/>
              </a:rPr>
              <a:t>.</a:t>
            </a:r>
            <a:r>
              <a:rPr lang="en-US" altLang="zh-CN" sz="1067" dirty="0">
                <a:solidFill>
                  <a:srgbClr val="61AFEF"/>
                </a:solidFill>
                <a:latin typeface="Consolas" panose="020B0609020204030204" pitchFamily="49" charset="0"/>
              </a:rPr>
              <a:t>log</a:t>
            </a:r>
            <a:r>
              <a:rPr lang="en-US" altLang="zh-CN" sz="1067" dirty="0">
                <a:solidFill>
                  <a:srgbClr val="ABB2BF"/>
                </a:solidFill>
                <a:latin typeface="Consolas" panose="020B0609020204030204" pitchFamily="49" charset="0"/>
              </a:rPr>
              <a:t>(</a:t>
            </a:r>
            <a:r>
              <a:rPr lang="en-US" altLang="zh-CN" sz="1067" dirty="0">
                <a:solidFill>
                  <a:srgbClr val="E06C75"/>
                </a:solidFill>
                <a:latin typeface="Consolas" panose="020B0609020204030204" pitchFamily="49" charset="0"/>
              </a:rPr>
              <a:t>target</a:t>
            </a:r>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    </a:t>
            </a:r>
            <a:r>
              <a:rPr lang="en-US" altLang="zh-CN" sz="1067" i="1" dirty="0">
                <a:solidFill>
                  <a:srgbClr val="7F848E"/>
                </a:solidFill>
                <a:latin typeface="Consolas" panose="020B0609020204030204" pitchFamily="49" charset="0"/>
              </a:rPr>
              <a:t>// </a:t>
            </a:r>
            <a:r>
              <a:rPr lang="zh-CN" altLang="en-US" sz="1067" i="1" dirty="0">
                <a:solidFill>
                  <a:srgbClr val="7F848E"/>
                </a:solidFill>
                <a:latin typeface="Consolas" panose="020B0609020204030204" pitchFamily="49" charset="0"/>
              </a:rPr>
              <a:t>从</a:t>
            </a:r>
            <a:r>
              <a:rPr lang="en-US" altLang="zh-CN" sz="1067" i="1" dirty="0">
                <a:solidFill>
                  <a:srgbClr val="7F848E"/>
                </a:solidFill>
                <a:latin typeface="Consolas" panose="020B0609020204030204" pitchFamily="49" charset="0"/>
              </a:rPr>
              <a:t>target</a:t>
            </a:r>
            <a:r>
              <a:rPr lang="zh-CN" altLang="en-US" sz="1067" i="1" dirty="0">
                <a:solidFill>
                  <a:srgbClr val="7F848E"/>
                </a:solidFill>
                <a:latin typeface="Consolas" panose="020B0609020204030204" pitchFamily="49" charset="0"/>
              </a:rPr>
              <a:t>（点击）元素向上找</a:t>
            </a:r>
            <a:r>
              <a:rPr lang="en-US" altLang="zh-CN" sz="1067" i="1" dirty="0" err="1">
                <a:solidFill>
                  <a:srgbClr val="7F848E"/>
                </a:solidFill>
                <a:latin typeface="Consolas" panose="020B0609020204030204" pitchFamily="49" charset="0"/>
              </a:rPr>
              <a:t>currentTarget</a:t>
            </a:r>
            <a:r>
              <a:rPr lang="zh-CN" altLang="en-US" sz="1067" i="1" dirty="0">
                <a:solidFill>
                  <a:srgbClr val="7F848E"/>
                </a:solidFill>
                <a:latin typeface="Consolas" panose="020B0609020204030204" pitchFamily="49" charset="0"/>
              </a:rPr>
              <a:t>（监听）元素，找到了想委托的元素就触发事件，没找到就返回</a:t>
            </a:r>
            <a:r>
              <a:rPr lang="en-US" altLang="zh-CN" sz="1067" i="1" dirty="0">
                <a:solidFill>
                  <a:srgbClr val="7F848E"/>
                </a:solidFill>
                <a:latin typeface="Consolas" panose="020B0609020204030204" pitchFamily="49" charset="0"/>
              </a:rPr>
              <a:t>null</a:t>
            </a:r>
            <a:endParaRPr lang="en-US" altLang="zh-CN" sz="1067" dirty="0">
              <a:solidFill>
                <a:srgbClr val="ABB2BF"/>
              </a:solidFill>
              <a:latin typeface="Consolas" panose="020B0609020204030204" pitchFamily="49" charset="0"/>
            </a:endParaRPr>
          </a:p>
          <a:p>
            <a:r>
              <a:rPr lang="en-US" altLang="zh-CN" sz="1067" dirty="0">
                <a:solidFill>
                  <a:srgbClr val="ABB2BF"/>
                </a:solidFill>
                <a:latin typeface="Consolas" panose="020B0609020204030204" pitchFamily="49" charset="0"/>
              </a:rPr>
              <a:t>    </a:t>
            </a:r>
            <a:r>
              <a:rPr lang="en-US" altLang="zh-CN" sz="1067" dirty="0">
                <a:solidFill>
                  <a:srgbClr val="C678DD"/>
                </a:solidFill>
                <a:latin typeface="Consolas" panose="020B0609020204030204" pitchFamily="49" charset="0"/>
              </a:rPr>
              <a:t>while</a:t>
            </a:r>
            <a:r>
              <a:rPr lang="en-US" altLang="zh-CN" sz="1067" dirty="0">
                <a:solidFill>
                  <a:srgbClr val="ABB2BF"/>
                </a:solidFill>
                <a:latin typeface="Consolas" panose="020B0609020204030204" pitchFamily="49" charset="0"/>
              </a:rPr>
              <a:t>(</a:t>
            </a:r>
            <a:r>
              <a:rPr lang="en-US" altLang="zh-CN" sz="1067" dirty="0" err="1">
                <a:solidFill>
                  <a:srgbClr val="E06C75"/>
                </a:solidFill>
                <a:latin typeface="Consolas" panose="020B0609020204030204" pitchFamily="49" charset="0"/>
              </a:rPr>
              <a:t>target</a:t>
            </a:r>
            <a:r>
              <a:rPr lang="en-US" altLang="zh-CN" sz="1067" dirty="0" err="1">
                <a:solidFill>
                  <a:srgbClr val="ABB2BF"/>
                </a:solidFill>
                <a:latin typeface="Consolas" panose="020B0609020204030204" pitchFamily="49" charset="0"/>
              </a:rPr>
              <a:t>.</a:t>
            </a:r>
            <a:r>
              <a:rPr lang="en-US" altLang="zh-CN" sz="1067" dirty="0" err="1">
                <a:solidFill>
                  <a:srgbClr val="E06C75"/>
                </a:solidFill>
                <a:latin typeface="Consolas" panose="020B0609020204030204" pitchFamily="49" charset="0"/>
              </a:rPr>
              <a:t>tagName</a:t>
            </a:r>
            <a:r>
              <a:rPr lang="en-US" altLang="zh-CN" sz="1067" dirty="0">
                <a:solidFill>
                  <a:srgbClr val="ABB2BF"/>
                </a:solidFill>
                <a:latin typeface="Consolas" panose="020B0609020204030204" pitchFamily="49" charset="0"/>
              </a:rPr>
              <a:t> </a:t>
            </a:r>
            <a:r>
              <a:rPr lang="en-US" altLang="zh-CN" sz="1067" dirty="0">
                <a:solidFill>
                  <a:srgbClr val="56B6C2"/>
                </a:solidFill>
                <a:latin typeface="Consolas" panose="020B0609020204030204" pitchFamily="49" charset="0"/>
              </a:rPr>
              <a:t>!==</a:t>
            </a:r>
            <a:r>
              <a:rPr lang="en-US" altLang="zh-CN" sz="1067" dirty="0">
                <a:solidFill>
                  <a:srgbClr val="ABB2BF"/>
                </a:solidFill>
                <a:latin typeface="Consolas" panose="020B0609020204030204" pitchFamily="49" charset="0"/>
              </a:rPr>
              <a:t> </a:t>
            </a:r>
            <a:r>
              <a:rPr lang="en-US" altLang="zh-CN" sz="1067" dirty="0">
                <a:solidFill>
                  <a:srgbClr val="98C379"/>
                </a:solidFill>
                <a:latin typeface="Consolas" panose="020B0609020204030204" pitchFamily="49" charset="0"/>
              </a:rPr>
              <a:t>'LI'</a:t>
            </a:r>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        </a:t>
            </a:r>
            <a:r>
              <a:rPr lang="en-US" altLang="zh-CN" sz="1067" dirty="0">
                <a:solidFill>
                  <a:srgbClr val="C678DD"/>
                </a:solidFill>
                <a:latin typeface="Consolas" panose="020B0609020204030204" pitchFamily="49" charset="0"/>
              </a:rPr>
              <a:t>if</a:t>
            </a:r>
            <a:r>
              <a:rPr lang="en-US" altLang="zh-CN" sz="1067" dirty="0">
                <a:solidFill>
                  <a:srgbClr val="ABB2BF"/>
                </a:solidFill>
                <a:latin typeface="Consolas" panose="020B0609020204030204" pitchFamily="49" charset="0"/>
              </a:rPr>
              <a:t>(</a:t>
            </a:r>
            <a:r>
              <a:rPr lang="en-US" altLang="zh-CN" sz="1067" dirty="0" err="1">
                <a:solidFill>
                  <a:srgbClr val="E06C75"/>
                </a:solidFill>
                <a:latin typeface="Consolas" panose="020B0609020204030204" pitchFamily="49" charset="0"/>
              </a:rPr>
              <a:t>target</a:t>
            </a:r>
            <a:r>
              <a:rPr lang="en-US" altLang="zh-CN" sz="1067" dirty="0" err="1">
                <a:solidFill>
                  <a:srgbClr val="ABB2BF"/>
                </a:solidFill>
                <a:latin typeface="Consolas" panose="020B0609020204030204" pitchFamily="49" charset="0"/>
              </a:rPr>
              <a:t>.</a:t>
            </a:r>
            <a:r>
              <a:rPr lang="en-US" altLang="zh-CN" sz="1067" dirty="0" err="1">
                <a:solidFill>
                  <a:srgbClr val="E06C75"/>
                </a:solidFill>
                <a:latin typeface="Consolas" panose="020B0609020204030204" pitchFamily="49" charset="0"/>
              </a:rPr>
              <a:t>tagName</a:t>
            </a:r>
            <a:r>
              <a:rPr lang="en-US" altLang="zh-CN" sz="1067" dirty="0">
                <a:solidFill>
                  <a:srgbClr val="ABB2BF"/>
                </a:solidFill>
                <a:latin typeface="Consolas" panose="020B0609020204030204" pitchFamily="49" charset="0"/>
              </a:rPr>
              <a:t> </a:t>
            </a:r>
            <a:r>
              <a:rPr lang="en-US" altLang="zh-CN" sz="1067" dirty="0">
                <a:solidFill>
                  <a:srgbClr val="56B6C2"/>
                </a:solidFill>
                <a:latin typeface="Consolas" panose="020B0609020204030204" pitchFamily="49" charset="0"/>
              </a:rPr>
              <a:t>===</a:t>
            </a:r>
            <a:r>
              <a:rPr lang="en-US" altLang="zh-CN" sz="1067" dirty="0">
                <a:solidFill>
                  <a:srgbClr val="ABB2BF"/>
                </a:solidFill>
                <a:latin typeface="Consolas" panose="020B0609020204030204" pitchFamily="49" charset="0"/>
              </a:rPr>
              <a:t> </a:t>
            </a:r>
            <a:r>
              <a:rPr lang="en-US" altLang="zh-CN" sz="1067" dirty="0">
                <a:solidFill>
                  <a:srgbClr val="98C379"/>
                </a:solidFill>
                <a:latin typeface="Consolas" panose="020B0609020204030204" pitchFamily="49" charset="0"/>
              </a:rPr>
              <a:t>'UL'</a:t>
            </a:r>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            </a:t>
            </a:r>
            <a:r>
              <a:rPr lang="en-US" altLang="zh-CN" sz="1067" dirty="0">
                <a:solidFill>
                  <a:srgbClr val="E06C75"/>
                </a:solidFill>
                <a:latin typeface="Consolas" panose="020B0609020204030204" pitchFamily="49" charset="0"/>
              </a:rPr>
              <a:t>target</a:t>
            </a:r>
            <a:r>
              <a:rPr lang="en-US" altLang="zh-CN" sz="1067" dirty="0">
                <a:solidFill>
                  <a:srgbClr val="ABB2BF"/>
                </a:solidFill>
                <a:latin typeface="Consolas" panose="020B0609020204030204" pitchFamily="49" charset="0"/>
              </a:rPr>
              <a:t> </a:t>
            </a:r>
            <a:r>
              <a:rPr lang="en-US" altLang="zh-CN" sz="1067" dirty="0">
                <a:solidFill>
                  <a:srgbClr val="56B6C2"/>
                </a:solidFill>
                <a:latin typeface="Consolas" panose="020B0609020204030204" pitchFamily="49" charset="0"/>
              </a:rPr>
              <a:t>=</a:t>
            </a:r>
            <a:r>
              <a:rPr lang="en-US" altLang="zh-CN" sz="1067" dirty="0">
                <a:solidFill>
                  <a:srgbClr val="ABB2BF"/>
                </a:solidFill>
                <a:latin typeface="Consolas" panose="020B0609020204030204" pitchFamily="49" charset="0"/>
              </a:rPr>
              <a:t> </a:t>
            </a:r>
            <a:r>
              <a:rPr lang="en-US" altLang="zh-CN" sz="1067" dirty="0">
                <a:solidFill>
                  <a:srgbClr val="D19A66"/>
                </a:solidFill>
                <a:latin typeface="Consolas" panose="020B0609020204030204" pitchFamily="49" charset="0"/>
              </a:rPr>
              <a:t>null</a:t>
            </a:r>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            </a:t>
            </a:r>
            <a:r>
              <a:rPr lang="en-US" altLang="zh-CN" sz="1067" dirty="0">
                <a:solidFill>
                  <a:srgbClr val="C678DD"/>
                </a:solidFill>
                <a:latin typeface="Consolas" panose="020B0609020204030204" pitchFamily="49" charset="0"/>
              </a:rPr>
              <a:t>break</a:t>
            </a:r>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        }</a:t>
            </a:r>
          </a:p>
          <a:p>
            <a:r>
              <a:rPr lang="en-US" altLang="zh-CN" sz="1067" dirty="0">
                <a:solidFill>
                  <a:srgbClr val="ABB2BF"/>
                </a:solidFill>
                <a:latin typeface="Consolas" panose="020B0609020204030204" pitchFamily="49" charset="0"/>
              </a:rPr>
              <a:t>        </a:t>
            </a:r>
            <a:r>
              <a:rPr lang="en-US" altLang="zh-CN" sz="1067" dirty="0">
                <a:solidFill>
                  <a:srgbClr val="E06C75"/>
                </a:solidFill>
                <a:latin typeface="Consolas" panose="020B0609020204030204" pitchFamily="49" charset="0"/>
              </a:rPr>
              <a:t>target</a:t>
            </a:r>
            <a:r>
              <a:rPr lang="en-US" altLang="zh-CN" sz="1067" dirty="0">
                <a:solidFill>
                  <a:srgbClr val="ABB2BF"/>
                </a:solidFill>
                <a:latin typeface="Consolas" panose="020B0609020204030204" pitchFamily="49" charset="0"/>
              </a:rPr>
              <a:t> </a:t>
            </a:r>
            <a:r>
              <a:rPr lang="en-US" altLang="zh-CN" sz="1067" dirty="0">
                <a:solidFill>
                  <a:srgbClr val="56B6C2"/>
                </a:solidFill>
                <a:latin typeface="Consolas" panose="020B0609020204030204" pitchFamily="49" charset="0"/>
              </a:rPr>
              <a:t>=</a:t>
            </a:r>
            <a:r>
              <a:rPr lang="en-US" altLang="zh-CN" sz="1067" dirty="0">
                <a:solidFill>
                  <a:srgbClr val="ABB2BF"/>
                </a:solidFill>
                <a:latin typeface="Consolas" panose="020B0609020204030204" pitchFamily="49" charset="0"/>
              </a:rPr>
              <a:t> </a:t>
            </a:r>
            <a:r>
              <a:rPr lang="en-US" altLang="zh-CN" sz="1067" dirty="0" err="1">
                <a:solidFill>
                  <a:srgbClr val="E06C75"/>
                </a:solidFill>
                <a:latin typeface="Consolas" panose="020B0609020204030204" pitchFamily="49" charset="0"/>
              </a:rPr>
              <a:t>target</a:t>
            </a:r>
            <a:r>
              <a:rPr lang="en-US" altLang="zh-CN" sz="1067" dirty="0" err="1">
                <a:solidFill>
                  <a:srgbClr val="ABB2BF"/>
                </a:solidFill>
                <a:latin typeface="Consolas" panose="020B0609020204030204" pitchFamily="49" charset="0"/>
              </a:rPr>
              <a:t>.</a:t>
            </a:r>
            <a:r>
              <a:rPr lang="en-US" altLang="zh-CN" sz="1067" dirty="0" err="1">
                <a:solidFill>
                  <a:srgbClr val="E06C75"/>
                </a:solidFill>
                <a:latin typeface="Consolas" panose="020B0609020204030204" pitchFamily="49" charset="0"/>
              </a:rPr>
              <a:t>parentNode</a:t>
            </a:r>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    }</a:t>
            </a:r>
          </a:p>
          <a:p>
            <a:r>
              <a:rPr lang="en-US" altLang="zh-CN" sz="1067" dirty="0">
                <a:solidFill>
                  <a:srgbClr val="ABB2BF"/>
                </a:solidFill>
                <a:latin typeface="Consolas" panose="020B0609020204030204" pitchFamily="49" charset="0"/>
              </a:rPr>
              <a:t>    </a:t>
            </a:r>
            <a:r>
              <a:rPr lang="en-US" altLang="zh-CN" sz="1067" dirty="0">
                <a:solidFill>
                  <a:srgbClr val="C678DD"/>
                </a:solidFill>
                <a:latin typeface="Consolas" panose="020B0609020204030204" pitchFamily="49" charset="0"/>
              </a:rPr>
              <a:t>if</a:t>
            </a:r>
            <a:r>
              <a:rPr lang="en-US" altLang="zh-CN" sz="1067" dirty="0">
                <a:solidFill>
                  <a:srgbClr val="ABB2BF"/>
                </a:solidFill>
                <a:latin typeface="Consolas" panose="020B0609020204030204" pitchFamily="49" charset="0"/>
              </a:rPr>
              <a:t> (</a:t>
            </a:r>
            <a:r>
              <a:rPr lang="en-US" altLang="zh-CN" sz="1067" dirty="0">
                <a:solidFill>
                  <a:srgbClr val="E06C75"/>
                </a:solidFill>
                <a:latin typeface="Consolas" panose="020B0609020204030204" pitchFamily="49" charset="0"/>
              </a:rPr>
              <a:t>target</a:t>
            </a:r>
            <a:r>
              <a:rPr lang="en-US" altLang="zh-CN" sz="1067" dirty="0">
                <a:solidFill>
                  <a:srgbClr val="ABB2BF"/>
                </a:solidFill>
                <a:latin typeface="Consolas" panose="020B0609020204030204" pitchFamily="49" charset="0"/>
              </a:rPr>
              <a:t>) { </a:t>
            </a:r>
            <a:r>
              <a:rPr lang="en-US" altLang="zh-CN" sz="1067" dirty="0">
                <a:solidFill>
                  <a:srgbClr val="61AFEF"/>
                </a:solidFill>
                <a:latin typeface="Consolas" panose="020B0609020204030204" pitchFamily="49" charset="0"/>
              </a:rPr>
              <a:t>alert</a:t>
            </a:r>
            <a:r>
              <a:rPr lang="en-US" altLang="zh-CN" sz="1067" dirty="0">
                <a:solidFill>
                  <a:srgbClr val="ABB2BF"/>
                </a:solidFill>
                <a:latin typeface="Consolas" panose="020B0609020204030204" pitchFamily="49" charset="0"/>
              </a:rPr>
              <a:t>(</a:t>
            </a:r>
            <a:r>
              <a:rPr lang="en-US" altLang="zh-CN" sz="1067" dirty="0" err="1">
                <a:solidFill>
                  <a:srgbClr val="E06C75"/>
                </a:solidFill>
                <a:latin typeface="Consolas" panose="020B0609020204030204" pitchFamily="49" charset="0"/>
              </a:rPr>
              <a:t>target</a:t>
            </a:r>
            <a:r>
              <a:rPr lang="en-US" altLang="zh-CN" sz="1067" dirty="0" err="1">
                <a:solidFill>
                  <a:srgbClr val="ABB2BF"/>
                </a:solidFill>
                <a:latin typeface="Consolas" panose="020B0609020204030204" pitchFamily="49" charset="0"/>
              </a:rPr>
              <a:t>.</a:t>
            </a:r>
            <a:r>
              <a:rPr lang="en-US" altLang="zh-CN" sz="1067" dirty="0" err="1">
                <a:solidFill>
                  <a:srgbClr val="E06C75"/>
                </a:solidFill>
                <a:latin typeface="Consolas" panose="020B0609020204030204" pitchFamily="49" charset="0"/>
              </a:rPr>
              <a:t>textContent</a:t>
            </a:r>
            <a:r>
              <a:rPr lang="en-US" altLang="zh-CN" sz="1067" dirty="0">
                <a:solidFill>
                  <a:srgbClr val="ABB2BF"/>
                </a:solidFill>
                <a:latin typeface="Consolas" panose="020B0609020204030204" pitchFamily="49" charset="0"/>
              </a:rPr>
              <a:t>); }</a:t>
            </a:r>
          </a:p>
          <a:p>
            <a:r>
              <a:rPr lang="en-US" altLang="zh-CN" sz="1067" dirty="0">
                <a:solidFill>
                  <a:srgbClr val="ABB2BF"/>
                </a:solidFill>
                <a:latin typeface="Consolas" panose="020B0609020204030204" pitchFamily="49" charset="0"/>
              </a:rPr>
              <a:t>});</a:t>
            </a:r>
          </a:p>
          <a:p>
            <a:r>
              <a:rPr lang="en-US" altLang="zh-CN" sz="1067" dirty="0">
                <a:solidFill>
                  <a:srgbClr val="ABB2BF"/>
                </a:solidFill>
                <a:latin typeface="Consolas" panose="020B0609020204030204" pitchFamily="49" charset="0"/>
              </a:rPr>
              <a:t>&lt;/</a:t>
            </a:r>
            <a:r>
              <a:rPr lang="en-US" altLang="zh-CN" sz="1067" dirty="0">
                <a:solidFill>
                  <a:srgbClr val="E06C75"/>
                </a:solidFill>
                <a:latin typeface="Consolas" panose="020B0609020204030204" pitchFamily="49" charset="0"/>
              </a:rPr>
              <a:t>script</a:t>
            </a:r>
            <a:r>
              <a:rPr lang="en-US" altLang="zh-CN" sz="1067" dirty="0">
                <a:solidFill>
                  <a:srgbClr val="ABB2BF"/>
                </a:solidFill>
                <a:latin typeface="Consolas" panose="020B0609020204030204" pitchFamily="49" charset="0"/>
              </a:rPr>
              <a:t>&gt;</a:t>
            </a:r>
          </a:p>
        </p:txBody>
      </p:sp>
      <p:sp>
        <p:nvSpPr>
          <p:cNvPr id="8" name="Google Shape;598;p39">
            <a:extLst>
              <a:ext uri="{FF2B5EF4-FFF2-40B4-BE49-F238E27FC236}">
                <a16:creationId xmlns:a16="http://schemas.microsoft.com/office/drawing/2014/main" id="{03ECE436-4864-5456-C7BE-9DD080D8EA22}"/>
              </a:ext>
            </a:extLst>
          </p:cNvPr>
          <p:cNvSpPr txBox="1">
            <a:spLocks/>
          </p:cNvSpPr>
          <p:nvPr/>
        </p:nvSpPr>
        <p:spPr>
          <a:xfrm>
            <a:off x="630093" y="205567"/>
            <a:ext cx="6850996"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a:lstStyle>
          <a:p>
            <a:pPr>
              <a:lnSpc>
                <a:spcPct val="100000"/>
              </a:lnSpc>
              <a:spcBef>
                <a:spcPts val="0"/>
              </a:spcBef>
              <a:buClr>
                <a:srgbClr val="E17C78"/>
              </a:buClr>
              <a:buSzPts val="2800"/>
            </a:pPr>
            <a:r>
              <a:rPr lang="en-US" altLang="zh-CN" sz="4400" dirty="0"/>
              <a:t>DOM</a:t>
            </a:r>
            <a:r>
              <a:rPr lang="zh-CN" altLang="en-US" sz="4400" dirty="0">
                <a:solidFill>
                  <a:schemeClr val="accent2"/>
                </a:solidFill>
              </a:rPr>
              <a:t>事件代理</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 name="文本框 4"/>
          <p:cNvSpPr txBox="1"/>
          <p:nvPr/>
        </p:nvSpPr>
        <p:spPr>
          <a:xfrm>
            <a:off x="379076" y="969167"/>
            <a:ext cx="4549194" cy="502766"/>
          </a:xfrm>
          <a:prstGeom prst="rect">
            <a:avLst/>
          </a:prstGeom>
          <a:noFill/>
        </p:spPr>
        <p:txBody>
          <a:bodyPr wrap="none" rtlCol="0">
            <a:spAutoFit/>
          </a:bodyPr>
          <a:lstStyle/>
          <a:p>
            <a:r>
              <a:rPr kumimoji="1" lang="en-US" altLang="zh-CN" sz="2667" b="1" dirty="0">
                <a:latin typeface="微软雅黑" panose="020B0503020204020204" pitchFamily="34" charset="-122"/>
                <a:ea typeface="微软雅黑" panose="020B0503020204020204" pitchFamily="34" charset="-122"/>
              </a:rPr>
              <a:t>Event</a:t>
            </a:r>
            <a:r>
              <a:rPr kumimoji="1" lang="zh-CN" altLang="en-US" sz="2667" b="1" dirty="0">
                <a:latin typeface="微软雅黑" panose="020B0503020204020204" pitchFamily="34" charset="-122"/>
                <a:ea typeface="微软雅黑" panose="020B0503020204020204" pitchFamily="34" charset="-122"/>
              </a:rPr>
              <a:t>对象常见的方法和属性</a:t>
            </a:r>
            <a:endParaRPr kumimoji="1" lang="zh-CN" altLang="en-US" sz="2667" b="1" baseline="30000"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832588919"/>
              </p:ext>
            </p:extLst>
          </p:nvPr>
        </p:nvGraphicFramePr>
        <p:xfrm>
          <a:off x="503881" y="1542606"/>
          <a:ext cx="5808479" cy="3159764"/>
        </p:xfrm>
        <a:graphic>
          <a:graphicData uri="http://schemas.openxmlformats.org/drawingml/2006/table">
            <a:tbl>
              <a:tblPr firstRow="1" bandRow="1">
                <a:tableStyleId>{5C22544A-7EE6-4342-B048-85BDC9FD1C3A}</a:tableStyleId>
              </a:tblPr>
              <a:tblGrid>
                <a:gridCol w="2638559">
                  <a:extLst>
                    <a:ext uri="{9D8B030D-6E8A-4147-A177-3AD203B41FA5}">
                      <a16:colId xmlns:a16="http://schemas.microsoft.com/office/drawing/2014/main" val="20000"/>
                    </a:ext>
                  </a:extLst>
                </a:gridCol>
                <a:gridCol w="3169920">
                  <a:extLst>
                    <a:ext uri="{9D8B030D-6E8A-4147-A177-3AD203B41FA5}">
                      <a16:colId xmlns:a16="http://schemas.microsoft.com/office/drawing/2014/main" val="20001"/>
                    </a:ext>
                  </a:extLst>
                </a:gridCol>
              </a:tblGrid>
              <a:tr h="390587">
                <a:tc>
                  <a:txBody>
                    <a:bodyPr/>
                    <a:lstStyle/>
                    <a:p>
                      <a:pPr marL="0" algn="ctr" defTabSz="685800" rtl="0" eaLnBrk="1" latinLnBrk="0" hangingPunct="1">
                        <a:lnSpc>
                          <a:spcPct val="100000"/>
                        </a:lnSpc>
                      </a:pPr>
                      <a:r>
                        <a:rPr lang="zh-CN" altLang="en-US" sz="1600" b="1" i="0" u="none" strike="noStrike" cap="none" dirty="0">
                          <a:solidFill>
                            <a:schemeClr val="lt1"/>
                          </a:solidFill>
                          <a:effectLst/>
                          <a:latin typeface="+mn-lt"/>
                          <a:ea typeface="+mn-ea"/>
                          <a:cs typeface="+mn-cs"/>
                          <a:sym typeface="Arial" panose="020B0604020202020204"/>
                        </a:rPr>
                        <a:t>属性</a:t>
                      </a:r>
                      <a:r>
                        <a:rPr lang="en-US" altLang="zh-CN" sz="1600" b="1" i="0" u="none" strike="noStrike" cap="none" dirty="0">
                          <a:solidFill>
                            <a:schemeClr val="lt1"/>
                          </a:solidFill>
                          <a:effectLst/>
                          <a:latin typeface="+mn-lt"/>
                          <a:ea typeface="+mn-ea"/>
                          <a:cs typeface="+mn-cs"/>
                          <a:sym typeface="Arial" panose="020B0604020202020204"/>
                        </a:rPr>
                        <a:t>/</a:t>
                      </a:r>
                      <a:r>
                        <a:rPr lang="zh-CN" altLang="en-US" sz="1600" b="1" kern="1200" dirty="0">
                          <a:solidFill>
                            <a:schemeClr val="lt1"/>
                          </a:solidFill>
                          <a:latin typeface="+mn-lt"/>
                          <a:ea typeface="+mn-ea"/>
                          <a:cs typeface="+mn-cs"/>
                        </a:rPr>
                        <a:t>方法</a:t>
                      </a:r>
                    </a:p>
                  </a:txBody>
                  <a:tcPr marL="121920" marR="121920" marT="60960" marB="60960"/>
                </a:tc>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作用</a:t>
                      </a:r>
                    </a:p>
                  </a:txBody>
                  <a:tcPr marL="121920" marR="121920" marT="60960" marB="60960"/>
                </a:tc>
                <a:extLst>
                  <a:ext uri="{0D108BD9-81ED-4DB2-BD59-A6C34878D82A}">
                    <a16:rowId xmlns:a16="http://schemas.microsoft.com/office/drawing/2014/main" val="10000"/>
                  </a:ext>
                </a:extLst>
              </a:tr>
              <a:tr h="434005">
                <a:tc>
                  <a:txBody>
                    <a:bodyPr/>
                    <a:lstStyle/>
                    <a:p>
                      <a:pPr algn="l"/>
                      <a:r>
                        <a:rPr lang="en-US" sz="1600" dirty="0" err="1">
                          <a:effectLst/>
                          <a:latin typeface="微软雅黑" panose="020B0503020204020204" pitchFamily="34" charset="-122"/>
                          <a:ea typeface="微软雅黑" panose="020B0503020204020204" pitchFamily="34" charset="-122"/>
                        </a:rPr>
                        <a:t>e.target</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返回触发事件的对象</a:t>
                      </a:r>
                      <a:endParaRPr lang="zh-CN" altLang="en-US" sz="1600" dirty="0">
                        <a:effectLst/>
                      </a:endParaRPr>
                    </a:p>
                  </a:txBody>
                  <a:tcPr marL="118533" marR="118533" marT="67733" marB="67733" anchor="ctr"/>
                </a:tc>
                <a:extLst>
                  <a:ext uri="{0D108BD9-81ED-4DB2-BD59-A6C34878D82A}">
                    <a16:rowId xmlns:a16="http://schemas.microsoft.com/office/drawing/2014/main" val="10001"/>
                  </a:ext>
                </a:extLst>
              </a:tr>
              <a:tr h="334301">
                <a:tc>
                  <a:txBody>
                    <a:bodyPr/>
                    <a:lstStyle/>
                    <a:p>
                      <a:pPr algn="l"/>
                      <a:r>
                        <a:rPr lang="en-US"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e.srcElement</a:t>
                      </a:r>
                      <a:endPar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endParaRPr>
                    </a:p>
                  </a:txBody>
                  <a:tcPr marL="110067" marR="110067" marT="50800" marB="50800" anchor="ctr"/>
                </a:tc>
                <a:tc>
                  <a:txBody>
                    <a:bodyPr/>
                    <a:lstStyle/>
                    <a:p>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返回触发事件的对象</a:t>
                      </a:r>
                    </a:p>
                  </a:txBody>
                  <a:tcPr marL="110067" marR="110067" marT="50800" marB="50800" anchor="ctr"/>
                </a:tc>
                <a:extLst>
                  <a:ext uri="{0D108BD9-81ED-4DB2-BD59-A6C34878D82A}">
                    <a16:rowId xmlns:a16="http://schemas.microsoft.com/office/drawing/2014/main" val="10002"/>
                  </a:ext>
                </a:extLst>
              </a:tr>
              <a:tr h="434005">
                <a:tc>
                  <a:txBody>
                    <a:bodyPr/>
                    <a:lstStyle/>
                    <a:p>
                      <a:pPr algn="l"/>
                      <a:r>
                        <a:rPr lang="en-US" sz="1600" dirty="0" err="1">
                          <a:effectLst/>
                          <a:latin typeface="微软雅黑" panose="020B0503020204020204" pitchFamily="34" charset="-122"/>
                          <a:ea typeface="微软雅黑" panose="020B0503020204020204" pitchFamily="34" charset="-122"/>
                        </a:rPr>
                        <a:t>e.type</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返回事件的类型</a:t>
                      </a:r>
                      <a:endParaRPr lang="zh-CN" altLang="en-US" sz="1600" dirty="0">
                        <a:effectLst/>
                      </a:endParaRPr>
                    </a:p>
                  </a:txBody>
                  <a:tcPr marL="118533" marR="118533" marT="67733" marB="67733" anchor="ctr"/>
                </a:tc>
                <a:extLst>
                  <a:ext uri="{0D108BD9-81ED-4DB2-BD59-A6C34878D82A}">
                    <a16:rowId xmlns:a16="http://schemas.microsoft.com/office/drawing/2014/main" val="10003"/>
                  </a:ext>
                </a:extLst>
              </a:tr>
              <a:tr h="363626">
                <a:tc>
                  <a:txBody>
                    <a:bodyPr/>
                    <a:lstStyle/>
                    <a:p>
                      <a:pPr algn="l"/>
                      <a:r>
                        <a:rPr lang="en-US"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e.stopPropagation</a:t>
                      </a:r>
                      <a:r>
                        <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a:t>
                      </a:r>
                    </a:p>
                  </a:txBody>
                  <a:tcPr marL="118533" marR="118533" marT="67733" marB="67733" anchor="ctr"/>
                </a:tc>
                <a:tc>
                  <a:txBody>
                    <a:bodyPr/>
                    <a:lstStyle/>
                    <a:p>
                      <a:pPr algn="l"/>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阻止事件冒泡</a:t>
                      </a:r>
                    </a:p>
                  </a:txBody>
                  <a:tcPr marL="118533" marR="118533" marT="67733" marB="67733" anchor="ctr"/>
                </a:tc>
                <a:extLst>
                  <a:ext uri="{0D108BD9-81ED-4DB2-BD59-A6C34878D82A}">
                    <a16:rowId xmlns:a16="http://schemas.microsoft.com/office/drawing/2014/main" val="10004"/>
                  </a:ext>
                </a:extLst>
              </a:tr>
              <a:tr h="363626">
                <a:tc>
                  <a:txBody>
                    <a:bodyPr/>
                    <a:lstStyle/>
                    <a:p>
                      <a:pPr algn="l"/>
                      <a:r>
                        <a:rPr lang="en-US" altLang="zh-CN"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e.cancelBubble</a:t>
                      </a:r>
                      <a:endPar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endParaRPr>
                    </a:p>
                  </a:txBody>
                  <a:tcPr marL="118533" marR="118533" marT="67733" marB="67733" anchor="ctr"/>
                </a:tc>
                <a:tc>
                  <a:txBody>
                    <a:bodyPr/>
                    <a:lstStyle/>
                    <a:p>
                      <a:pPr algn="l"/>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阻止事件冒泡</a:t>
                      </a:r>
                    </a:p>
                  </a:txBody>
                  <a:tcPr marL="118533" marR="118533" marT="67733" marB="67733" anchor="ctr"/>
                </a:tc>
                <a:extLst>
                  <a:ext uri="{0D108BD9-81ED-4DB2-BD59-A6C34878D82A}">
                    <a16:rowId xmlns:a16="http://schemas.microsoft.com/office/drawing/2014/main" val="10005"/>
                  </a:ext>
                </a:extLst>
              </a:tr>
              <a:tr h="363626">
                <a:tc>
                  <a:txBody>
                    <a:bodyPr/>
                    <a:lstStyle/>
                    <a:p>
                      <a:pPr algn="l"/>
                      <a:r>
                        <a:rPr lang="en-US" altLang="zh-CN"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e.preventDefault</a:t>
                      </a:r>
                      <a:r>
                        <a:rPr lang="en-US" altLang="zh-CN"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a:t>
                      </a:r>
                      <a:endPar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endParaRPr>
                    </a:p>
                  </a:txBody>
                  <a:tcPr marL="118533" marR="118533" marT="67733" marB="67733" anchor="ctr"/>
                </a:tc>
                <a:tc>
                  <a:txBody>
                    <a:bodyPr/>
                    <a:lstStyle/>
                    <a:p>
                      <a:pPr algn="l"/>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阻止默认事件（默认行为）</a:t>
                      </a:r>
                    </a:p>
                  </a:txBody>
                  <a:tcPr marL="118533" marR="118533" marT="67733" marB="67733" anchor="ctr"/>
                </a:tc>
                <a:extLst>
                  <a:ext uri="{0D108BD9-81ED-4DB2-BD59-A6C34878D82A}">
                    <a16:rowId xmlns:a16="http://schemas.microsoft.com/office/drawing/2014/main" val="10006"/>
                  </a:ext>
                </a:extLst>
              </a:tr>
              <a:tr h="417809">
                <a:tc>
                  <a:txBody>
                    <a:bodyPr/>
                    <a:lstStyle/>
                    <a:p>
                      <a:pPr algn="l"/>
                      <a:r>
                        <a:rPr lang="en-US" altLang="zh-CN"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e.returnValue</a:t>
                      </a:r>
                      <a:endPar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endParaRPr>
                    </a:p>
                  </a:txBody>
                  <a:tcPr marL="118533" marR="118533" marT="67733" marB="67733" anchor="ctr"/>
                </a:tc>
                <a:tc>
                  <a:txBody>
                    <a:bodyPr/>
                    <a:lstStyle/>
                    <a:p>
                      <a:pPr algn="l"/>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阻止默认事件（默认行为）</a:t>
                      </a:r>
                    </a:p>
                  </a:txBody>
                  <a:tcPr marL="118533" marR="118533" marT="67733" marB="67733" anchor="ctr"/>
                </a:tc>
                <a:extLst>
                  <a:ext uri="{0D108BD9-81ED-4DB2-BD59-A6C34878D82A}">
                    <a16:rowId xmlns:a16="http://schemas.microsoft.com/office/drawing/2014/main" val="10007"/>
                  </a:ext>
                </a:extLst>
              </a:tr>
            </a:tbl>
          </a:graphicData>
        </a:graphic>
      </p:graphicFrame>
      <p:sp>
        <p:nvSpPr>
          <p:cNvPr id="2" name="矩形 1"/>
          <p:cNvSpPr/>
          <p:nvPr/>
        </p:nvSpPr>
        <p:spPr>
          <a:xfrm>
            <a:off x="423192" y="5105856"/>
            <a:ext cx="6096000" cy="1077218"/>
          </a:xfrm>
          <a:prstGeom prst="rect">
            <a:avLst/>
          </a:prstGeom>
          <a:solidFill>
            <a:schemeClr val="tx1">
              <a:lumMod val="85000"/>
              <a:lumOff val="15000"/>
            </a:schemeClr>
          </a:solidFill>
        </p:spPr>
        <p:txBody>
          <a:bodyPr>
            <a:spAutoFit/>
          </a:bodyPr>
          <a:lstStyle/>
          <a:p>
            <a:r>
              <a:rPr lang="en-US" altLang="zh-CN" sz="1600" dirty="0">
                <a:solidFill>
                  <a:srgbClr val="E06C75"/>
                </a:solidFill>
                <a:latin typeface="Consolas" panose="020B0609020204030204" pitchFamily="49" charset="0"/>
              </a:rPr>
              <a:t>child1</a:t>
            </a:r>
            <a:r>
              <a:rPr lang="en-US" altLang="zh-CN" sz="1600" dirty="0">
                <a:solidFill>
                  <a:srgbClr val="ABB2BF"/>
                </a:solidFill>
                <a:latin typeface="Consolas" panose="020B0609020204030204" pitchFamily="49" charset="0"/>
              </a:rPr>
              <a:t>.</a:t>
            </a:r>
            <a:r>
              <a:rPr lang="en-US" altLang="zh-CN" sz="1600" dirty="0">
                <a:solidFill>
                  <a:srgbClr val="61AFEF"/>
                </a:solidFill>
                <a:latin typeface="Consolas" panose="020B0609020204030204" pitchFamily="49" charset="0"/>
              </a:rPr>
              <a:t>addEventListener</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en-US" altLang="zh-CN" sz="1600" dirty="0" err="1">
                <a:solidFill>
                  <a:srgbClr val="98C379"/>
                </a:solidFill>
                <a:latin typeface="Consolas" panose="020B0609020204030204" pitchFamily="49" charset="0"/>
              </a:rPr>
              <a:t>click'</a:t>
            </a:r>
            <a:r>
              <a:rPr lang="en-US" altLang="zh-CN" sz="1600" dirty="0" err="1">
                <a:solidFill>
                  <a:srgbClr val="ABB2BF"/>
                </a:solidFill>
                <a:latin typeface="Consolas" panose="020B0609020204030204" pitchFamily="49" charset="0"/>
              </a:rPr>
              <a:t>,</a:t>
            </a:r>
            <a:r>
              <a:rPr lang="en-US" altLang="zh-CN" sz="1600" dirty="0" err="1">
                <a:solidFill>
                  <a:srgbClr val="C678DD"/>
                </a:solidFill>
                <a:latin typeface="Consolas" panose="020B0609020204030204" pitchFamily="49" charset="0"/>
              </a:rPr>
              <a:t>function</a:t>
            </a:r>
            <a:r>
              <a:rPr lang="en-US" altLang="zh-CN" sz="1600" dirty="0">
                <a:solidFill>
                  <a:srgbClr val="ABB2BF"/>
                </a:solidFill>
                <a:latin typeface="Consolas" panose="020B0609020204030204" pitchFamily="49" charset="0"/>
              </a:rPr>
              <a:t> </a:t>
            </a:r>
            <a:r>
              <a:rPr lang="en-US" altLang="zh-CN" sz="1600" dirty="0">
                <a:solidFill>
                  <a:srgbClr val="61AFEF"/>
                </a:solidFill>
                <a:latin typeface="Consolas" panose="020B0609020204030204" pitchFamily="49" charset="0"/>
              </a:rPr>
              <a:t>fn1</a:t>
            </a:r>
            <a:r>
              <a:rPr lang="en-US" altLang="zh-CN" sz="1600" dirty="0">
                <a:solidFill>
                  <a:srgbClr val="ABB2BF"/>
                </a:solidFill>
                <a:latin typeface="Consolas" panose="020B0609020204030204" pitchFamily="49" charset="0"/>
              </a:rPr>
              <a:t>(</a:t>
            </a:r>
            <a:r>
              <a:rPr lang="en-US" altLang="zh-CN" sz="1600" i="1" dirty="0">
                <a:solidFill>
                  <a:srgbClr val="E06C75"/>
                </a:solidFill>
                <a:latin typeface="Consolas" panose="020B0609020204030204" pitchFamily="49" charset="0"/>
              </a:rPr>
              <a:t>e</a:t>
            </a:r>
            <a:r>
              <a:rPr lang="en-US" altLang="zh-CN" sz="1600" dirty="0">
                <a:solidFill>
                  <a:srgbClr val="ABB2BF"/>
                </a:solidFill>
                <a:latin typeface="Consolas" panose="020B0609020204030204" pitchFamily="49" charset="0"/>
              </a:rPr>
              <a:t>){</a:t>
            </a:r>
          </a:p>
          <a:p>
            <a:r>
              <a:rPr lang="en-US" altLang="zh-CN" sz="1600" dirty="0">
                <a:solidFill>
                  <a:srgbClr val="E06C75"/>
                </a:solidFill>
                <a:latin typeface="Consolas" panose="020B0609020204030204" pitchFamily="49" charset="0"/>
              </a:rPr>
              <a:t>    console</a:t>
            </a:r>
            <a:r>
              <a:rPr lang="en-US" altLang="zh-CN" sz="1600" dirty="0">
                <a:solidFill>
                  <a:srgbClr val="ABB2BF"/>
                </a:solidFill>
                <a:latin typeface="Consolas" panose="020B0609020204030204" pitchFamily="49" charset="0"/>
              </a:rPr>
              <a:t>.</a:t>
            </a:r>
            <a:r>
              <a:rPr lang="en-US" altLang="zh-CN" sz="1600" dirty="0">
                <a:solidFill>
                  <a:srgbClr val="61AFEF"/>
                </a:solidFill>
                <a:latin typeface="Consolas" panose="020B0609020204030204" pitchFamily="49" charset="0"/>
              </a:rPr>
              <a:t>log</a:t>
            </a:r>
            <a:r>
              <a:rPr lang="en-US" altLang="zh-CN" sz="1600" dirty="0">
                <a:solidFill>
                  <a:srgbClr val="ABB2BF"/>
                </a:solidFill>
                <a:latin typeface="Consolas" panose="020B0609020204030204" pitchFamily="49" charset="0"/>
              </a:rPr>
              <a:t>(</a:t>
            </a:r>
            <a:r>
              <a:rPr lang="en-US" altLang="zh-CN" sz="1600" dirty="0">
                <a:solidFill>
                  <a:srgbClr val="98C379"/>
                </a:solidFill>
                <a:latin typeface="Consolas" panose="020B0609020204030204" pitchFamily="49" charset="0"/>
              </a:rPr>
              <a:t>'</a:t>
            </a:r>
            <a:r>
              <a:rPr lang="zh-CN" altLang="en-US" sz="1600" dirty="0">
                <a:solidFill>
                  <a:srgbClr val="98C379"/>
                </a:solidFill>
                <a:latin typeface="Consolas" panose="020B0609020204030204" pitchFamily="49" charset="0"/>
              </a:rPr>
              <a:t>儿子</a:t>
            </a:r>
            <a:r>
              <a:rPr lang="en-US" altLang="zh-CN" sz="1600" dirty="0">
                <a:solidFill>
                  <a:srgbClr val="98C379"/>
                </a:solidFill>
                <a:latin typeface="Consolas" panose="020B0609020204030204" pitchFamily="49" charset="0"/>
              </a:rPr>
              <a:t>’</a:t>
            </a:r>
            <a:r>
              <a:rPr lang="en-US" altLang="zh-CN" sz="1600" dirty="0">
                <a:solidFill>
                  <a:srgbClr val="ABB2BF"/>
                </a:solidFill>
                <a:latin typeface="Consolas" panose="020B0609020204030204" pitchFamily="49" charset="0"/>
              </a:rPr>
              <a:t>);</a:t>
            </a:r>
          </a:p>
          <a:p>
            <a:r>
              <a:rPr lang="en-US" altLang="zh-CN" sz="1600" i="1" dirty="0">
                <a:solidFill>
                  <a:srgbClr val="E06C75"/>
                </a:solidFill>
                <a:latin typeface="Consolas" panose="020B0609020204030204" pitchFamily="49" charset="0"/>
              </a:rPr>
              <a:t>    </a:t>
            </a:r>
            <a:r>
              <a:rPr lang="en-US" altLang="zh-CN" sz="1600" i="1" dirty="0" err="1">
                <a:solidFill>
                  <a:srgbClr val="E06C75"/>
                </a:solidFill>
                <a:latin typeface="Consolas" panose="020B0609020204030204" pitchFamily="49" charset="0"/>
              </a:rPr>
              <a:t>e</a:t>
            </a:r>
            <a:r>
              <a:rPr lang="en-US" altLang="zh-CN" sz="1600" dirty="0" err="1">
                <a:solidFill>
                  <a:srgbClr val="ABB2BF"/>
                </a:solidFill>
                <a:latin typeface="Consolas" panose="020B0609020204030204" pitchFamily="49" charset="0"/>
              </a:rPr>
              <a:t>.</a:t>
            </a:r>
            <a:r>
              <a:rPr lang="en-US" altLang="zh-CN" sz="1600" dirty="0" err="1">
                <a:solidFill>
                  <a:srgbClr val="61AFEF"/>
                </a:solidFill>
                <a:latin typeface="Consolas" panose="020B0609020204030204" pitchFamily="49" charset="0"/>
              </a:rPr>
              <a:t>stopPropagation</a:t>
            </a:r>
            <a:r>
              <a:rPr lang="en-US" altLang="zh-CN" sz="1600" dirty="0">
                <a:solidFill>
                  <a:srgbClr val="ABB2BF"/>
                </a:solidFill>
                <a:latin typeface="Consolas" panose="020B0609020204030204" pitchFamily="49" charset="0"/>
              </a:rPr>
              <a:t>();</a:t>
            </a:r>
          </a:p>
          <a:p>
            <a:r>
              <a:rPr lang="en-US" altLang="zh-CN" sz="1600" dirty="0">
                <a:solidFill>
                  <a:srgbClr val="ABB2BF"/>
                </a:solidFill>
                <a:latin typeface="Consolas" panose="020B0609020204030204" pitchFamily="49" charset="0"/>
              </a:rPr>
              <a:t>}, </a:t>
            </a:r>
            <a:r>
              <a:rPr lang="en-US" altLang="zh-CN" sz="1600" dirty="0">
                <a:solidFill>
                  <a:srgbClr val="D19A66"/>
                </a:solidFill>
                <a:latin typeface="Consolas" panose="020B0609020204030204" pitchFamily="49" charset="0"/>
              </a:rPr>
              <a:t>false</a:t>
            </a:r>
            <a:r>
              <a:rPr lang="en-US" altLang="zh-CN" sz="1600" dirty="0">
                <a:solidFill>
                  <a:srgbClr val="ABB2BF"/>
                </a:solidFill>
                <a:latin typeface="Consolas" panose="020B0609020204030204" pitchFamily="49" charset="0"/>
              </a:rPr>
              <a:t>)</a:t>
            </a:r>
          </a:p>
        </p:txBody>
      </p:sp>
      <p:sp>
        <p:nvSpPr>
          <p:cNvPr id="8" name="文本框 7"/>
          <p:cNvSpPr txBox="1"/>
          <p:nvPr/>
        </p:nvSpPr>
        <p:spPr>
          <a:xfrm>
            <a:off x="6822363" y="929208"/>
            <a:ext cx="2452916" cy="502766"/>
          </a:xfrm>
          <a:prstGeom prst="rect">
            <a:avLst/>
          </a:prstGeom>
          <a:noFill/>
        </p:spPr>
        <p:txBody>
          <a:bodyPr wrap="none" rtlCol="0">
            <a:spAutoFit/>
          </a:bodyPr>
          <a:lstStyle/>
          <a:p>
            <a:r>
              <a:rPr kumimoji="1" lang="zh-CN" altLang="en-US" sz="2667" b="1" dirty="0">
                <a:latin typeface="微软雅黑" panose="020B0503020204020204" pitchFamily="34" charset="-122"/>
                <a:ea typeface="微软雅黑" panose="020B0503020204020204" pitchFamily="34" charset="-122"/>
              </a:rPr>
              <a:t>常用</a:t>
            </a:r>
            <a:r>
              <a:rPr kumimoji="1" lang="en-US" altLang="zh-CN" sz="2667" b="1" dirty="0">
                <a:latin typeface="微软雅黑" panose="020B0503020204020204" pitchFamily="34" charset="-122"/>
                <a:ea typeface="微软雅黑" panose="020B0503020204020204" pitchFamily="34" charset="-122"/>
              </a:rPr>
              <a:t>DOM</a:t>
            </a:r>
            <a:r>
              <a:rPr kumimoji="1" lang="zh-CN" altLang="en-US" sz="2667" b="1" dirty="0">
                <a:latin typeface="微软雅黑" panose="020B0503020204020204" pitchFamily="34" charset="-122"/>
                <a:ea typeface="微软雅黑" panose="020B0503020204020204" pitchFamily="34" charset="-122"/>
              </a:rPr>
              <a:t>事件</a:t>
            </a:r>
            <a:endParaRPr kumimoji="1" lang="zh-CN" altLang="en-US" sz="2667" b="1" baseline="30000" dirty="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019921822"/>
              </p:ext>
            </p:extLst>
          </p:nvPr>
        </p:nvGraphicFramePr>
        <p:xfrm>
          <a:off x="6949637" y="1542607"/>
          <a:ext cx="4111834" cy="3159765"/>
        </p:xfrm>
        <a:graphic>
          <a:graphicData uri="http://schemas.openxmlformats.org/drawingml/2006/table">
            <a:tbl>
              <a:tblPr firstRow="1" bandRow="1">
                <a:tableStyleId>{5C22544A-7EE6-4342-B048-85BDC9FD1C3A}</a:tableStyleId>
              </a:tblPr>
              <a:tblGrid>
                <a:gridCol w="2051127">
                  <a:extLst>
                    <a:ext uri="{9D8B030D-6E8A-4147-A177-3AD203B41FA5}">
                      <a16:colId xmlns:a16="http://schemas.microsoft.com/office/drawing/2014/main" val="20000"/>
                    </a:ext>
                  </a:extLst>
                </a:gridCol>
                <a:gridCol w="2060707">
                  <a:extLst>
                    <a:ext uri="{9D8B030D-6E8A-4147-A177-3AD203B41FA5}">
                      <a16:colId xmlns:a16="http://schemas.microsoft.com/office/drawing/2014/main" val="20001"/>
                    </a:ext>
                  </a:extLst>
                </a:gridCol>
              </a:tblGrid>
              <a:tr h="386910">
                <a:tc>
                  <a:txBody>
                    <a:bodyPr/>
                    <a:lstStyle/>
                    <a:p>
                      <a:pPr marL="0" algn="ctr" defTabSz="685800" rtl="0" eaLnBrk="1" latinLnBrk="0" hangingPunct="1">
                        <a:lnSpc>
                          <a:spcPct val="100000"/>
                        </a:lnSpc>
                      </a:pPr>
                      <a:r>
                        <a:rPr lang="zh-CN" altLang="en-US" sz="1600" b="1" i="0" u="none" strike="noStrike" cap="none" dirty="0">
                          <a:solidFill>
                            <a:schemeClr val="lt1"/>
                          </a:solidFill>
                          <a:effectLst/>
                          <a:latin typeface="+mn-lt"/>
                          <a:ea typeface="+mn-ea"/>
                          <a:cs typeface="+mn-cs"/>
                          <a:sym typeface="Arial" panose="020B0604020202020204"/>
                        </a:rPr>
                        <a:t>属性</a:t>
                      </a:r>
                      <a:r>
                        <a:rPr lang="en-US" altLang="zh-CN" sz="1600" b="1" i="0" u="none" strike="noStrike" cap="none" dirty="0">
                          <a:solidFill>
                            <a:schemeClr val="lt1"/>
                          </a:solidFill>
                          <a:effectLst/>
                          <a:latin typeface="+mn-lt"/>
                          <a:ea typeface="+mn-ea"/>
                          <a:cs typeface="+mn-cs"/>
                          <a:sym typeface="Arial" panose="020B0604020202020204"/>
                        </a:rPr>
                        <a:t>/</a:t>
                      </a:r>
                      <a:r>
                        <a:rPr lang="zh-CN" altLang="en-US" sz="1600" b="1" kern="1200" dirty="0">
                          <a:solidFill>
                            <a:schemeClr val="lt1"/>
                          </a:solidFill>
                          <a:latin typeface="+mn-lt"/>
                          <a:ea typeface="+mn-ea"/>
                          <a:cs typeface="+mn-cs"/>
                        </a:rPr>
                        <a:t>方法</a:t>
                      </a:r>
                    </a:p>
                  </a:txBody>
                  <a:tcPr marL="121920" marR="121920" marT="60960" marB="60960"/>
                </a:tc>
                <a:tc>
                  <a:txBody>
                    <a:bodyPr/>
                    <a:lstStyle/>
                    <a:p>
                      <a:pPr marL="0" algn="ctr" defTabSz="685800" rtl="0" eaLnBrk="1" latinLnBrk="0" hangingPunct="1">
                        <a:lnSpc>
                          <a:spcPct val="100000"/>
                        </a:lnSpc>
                      </a:pPr>
                      <a:r>
                        <a:rPr lang="zh-CN" altLang="en-US" sz="1600" b="1" kern="1200" dirty="0">
                          <a:solidFill>
                            <a:schemeClr val="lt1"/>
                          </a:solidFill>
                          <a:latin typeface="+mn-lt"/>
                          <a:ea typeface="+mn-ea"/>
                          <a:cs typeface="+mn-cs"/>
                        </a:rPr>
                        <a:t>作用</a:t>
                      </a:r>
                    </a:p>
                  </a:txBody>
                  <a:tcPr marL="121920" marR="121920" marT="60960" marB="60960"/>
                </a:tc>
                <a:extLst>
                  <a:ext uri="{0D108BD9-81ED-4DB2-BD59-A6C34878D82A}">
                    <a16:rowId xmlns:a16="http://schemas.microsoft.com/office/drawing/2014/main" val="10000"/>
                  </a:ext>
                </a:extLst>
              </a:tr>
              <a:tr h="401240">
                <a:tc>
                  <a:txBody>
                    <a:bodyPr/>
                    <a:lstStyle/>
                    <a:p>
                      <a:pPr algn="l"/>
                      <a:r>
                        <a:rPr lang="en-US" altLang="zh-CN" sz="1600" dirty="0">
                          <a:effectLst/>
                          <a:latin typeface="微软雅黑" panose="020B0503020204020204" pitchFamily="34" charset="-122"/>
                          <a:ea typeface="微软雅黑" panose="020B0503020204020204" pitchFamily="34" charset="-122"/>
                        </a:rPr>
                        <a:t>onclick</a:t>
                      </a:r>
                      <a:endParaRPr 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当用户点击时</a:t>
                      </a:r>
                      <a:endParaRPr lang="zh-CN" altLang="en-US" sz="1600" dirty="0">
                        <a:effectLst/>
                      </a:endParaRPr>
                    </a:p>
                  </a:txBody>
                  <a:tcPr marL="118533" marR="118533" marT="67733" marB="67733" anchor="ctr"/>
                </a:tc>
                <a:extLst>
                  <a:ext uri="{0D108BD9-81ED-4DB2-BD59-A6C34878D82A}">
                    <a16:rowId xmlns:a16="http://schemas.microsoft.com/office/drawing/2014/main" val="10001"/>
                  </a:ext>
                </a:extLst>
              </a:tr>
              <a:tr h="365415">
                <a:tc>
                  <a:txBody>
                    <a:bodyPr/>
                    <a:lstStyle/>
                    <a:p>
                      <a:pPr algn="l"/>
                      <a:r>
                        <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onload </a:t>
                      </a:r>
                    </a:p>
                  </a:txBody>
                  <a:tcPr marL="110067" marR="110067" marT="50800" marB="50800" anchor="ctr"/>
                </a:tc>
                <a:tc>
                  <a:txBody>
                    <a:bodyPr/>
                    <a:lstStyle/>
                    <a:p>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用户进入</a:t>
                      </a:r>
                    </a:p>
                  </a:txBody>
                  <a:tcPr marL="110067" marR="110067" marT="50800" marB="50800" anchor="ctr"/>
                </a:tc>
                <a:extLst>
                  <a:ext uri="{0D108BD9-81ED-4DB2-BD59-A6C34878D82A}">
                    <a16:rowId xmlns:a16="http://schemas.microsoft.com/office/drawing/2014/main" val="10002"/>
                  </a:ext>
                </a:extLst>
              </a:tr>
              <a:tr h="401240">
                <a:tc>
                  <a:txBody>
                    <a:bodyPr/>
                    <a:lstStyle/>
                    <a:p>
                      <a:pPr algn="l"/>
                      <a:r>
                        <a:rPr lang="en-US" sz="1600" dirty="0" err="1">
                          <a:effectLst/>
                          <a:latin typeface="微软雅黑" panose="020B0503020204020204" pitchFamily="34" charset="-122"/>
                          <a:ea typeface="微软雅黑" panose="020B0503020204020204" pitchFamily="34" charset="-122"/>
                        </a:rPr>
                        <a:t>onunload</a:t>
                      </a:r>
                      <a:r>
                        <a:rPr lang="en-US" sz="1600" dirty="0">
                          <a:effectLst/>
                          <a:latin typeface="微软雅黑" panose="020B0503020204020204" pitchFamily="34" charset="-122"/>
                          <a:ea typeface="微软雅黑" panose="020B0503020204020204" pitchFamily="34" charset="-122"/>
                        </a:rPr>
                        <a:t> </a:t>
                      </a:r>
                      <a:endParaRPr lang="en-US" sz="1600" dirty="0">
                        <a:effectLst/>
                      </a:endParaRPr>
                    </a:p>
                  </a:txBody>
                  <a:tcPr marL="118533" marR="118533" marT="67733" marB="67733" anchor="ctr"/>
                </a:tc>
                <a:tc>
                  <a:txBody>
                    <a:bodyPr/>
                    <a:lstStyle/>
                    <a:p>
                      <a:pPr algn="l"/>
                      <a:r>
                        <a:rPr lang="zh-CN" altLang="en-US" sz="1600" dirty="0">
                          <a:effectLst/>
                          <a:latin typeface="微软雅黑" panose="020B0503020204020204" pitchFamily="34" charset="-122"/>
                          <a:ea typeface="微软雅黑" panose="020B0503020204020204" pitchFamily="34" charset="-122"/>
                        </a:rPr>
                        <a:t>用户离开</a:t>
                      </a:r>
                      <a:endParaRPr lang="zh-CN" altLang="en-US" sz="1600" dirty="0">
                        <a:effectLst/>
                      </a:endParaRPr>
                    </a:p>
                  </a:txBody>
                  <a:tcPr marL="118533" marR="118533" marT="67733" marB="67733" anchor="ctr"/>
                </a:tc>
                <a:extLst>
                  <a:ext uri="{0D108BD9-81ED-4DB2-BD59-A6C34878D82A}">
                    <a16:rowId xmlns:a16="http://schemas.microsoft.com/office/drawing/2014/main" val="10003"/>
                  </a:ext>
                </a:extLst>
              </a:tr>
              <a:tr h="401240">
                <a:tc>
                  <a:txBody>
                    <a:bodyPr/>
                    <a:lstStyle/>
                    <a:p>
                      <a:pPr algn="l"/>
                      <a:r>
                        <a:rPr lang="en-US"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onmouseover</a:t>
                      </a:r>
                      <a:endPar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endParaRPr>
                    </a:p>
                  </a:txBody>
                  <a:tcPr marL="118533" marR="118533" marT="67733" marB="67733" anchor="ctr"/>
                </a:tc>
                <a:tc>
                  <a:txBody>
                    <a:bodyPr/>
                    <a:lstStyle/>
                    <a:p>
                      <a:pPr algn="l"/>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鼠标移入</a:t>
                      </a:r>
                    </a:p>
                  </a:txBody>
                  <a:tcPr marL="118533" marR="118533" marT="67733" marB="67733" anchor="ctr"/>
                </a:tc>
                <a:extLst>
                  <a:ext uri="{0D108BD9-81ED-4DB2-BD59-A6C34878D82A}">
                    <a16:rowId xmlns:a16="http://schemas.microsoft.com/office/drawing/2014/main" val="10004"/>
                  </a:ext>
                </a:extLst>
              </a:tr>
              <a:tr h="401240">
                <a:tc>
                  <a:txBody>
                    <a:bodyPr/>
                    <a:lstStyle/>
                    <a:p>
                      <a:pPr algn="l"/>
                      <a:r>
                        <a:rPr lang="en-US" altLang="zh-CN"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onmouseout</a:t>
                      </a:r>
                      <a:endPar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endParaRPr>
                    </a:p>
                  </a:txBody>
                  <a:tcPr marL="118533" marR="118533" marT="67733" marB="67733" anchor="ctr"/>
                </a:tc>
                <a:tc>
                  <a:txBody>
                    <a:bodyPr/>
                    <a:lstStyle/>
                    <a:p>
                      <a:pPr algn="l"/>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鼠标移出</a:t>
                      </a:r>
                    </a:p>
                  </a:txBody>
                  <a:tcPr marL="118533" marR="118533" marT="67733" marB="67733" anchor="ctr"/>
                </a:tc>
                <a:extLst>
                  <a:ext uri="{0D108BD9-81ED-4DB2-BD59-A6C34878D82A}">
                    <a16:rowId xmlns:a16="http://schemas.microsoft.com/office/drawing/2014/main" val="10005"/>
                  </a:ext>
                </a:extLst>
              </a:tr>
              <a:tr h="401240">
                <a:tc>
                  <a:txBody>
                    <a:bodyPr/>
                    <a:lstStyle/>
                    <a:p>
                      <a:pPr algn="l"/>
                      <a:r>
                        <a:rPr lang="en-US" altLang="zh-CN"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onmousedown</a:t>
                      </a:r>
                      <a:endPar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endParaRPr>
                    </a:p>
                  </a:txBody>
                  <a:tcPr marL="118533" marR="118533" marT="67733" marB="67733" anchor="ctr"/>
                </a:tc>
                <a:tc>
                  <a:txBody>
                    <a:bodyPr/>
                    <a:lstStyle/>
                    <a:p>
                      <a:pPr algn="l"/>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鼠标按下</a:t>
                      </a:r>
                    </a:p>
                  </a:txBody>
                  <a:tcPr marL="118533" marR="118533" marT="67733" marB="67733" anchor="ctr"/>
                </a:tc>
                <a:extLst>
                  <a:ext uri="{0D108BD9-81ED-4DB2-BD59-A6C34878D82A}">
                    <a16:rowId xmlns:a16="http://schemas.microsoft.com/office/drawing/2014/main" val="10006"/>
                  </a:ext>
                </a:extLst>
              </a:tr>
              <a:tr h="401240">
                <a:tc>
                  <a:txBody>
                    <a:bodyPr/>
                    <a:lstStyle/>
                    <a:p>
                      <a:pPr algn="l"/>
                      <a:r>
                        <a:rPr lang="en-US" altLang="zh-CN" sz="1600" b="0" i="0" u="none" strike="noStrike" cap="none" dirty="0" err="1">
                          <a:solidFill>
                            <a:schemeClr val="dk1"/>
                          </a:solidFill>
                          <a:effectLst/>
                          <a:latin typeface="微软雅黑" panose="020B0503020204020204" pitchFamily="34" charset="-122"/>
                          <a:ea typeface="微软雅黑" panose="020B0503020204020204" pitchFamily="34" charset="-122"/>
                          <a:cs typeface="+mn-cs"/>
                          <a:sym typeface="Arial" panose="020B0604020202020204"/>
                        </a:rPr>
                        <a:t>onmouseup</a:t>
                      </a:r>
                      <a:r>
                        <a:rPr lang="en-US" altLang="zh-CN"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 </a:t>
                      </a:r>
                      <a:endParaRPr 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endParaRPr>
                    </a:p>
                  </a:txBody>
                  <a:tcPr marL="118533" marR="118533" marT="67733" marB="67733" anchor="ctr"/>
                </a:tc>
                <a:tc>
                  <a:txBody>
                    <a:bodyPr/>
                    <a:lstStyle/>
                    <a:p>
                      <a:pPr algn="l"/>
                      <a:r>
                        <a:rPr lang="zh-CN" altLang="en-US" sz="1600" b="0" i="0" u="none" strike="noStrike" cap="none" dirty="0">
                          <a:solidFill>
                            <a:schemeClr val="dk1"/>
                          </a:solidFill>
                          <a:effectLst/>
                          <a:latin typeface="微软雅黑" panose="020B0503020204020204" pitchFamily="34" charset="-122"/>
                          <a:ea typeface="微软雅黑" panose="020B0503020204020204" pitchFamily="34" charset="-122"/>
                          <a:cs typeface="+mn-cs"/>
                          <a:sym typeface="Arial" panose="020B0604020202020204"/>
                        </a:rPr>
                        <a:t>鼠标抬起</a:t>
                      </a:r>
                    </a:p>
                  </a:txBody>
                  <a:tcPr marL="118533" marR="118533" marT="67733" marB="67733" anchor="ctr"/>
                </a:tc>
                <a:extLst>
                  <a:ext uri="{0D108BD9-81ED-4DB2-BD59-A6C34878D82A}">
                    <a16:rowId xmlns:a16="http://schemas.microsoft.com/office/drawing/2014/main" val="10007"/>
                  </a:ext>
                </a:extLst>
              </a:tr>
            </a:tbl>
          </a:graphicData>
        </a:graphic>
      </p:graphicFrame>
      <p:sp>
        <p:nvSpPr>
          <p:cNvPr id="10" name="Google Shape;598;p39">
            <a:extLst>
              <a:ext uri="{FF2B5EF4-FFF2-40B4-BE49-F238E27FC236}">
                <a16:creationId xmlns:a16="http://schemas.microsoft.com/office/drawing/2014/main" id="{5B86769D-72B6-4A98-F14D-73FA2285FBE9}"/>
              </a:ext>
            </a:extLst>
          </p:cNvPr>
          <p:cNvSpPr txBox="1">
            <a:spLocks/>
          </p:cNvSpPr>
          <p:nvPr/>
        </p:nvSpPr>
        <p:spPr>
          <a:xfrm>
            <a:off x="423192" y="54975"/>
            <a:ext cx="6850996"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a:lstStyle>
          <a:p>
            <a:pPr>
              <a:lnSpc>
                <a:spcPct val="100000"/>
              </a:lnSpc>
              <a:spcBef>
                <a:spcPts val="0"/>
              </a:spcBef>
              <a:buClr>
                <a:srgbClr val="E17C78"/>
              </a:buClr>
              <a:buSzPts val="2800"/>
            </a:pPr>
            <a:r>
              <a:rPr lang="en-US" altLang="zh-CN" sz="4400" dirty="0"/>
              <a:t>DOM</a:t>
            </a:r>
            <a:r>
              <a:rPr lang="zh-CN" altLang="en-US" sz="4400" dirty="0">
                <a:solidFill>
                  <a:schemeClr val="accent2"/>
                </a:solidFill>
              </a:rPr>
              <a:t>事件代理</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a:xfrm>
            <a:off x="3584805" y="2446588"/>
            <a:ext cx="5022390" cy="1325563"/>
          </a:xfrm>
        </p:spPr>
        <p:txBody>
          <a:bodyPr>
            <a:normAutofit/>
          </a:bodyPr>
          <a:lstStyle/>
          <a:p>
            <a:pPr algn="ctr"/>
            <a:r>
              <a:rPr lang="zh-CN" altLang="en-US" sz="6000" dirty="0"/>
              <a:t>前后端交互</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38</a:t>
            </a:fld>
            <a:endParaRPr lang="zh-CN" altLang="en-US" noProof="0" dirty="0">
              <a:solidFill>
                <a:prstClr val="black">
                  <a:tint val="75000"/>
                </a:prstClr>
              </a:solidFill>
              <a:latin typeface="Microsoft YaHei UI" panose="020B0503020204020204" pitchFamily="34" charset="-122"/>
            </a:endParaRPr>
          </a:p>
        </p:txBody>
      </p:sp>
    </p:spTree>
    <p:extLst>
      <p:ext uri="{BB962C8B-B14F-4D97-AF65-F5344CB8AC3E}">
        <p14:creationId xmlns:p14="http://schemas.microsoft.com/office/powerpoint/2010/main" val="1027974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39</a:t>
            </a:fld>
            <a:endParaRPr lang="zh-CN" altLang="en-US" noProof="0" dirty="0">
              <a:solidFill>
                <a:prstClr val="black">
                  <a:tint val="75000"/>
                </a:prstClr>
              </a:solidFill>
              <a:latin typeface="Microsoft YaHei UI" panose="020B0503020204020204" pitchFamily="34" charset="-122"/>
            </a:endParaRPr>
          </a:p>
        </p:txBody>
      </p:sp>
      <p:sp>
        <p:nvSpPr>
          <p:cNvPr id="4" name="标题 3">
            <a:extLst>
              <a:ext uri="{FF2B5EF4-FFF2-40B4-BE49-F238E27FC236}">
                <a16:creationId xmlns:a16="http://schemas.microsoft.com/office/drawing/2014/main" id="{34A76AD6-EFA6-F479-86E4-AC433F5BA640}"/>
              </a:ext>
            </a:extLst>
          </p:cNvPr>
          <p:cNvSpPr>
            <a:spLocks noGrp="1"/>
          </p:cNvSpPr>
          <p:nvPr>
            <p:ph type="title"/>
          </p:nvPr>
        </p:nvSpPr>
        <p:spPr/>
        <p:txBody>
          <a:bodyPr/>
          <a:lstStyle/>
          <a:p>
            <a:r>
              <a:rPr lang="zh-CN" altLang="en-US" dirty="0"/>
              <a:t>如何和我们写的</a:t>
            </a:r>
            <a:r>
              <a:rPr lang="en-US" altLang="zh-CN" dirty="0"/>
              <a:t>C++ AI</a:t>
            </a:r>
            <a:r>
              <a:rPr lang="zh-CN" altLang="en-US" dirty="0"/>
              <a:t>交互？</a:t>
            </a:r>
          </a:p>
        </p:txBody>
      </p:sp>
      <p:sp>
        <p:nvSpPr>
          <p:cNvPr id="6" name="内容占位符 3">
            <a:extLst>
              <a:ext uri="{FF2B5EF4-FFF2-40B4-BE49-F238E27FC236}">
                <a16:creationId xmlns:a16="http://schemas.microsoft.com/office/drawing/2014/main" id="{E55882C0-1E9F-F1BF-D165-1D6D69F0C011}"/>
              </a:ext>
            </a:extLst>
          </p:cNvPr>
          <p:cNvSpPr txBox="1">
            <a:spLocks/>
          </p:cNvSpPr>
          <p:nvPr/>
        </p:nvSpPr>
        <p:spPr>
          <a:xfrm>
            <a:off x="839788" y="1779753"/>
            <a:ext cx="10515600" cy="41758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3200" dirty="0"/>
              <a:t>后端框架！这里我们使用</a:t>
            </a:r>
            <a:r>
              <a:rPr lang="zh-CN" altLang="en-US" sz="3200" dirty="0">
                <a:solidFill>
                  <a:schemeClr val="accent2"/>
                </a:solidFill>
              </a:rPr>
              <a:t>基于</a:t>
            </a:r>
            <a:r>
              <a:rPr lang="en-US" altLang="zh-CN" sz="3200" dirty="0">
                <a:solidFill>
                  <a:schemeClr val="accent2"/>
                </a:solidFill>
              </a:rPr>
              <a:t>Python</a:t>
            </a:r>
            <a:r>
              <a:rPr lang="zh-CN" altLang="en-US" sz="3200" dirty="0">
                <a:solidFill>
                  <a:schemeClr val="accent2"/>
                </a:solidFill>
              </a:rPr>
              <a:t>的</a:t>
            </a:r>
            <a:r>
              <a:rPr lang="en-US" altLang="zh-CN" sz="3200" dirty="0">
                <a:solidFill>
                  <a:schemeClr val="accent2"/>
                </a:solidFill>
              </a:rPr>
              <a:t>Flask</a:t>
            </a:r>
            <a:r>
              <a:rPr lang="zh-CN" altLang="en-US" sz="3200" dirty="0">
                <a:solidFill>
                  <a:schemeClr val="accent2"/>
                </a:solidFill>
              </a:rPr>
              <a:t>框架</a:t>
            </a:r>
            <a:r>
              <a:rPr lang="zh-CN" altLang="en-US" sz="3200" dirty="0"/>
              <a:t>。</a:t>
            </a:r>
            <a:endParaRPr lang="en-US" altLang="zh-CN" sz="3200" dirty="0"/>
          </a:p>
          <a:p>
            <a:pPr marL="0" indent="0">
              <a:lnSpc>
                <a:spcPct val="100000"/>
              </a:lnSpc>
              <a:buNone/>
            </a:pPr>
            <a:endParaRPr lang="en-US" altLang="zh-CN" sz="3200" dirty="0"/>
          </a:p>
          <a:p>
            <a:pPr marL="0" indent="0">
              <a:lnSpc>
                <a:spcPct val="100000"/>
              </a:lnSpc>
              <a:buNone/>
            </a:pPr>
            <a:r>
              <a:rPr lang="zh-CN" altLang="en-US" sz="3200" dirty="0"/>
              <a:t>两步即可实现：</a:t>
            </a:r>
            <a:r>
              <a:rPr lang="en-US" altLang="zh-CN" sz="3200" dirty="0"/>
              <a:t>jQuery AJAX get + Flask HTTP</a:t>
            </a:r>
            <a:r>
              <a:rPr lang="zh-CN" altLang="en-US" sz="3200" dirty="0"/>
              <a:t>方法。</a:t>
            </a:r>
            <a:endParaRPr lang="en-US" altLang="zh-CN" sz="3200" dirty="0"/>
          </a:p>
          <a:p>
            <a:pPr marL="0" indent="0">
              <a:lnSpc>
                <a:spcPct val="100000"/>
              </a:lnSpc>
              <a:buNone/>
            </a:pPr>
            <a:endParaRPr lang="en-US" altLang="zh-CN" sz="3200" dirty="0"/>
          </a:p>
          <a:p>
            <a:pPr marL="0" indent="0">
              <a:lnSpc>
                <a:spcPct val="100000"/>
              </a:lnSpc>
              <a:buNone/>
            </a:pPr>
            <a:r>
              <a:rPr lang="zh-CN" altLang="en-US" sz="3200" dirty="0"/>
              <a:t>参考：</a:t>
            </a:r>
            <a:endParaRPr lang="en-US" altLang="zh-CN" sz="3200" dirty="0"/>
          </a:p>
          <a:p>
            <a:pPr marL="0" indent="0">
              <a:lnSpc>
                <a:spcPct val="100000"/>
              </a:lnSpc>
              <a:buNone/>
            </a:pPr>
            <a:r>
              <a:rPr lang="en-US" altLang="zh-CN" sz="3200" dirty="0">
                <a:solidFill>
                  <a:schemeClr val="accent2"/>
                </a:solidFill>
                <a:hlinkClick r:id="rId2">
                  <a:extLst>
                    <a:ext uri="{A12FA001-AC4F-418D-AE19-62706E023703}">
                      <ahyp:hlinkClr xmlns:ahyp="http://schemas.microsoft.com/office/drawing/2018/hyperlinkcolor" val="tx"/>
                    </a:ext>
                  </a:extLst>
                </a:hlinkClick>
              </a:rPr>
              <a:t>jQuery </a:t>
            </a:r>
            <a:r>
              <a:rPr lang="zh-CN" altLang="en-US" sz="3200" dirty="0">
                <a:solidFill>
                  <a:schemeClr val="accent2"/>
                </a:solidFill>
                <a:hlinkClick r:id="rId2">
                  <a:extLst>
                    <a:ext uri="{A12FA001-AC4F-418D-AE19-62706E023703}">
                      <ahyp:hlinkClr xmlns:ahyp="http://schemas.microsoft.com/office/drawing/2018/hyperlinkcolor" val="tx"/>
                    </a:ext>
                  </a:extLst>
                </a:hlinkClick>
              </a:rPr>
              <a:t>教程 </a:t>
            </a:r>
            <a:r>
              <a:rPr lang="en-US" altLang="zh-CN" sz="3200" dirty="0">
                <a:solidFill>
                  <a:schemeClr val="accent2"/>
                </a:solidFill>
                <a:hlinkClick r:id="rId2">
                  <a:extLst>
                    <a:ext uri="{A12FA001-AC4F-418D-AE19-62706E023703}">
                      <ahyp:hlinkClr xmlns:ahyp="http://schemas.microsoft.com/office/drawing/2018/hyperlinkcolor" val="tx"/>
                    </a:ext>
                  </a:extLst>
                </a:hlinkClick>
              </a:rPr>
              <a:t>| </a:t>
            </a:r>
            <a:r>
              <a:rPr lang="zh-CN" altLang="en-US" sz="3200" dirty="0">
                <a:solidFill>
                  <a:schemeClr val="accent2"/>
                </a:solidFill>
                <a:hlinkClick r:id="rId2">
                  <a:extLst>
                    <a:ext uri="{A12FA001-AC4F-418D-AE19-62706E023703}">
                      <ahyp:hlinkClr xmlns:ahyp="http://schemas.microsoft.com/office/drawing/2018/hyperlinkcolor" val="tx"/>
                    </a:ext>
                  </a:extLst>
                </a:hlinkClick>
              </a:rPr>
              <a:t>菜鸟教程 </a:t>
            </a:r>
            <a:r>
              <a:rPr lang="en-US" altLang="zh-CN" sz="3200" dirty="0">
                <a:solidFill>
                  <a:schemeClr val="accent2"/>
                </a:solidFill>
                <a:hlinkClick r:id="rId2">
                  <a:extLst>
                    <a:ext uri="{A12FA001-AC4F-418D-AE19-62706E023703}">
                      <ahyp:hlinkClr xmlns:ahyp="http://schemas.microsoft.com/office/drawing/2018/hyperlinkcolor" val="tx"/>
                    </a:ext>
                  </a:extLst>
                </a:hlinkClick>
              </a:rPr>
              <a:t>(runoob.com)</a:t>
            </a:r>
            <a:endParaRPr lang="en-US" altLang="zh-CN" sz="3200" dirty="0">
              <a:solidFill>
                <a:schemeClr val="accent2"/>
              </a:solidFill>
            </a:endParaRPr>
          </a:p>
          <a:p>
            <a:pPr marL="0" indent="0">
              <a:lnSpc>
                <a:spcPct val="100000"/>
              </a:lnSpc>
              <a:buNone/>
            </a:pPr>
            <a:r>
              <a:rPr lang="en-US" altLang="zh-CN" sz="3200" dirty="0">
                <a:solidFill>
                  <a:schemeClr val="accent2"/>
                </a:solidFill>
                <a:hlinkClick r:id="rId3">
                  <a:extLst>
                    <a:ext uri="{A12FA001-AC4F-418D-AE19-62706E023703}">
                      <ahyp:hlinkClr xmlns:ahyp="http://schemas.microsoft.com/office/drawing/2018/hyperlinkcolor" val="tx"/>
                    </a:ext>
                  </a:extLst>
                </a:hlinkClick>
              </a:rPr>
              <a:t>Flask </a:t>
            </a:r>
            <a:r>
              <a:rPr lang="zh-CN" altLang="en-US" sz="3200" dirty="0">
                <a:solidFill>
                  <a:schemeClr val="accent2"/>
                </a:solidFill>
                <a:hlinkClick r:id="rId3">
                  <a:extLst>
                    <a:ext uri="{A12FA001-AC4F-418D-AE19-62706E023703}">
                      <ahyp:hlinkClr xmlns:ahyp="http://schemas.microsoft.com/office/drawing/2018/hyperlinkcolor" val="tx"/>
                    </a:ext>
                  </a:extLst>
                </a:hlinkClick>
              </a:rPr>
              <a:t>教程</a:t>
            </a:r>
            <a:r>
              <a:rPr lang="en-US" altLang="zh-CN" sz="3200" dirty="0">
                <a:solidFill>
                  <a:schemeClr val="accent2"/>
                </a:solidFill>
                <a:hlinkClick r:id="rId3">
                  <a:extLst>
                    <a:ext uri="{A12FA001-AC4F-418D-AE19-62706E023703}">
                      <ahyp:hlinkClr xmlns:ahyp="http://schemas.microsoft.com/office/drawing/2018/hyperlinkcolor" val="tx"/>
                    </a:ext>
                  </a:extLst>
                </a:hlinkClick>
              </a:rPr>
              <a:t>_w3cschool</a:t>
            </a:r>
            <a:endParaRPr lang="en-US" altLang="zh-CN" sz="3200" dirty="0">
              <a:solidFill>
                <a:schemeClr val="accent2"/>
              </a:solidFill>
            </a:endParaRPr>
          </a:p>
        </p:txBody>
      </p:sp>
    </p:spTree>
    <p:extLst>
      <p:ext uri="{BB962C8B-B14F-4D97-AF65-F5344CB8AC3E}">
        <p14:creationId xmlns:p14="http://schemas.microsoft.com/office/powerpoint/2010/main" val="372440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p:txBody>
          <a:bodyPr/>
          <a:lstStyle/>
          <a:p>
            <a:r>
              <a:rPr lang="zh-CN" altLang="en-US" dirty="0"/>
              <a:t>开发工具</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4</a:t>
            </a:fld>
            <a:endParaRPr lang="zh-CN" altLang="en-US" noProof="0" dirty="0">
              <a:solidFill>
                <a:prstClr val="black">
                  <a:tint val="75000"/>
                </a:prstClr>
              </a:solidFill>
              <a:latin typeface="Microsoft YaHei UI" panose="020B0503020204020204" pitchFamily="34" charset="-122"/>
            </a:endParaRPr>
          </a:p>
        </p:txBody>
      </p:sp>
      <p:sp>
        <p:nvSpPr>
          <p:cNvPr id="14" name="内容占位符 3">
            <a:extLst>
              <a:ext uri="{FF2B5EF4-FFF2-40B4-BE49-F238E27FC236}">
                <a16:creationId xmlns:a16="http://schemas.microsoft.com/office/drawing/2014/main" id="{3B161CD2-8CD9-4C68-8265-115DF813E670}"/>
              </a:ext>
            </a:extLst>
          </p:cNvPr>
          <p:cNvSpPr txBox="1">
            <a:spLocks/>
          </p:cNvSpPr>
          <p:nvPr/>
        </p:nvSpPr>
        <p:spPr>
          <a:xfrm>
            <a:off x="839788" y="1823719"/>
            <a:ext cx="4921870" cy="3210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3200" dirty="0"/>
              <a:t>编辑器：</a:t>
            </a:r>
            <a:r>
              <a:rPr lang="en-US" altLang="zh-CN" sz="3200" dirty="0"/>
              <a:t>VS Code</a:t>
            </a:r>
          </a:p>
          <a:p>
            <a:pPr marL="0" indent="0">
              <a:lnSpc>
                <a:spcPct val="100000"/>
              </a:lnSpc>
              <a:buNone/>
            </a:pPr>
            <a:endParaRPr lang="en-US" altLang="zh-CN" sz="3200" dirty="0"/>
          </a:p>
          <a:p>
            <a:pPr marL="0" indent="0">
              <a:lnSpc>
                <a:spcPct val="100000"/>
              </a:lnSpc>
              <a:buNone/>
            </a:pPr>
            <a:r>
              <a:rPr lang="zh-CN" altLang="en-US" sz="3200" dirty="0"/>
              <a:t>浏览器：</a:t>
            </a:r>
            <a:r>
              <a:rPr lang="en-US" altLang="zh-CN" sz="3200" dirty="0"/>
              <a:t>Chrome / </a:t>
            </a:r>
            <a:r>
              <a:rPr lang="en-US" altLang="zh-CN" sz="3200" dirty="0">
                <a:solidFill>
                  <a:schemeClr val="accent2"/>
                </a:solidFill>
              </a:rPr>
              <a:t>Edge</a:t>
            </a:r>
            <a:r>
              <a:rPr lang="zh-CN" altLang="en-US" sz="3200" dirty="0">
                <a:solidFill>
                  <a:schemeClr val="accent2"/>
                </a:solidFill>
              </a:rPr>
              <a:t>（</a:t>
            </a:r>
            <a:r>
              <a:rPr lang="en-US" altLang="zh-CN" sz="3200" dirty="0">
                <a:solidFill>
                  <a:schemeClr val="accent2"/>
                </a:solidFill>
              </a:rPr>
              <a:t>Chromium</a:t>
            </a:r>
            <a:r>
              <a:rPr lang="zh-CN" altLang="en-US" sz="3200" dirty="0">
                <a:solidFill>
                  <a:schemeClr val="accent2"/>
                </a:solidFill>
              </a:rPr>
              <a:t>）</a:t>
            </a:r>
            <a:r>
              <a:rPr lang="en-US" altLang="zh-CN" sz="3200" dirty="0"/>
              <a:t>/ Firefox</a:t>
            </a:r>
          </a:p>
        </p:txBody>
      </p:sp>
      <p:pic>
        <p:nvPicPr>
          <p:cNvPr id="5" name="图片 4">
            <a:extLst>
              <a:ext uri="{FF2B5EF4-FFF2-40B4-BE49-F238E27FC236}">
                <a16:creationId xmlns:a16="http://schemas.microsoft.com/office/drawing/2014/main" id="{356BEE7B-F5D5-B134-87C1-404731124E7A}"/>
              </a:ext>
            </a:extLst>
          </p:cNvPr>
          <p:cNvPicPr>
            <a:picLocks noChangeAspect="1"/>
          </p:cNvPicPr>
          <p:nvPr/>
        </p:nvPicPr>
        <p:blipFill>
          <a:blip r:embed="rId2"/>
          <a:stretch>
            <a:fillRect/>
          </a:stretch>
        </p:blipFill>
        <p:spPr>
          <a:xfrm>
            <a:off x="5938043" y="1502272"/>
            <a:ext cx="5345114" cy="3853455"/>
          </a:xfrm>
          <a:prstGeom prst="rect">
            <a:avLst/>
          </a:prstGeom>
        </p:spPr>
      </p:pic>
    </p:spTree>
    <p:extLst>
      <p:ext uri="{BB962C8B-B14F-4D97-AF65-F5344CB8AC3E}">
        <p14:creationId xmlns:p14="http://schemas.microsoft.com/office/powerpoint/2010/main" val="2201534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40</a:t>
            </a:fld>
            <a:endParaRPr lang="zh-CN" altLang="en-US" noProof="0" dirty="0">
              <a:solidFill>
                <a:prstClr val="black">
                  <a:tint val="75000"/>
                </a:prstClr>
              </a:solidFill>
              <a:latin typeface="Microsoft YaHei UI" panose="020B0503020204020204" pitchFamily="34" charset="-122"/>
            </a:endParaRPr>
          </a:p>
        </p:txBody>
      </p:sp>
      <p:sp>
        <p:nvSpPr>
          <p:cNvPr id="4" name="标题 3">
            <a:extLst>
              <a:ext uri="{FF2B5EF4-FFF2-40B4-BE49-F238E27FC236}">
                <a16:creationId xmlns:a16="http://schemas.microsoft.com/office/drawing/2014/main" id="{34A76AD6-EFA6-F479-86E4-AC433F5BA640}"/>
              </a:ext>
            </a:extLst>
          </p:cNvPr>
          <p:cNvSpPr>
            <a:spLocks noGrp="1"/>
          </p:cNvSpPr>
          <p:nvPr>
            <p:ph type="title"/>
          </p:nvPr>
        </p:nvSpPr>
        <p:spPr/>
        <p:txBody>
          <a:bodyPr/>
          <a:lstStyle/>
          <a:p>
            <a:r>
              <a:rPr lang="zh-CN" altLang="en-US" dirty="0"/>
              <a:t>需要注意的点</a:t>
            </a:r>
          </a:p>
        </p:txBody>
      </p:sp>
      <p:sp>
        <p:nvSpPr>
          <p:cNvPr id="6" name="内容占位符 3">
            <a:extLst>
              <a:ext uri="{FF2B5EF4-FFF2-40B4-BE49-F238E27FC236}">
                <a16:creationId xmlns:a16="http://schemas.microsoft.com/office/drawing/2014/main" id="{E55882C0-1E9F-F1BF-D165-1D6D69F0C011}"/>
              </a:ext>
            </a:extLst>
          </p:cNvPr>
          <p:cNvSpPr txBox="1">
            <a:spLocks/>
          </p:cNvSpPr>
          <p:nvPr/>
        </p:nvSpPr>
        <p:spPr>
          <a:xfrm>
            <a:off x="839788" y="1779753"/>
            <a:ext cx="10515600" cy="35261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3200" dirty="0"/>
              <a:t>AJAX</a:t>
            </a:r>
            <a:r>
              <a:rPr lang="zh-CN" altLang="en-US" sz="3200" dirty="0"/>
              <a:t>请求是</a:t>
            </a:r>
            <a:r>
              <a:rPr lang="zh-CN" altLang="en-US" sz="3200" dirty="0">
                <a:solidFill>
                  <a:schemeClr val="accent2"/>
                </a:solidFill>
              </a:rPr>
              <a:t>异步</a:t>
            </a:r>
            <a:r>
              <a:rPr lang="zh-CN" altLang="en-US" sz="3200" dirty="0"/>
              <a:t>的，在我们的项目中，计算一步的时间可能长达</a:t>
            </a:r>
            <a:r>
              <a:rPr lang="en-US" altLang="zh-CN" sz="3200" dirty="0"/>
              <a:t>5s</a:t>
            </a:r>
            <a:r>
              <a:rPr lang="zh-CN" altLang="en-US" sz="3200" dirty="0"/>
              <a:t>，更新</a:t>
            </a:r>
            <a:r>
              <a:rPr lang="en-US" altLang="zh-CN" sz="3200" dirty="0"/>
              <a:t>DOM</a:t>
            </a:r>
            <a:r>
              <a:rPr lang="zh-CN" altLang="en-US" sz="3200" dirty="0"/>
              <a:t>的代码要等到收到回复后才能执行。</a:t>
            </a:r>
            <a:endParaRPr lang="en-US" altLang="zh-CN" sz="3200" dirty="0"/>
          </a:p>
          <a:p>
            <a:pPr marL="0" indent="0">
              <a:lnSpc>
                <a:spcPct val="100000"/>
              </a:lnSpc>
              <a:buNone/>
            </a:pPr>
            <a:endParaRPr lang="en-US" altLang="zh-CN" sz="3200" dirty="0"/>
          </a:p>
          <a:p>
            <a:pPr marL="0" indent="0">
              <a:lnSpc>
                <a:spcPct val="100000"/>
              </a:lnSpc>
              <a:buNone/>
            </a:pPr>
            <a:r>
              <a:rPr lang="zh-CN" altLang="en-US" sz="3200" dirty="0"/>
              <a:t>我们可以通过</a:t>
            </a:r>
            <a:r>
              <a:rPr lang="en-US" altLang="zh-CN" sz="3200" dirty="0"/>
              <a:t>JS</a:t>
            </a:r>
            <a:r>
              <a:rPr lang="zh-CN" altLang="en-US" sz="3200" dirty="0"/>
              <a:t>的</a:t>
            </a:r>
            <a:r>
              <a:rPr lang="zh-CN" altLang="en-US" sz="3200" dirty="0">
                <a:solidFill>
                  <a:schemeClr val="accent2"/>
                </a:solidFill>
              </a:rPr>
              <a:t>回调函数</a:t>
            </a:r>
            <a:r>
              <a:rPr lang="zh-CN" altLang="en-US" sz="3200" dirty="0"/>
              <a:t>来实现异步请求。</a:t>
            </a:r>
            <a:endParaRPr lang="en-US" altLang="zh-CN" sz="3200" dirty="0"/>
          </a:p>
        </p:txBody>
      </p:sp>
    </p:spTree>
    <p:extLst>
      <p:ext uri="{BB962C8B-B14F-4D97-AF65-F5344CB8AC3E}">
        <p14:creationId xmlns:p14="http://schemas.microsoft.com/office/powerpoint/2010/main" val="2586178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a:xfrm>
            <a:off x="3584805" y="2446588"/>
            <a:ext cx="5022390" cy="1325563"/>
          </a:xfrm>
        </p:spPr>
        <p:txBody>
          <a:bodyPr>
            <a:normAutofit/>
          </a:bodyPr>
          <a:lstStyle/>
          <a:p>
            <a:pPr algn="ctr"/>
            <a:r>
              <a:rPr lang="zh-CN" altLang="en-US" sz="6000" dirty="0"/>
              <a:t>演示</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41</a:t>
            </a:fld>
            <a:endParaRPr lang="zh-CN" altLang="en-US" noProof="0" dirty="0">
              <a:solidFill>
                <a:prstClr val="black">
                  <a:tint val="75000"/>
                </a:prstClr>
              </a:solidFill>
              <a:latin typeface="Microsoft YaHei UI" panose="020B0503020204020204" pitchFamily="34" charset="-122"/>
            </a:endParaRPr>
          </a:p>
        </p:txBody>
      </p:sp>
    </p:spTree>
    <p:extLst>
      <p:ext uri="{BB962C8B-B14F-4D97-AF65-F5344CB8AC3E}">
        <p14:creationId xmlns:p14="http://schemas.microsoft.com/office/powerpoint/2010/main" val="2161782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p:txBody>
          <a:bodyPr/>
          <a:lstStyle/>
          <a:p>
            <a:r>
              <a:rPr lang="zh-CN" altLang="en-US" dirty="0"/>
              <a:t>总结</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42</a:t>
            </a:fld>
            <a:endParaRPr lang="zh-CN" altLang="en-US" noProof="0" dirty="0">
              <a:solidFill>
                <a:prstClr val="black">
                  <a:tint val="75000"/>
                </a:prstClr>
              </a:solidFill>
              <a:latin typeface="Microsoft YaHei UI" panose="020B0503020204020204" pitchFamily="34" charset="-122"/>
            </a:endParaRPr>
          </a:p>
        </p:txBody>
      </p:sp>
      <p:sp>
        <p:nvSpPr>
          <p:cNvPr id="14" name="内容占位符 3">
            <a:extLst>
              <a:ext uri="{FF2B5EF4-FFF2-40B4-BE49-F238E27FC236}">
                <a16:creationId xmlns:a16="http://schemas.microsoft.com/office/drawing/2014/main" id="{3B161CD2-8CD9-4C68-8265-115DF813E670}"/>
              </a:ext>
            </a:extLst>
          </p:cNvPr>
          <p:cNvSpPr txBox="1">
            <a:spLocks/>
          </p:cNvSpPr>
          <p:nvPr/>
        </p:nvSpPr>
        <p:spPr>
          <a:xfrm>
            <a:off x="272100" y="2386256"/>
            <a:ext cx="2863519" cy="1325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zh-CN" altLang="en-US" sz="3200" dirty="0"/>
              <a:t>前端</a:t>
            </a:r>
            <a:endParaRPr lang="en-US" altLang="zh-CN" sz="3200" dirty="0"/>
          </a:p>
          <a:p>
            <a:pPr marL="0" indent="0" algn="ctr">
              <a:lnSpc>
                <a:spcPct val="100000"/>
              </a:lnSpc>
              <a:buNone/>
            </a:pPr>
            <a:r>
              <a:rPr lang="en-US" altLang="zh-CN" sz="3200" dirty="0">
                <a:solidFill>
                  <a:schemeClr val="accent2"/>
                </a:solidFill>
              </a:rPr>
              <a:t>HTML + CSS</a:t>
            </a:r>
            <a:r>
              <a:rPr lang="zh-CN" altLang="en-US" sz="3200" dirty="0">
                <a:solidFill>
                  <a:schemeClr val="accent2"/>
                </a:solidFill>
              </a:rPr>
              <a:t> </a:t>
            </a:r>
            <a:endParaRPr lang="en-US" altLang="zh-CN" sz="3200" dirty="0">
              <a:solidFill>
                <a:schemeClr val="accent2"/>
              </a:solidFill>
            </a:endParaRPr>
          </a:p>
        </p:txBody>
      </p:sp>
      <p:sp>
        <p:nvSpPr>
          <p:cNvPr id="5" name="内容占位符 3">
            <a:extLst>
              <a:ext uri="{FF2B5EF4-FFF2-40B4-BE49-F238E27FC236}">
                <a16:creationId xmlns:a16="http://schemas.microsoft.com/office/drawing/2014/main" id="{932D57FA-B759-74E8-4AE9-EA5A479B457C}"/>
              </a:ext>
            </a:extLst>
          </p:cNvPr>
          <p:cNvSpPr txBox="1">
            <a:spLocks/>
          </p:cNvSpPr>
          <p:nvPr/>
        </p:nvSpPr>
        <p:spPr>
          <a:xfrm>
            <a:off x="8962318" y="2386256"/>
            <a:ext cx="3224880" cy="1732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zh-CN" altLang="en-US" sz="3200" dirty="0"/>
              <a:t>后端</a:t>
            </a:r>
            <a:endParaRPr lang="en-US" altLang="zh-CN" sz="3200" dirty="0"/>
          </a:p>
          <a:p>
            <a:pPr marL="0" indent="0" algn="ctr">
              <a:lnSpc>
                <a:spcPct val="100000"/>
              </a:lnSpc>
              <a:buNone/>
            </a:pPr>
            <a:r>
              <a:rPr lang="en-US" altLang="zh-CN" sz="3200" dirty="0">
                <a:solidFill>
                  <a:schemeClr val="accent2"/>
                </a:solidFill>
              </a:rPr>
              <a:t>C++</a:t>
            </a:r>
            <a:r>
              <a:rPr lang="zh-CN" altLang="en-US" sz="3200" dirty="0">
                <a:solidFill>
                  <a:schemeClr val="accent2"/>
                </a:solidFill>
              </a:rPr>
              <a:t>，</a:t>
            </a:r>
            <a:r>
              <a:rPr lang="en-US" altLang="zh-CN" sz="3200" dirty="0">
                <a:solidFill>
                  <a:schemeClr val="accent2"/>
                </a:solidFill>
              </a:rPr>
              <a:t>Python</a:t>
            </a:r>
            <a:endParaRPr lang="en-US" altLang="zh-CN" sz="3200" dirty="0"/>
          </a:p>
        </p:txBody>
      </p:sp>
      <p:cxnSp>
        <p:nvCxnSpPr>
          <p:cNvPr id="4" name="直接箭头连接符 3">
            <a:extLst>
              <a:ext uri="{FF2B5EF4-FFF2-40B4-BE49-F238E27FC236}">
                <a16:creationId xmlns:a16="http://schemas.microsoft.com/office/drawing/2014/main" id="{0ED8CD5C-3399-B99D-EB1F-690EBBD4707C}"/>
              </a:ext>
            </a:extLst>
          </p:cNvPr>
          <p:cNvCxnSpPr>
            <a:cxnSpLocks/>
          </p:cNvCxnSpPr>
          <p:nvPr/>
        </p:nvCxnSpPr>
        <p:spPr>
          <a:xfrm>
            <a:off x="7475627" y="3253758"/>
            <a:ext cx="1475874" cy="0"/>
          </a:xfrm>
          <a:prstGeom prst="straightConnector1">
            <a:avLst/>
          </a:prstGeom>
          <a:ln w="5715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573CC0A-956C-A122-9233-EBC8E0F39B84}"/>
              </a:ext>
            </a:extLst>
          </p:cNvPr>
          <p:cNvSpPr txBox="1"/>
          <p:nvPr/>
        </p:nvSpPr>
        <p:spPr>
          <a:xfrm>
            <a:off x="7605970" y="2559958"/>
            <a:ext cx="1215188" cy="523220"/>
          </a:xfrm>
          <a:prstGeom prst="rect">
            <a:avLst/>
          </a:prstGeom>
          <a:noFill/>
        </p:spPr>
        <p:txBody>
          <a:bodyPr wrap="square" rtlCol="0">
            <a:spAutoFit/>
          </a:bodyPr>
          <a:lstStyle/>
          <a:p>
            <a:r>
              <a:rPr lang="en-US" altLang="zh-CN" sz="2800" dirty="0"/>
              <a:t>AJAX</a:t>
            </a:r>
            <a:endParaRPr lang="zh-CN" altLang="en-US" sz="2800" dirty="0"/>
          </a:p>
        </p:txBody>
      </p:sp>
      <p:cxnSp>
        <p:nvCxnSpPr>
          <p:cNvPr id="10" name="直接箭头连接符 9">
            <a:extLst>
              <a:ext uri="{FF2B5EF4-FFF2-40B4-BE49-F238E27FC236}">
                <a16:creationId xmlns:a16="http://schemas.microsoft.com/office/drawing/2014/main" id="{AE72640E-4933-AC00-89DD-0A440BC985BA}"/>
              </a:ext>
            </a:extLst>
          </p:cNvPr>
          <p:cNvCxnSpPr>
            <a:cxnSpLocks/>
          </p:cNvCxnSpPr>
          <p:nvPr/>
        </p:nvCxnSpPr>
        <p:spPr>
          <a:xfrm>
            <a:off x="3332747" y="3230908"/>
            <a:ext cx="1475874" cy="0"/>
          </a:xfrm>
          <a:prstGeom prst="straightConnector1">
            <a:avLst/>
          </a:prstGeom>
          <a:ln w="5715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内容占位符 3">
            <a:extLst>
              <a:ext uri="{FF2B5EF4-FFF2-40B4-BE49-F238E27FC236}">
                <a16:creationId xmlns:a16="http://schemas.microsoft.com/office/drawing/2014/main" id="{BB306620-9E84-87A8-68E0-50707A8A7999}"/>
              </a:ext>
            </a:extLst>
          </p:cNvPr>
          <p:cNvSpPr txBox="1">
            <a:spLocks/>
          </p:cNvSpPr>
          <p:nvPr/>
        </p:nvSpPr>
        <p:spPr>
          <a:xfrm>
            <a:off x="5005749" y="2945571"/>
            <a:ext cx="2145633" cy="761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altLang="zh-CN" sz="3200" dirty="0">
                <a:solidFill>
                  <a:schemeClr val="accent2"/>
                </a:solidFill>
              </a:rPr>
              <a:t>JavaScript</a:t>
            </a:r>
          </a:p>
        </p:txBody>
      </p:sp>
      <p:sp>
        <p:nvSpPr>
          <p:cNvPr id="15" name="文本框 14">
            <a:extLst>
              <a:ext uri="{FF2B5EF4-FFF2-40B4-BE49-F238E27FC236}">
                <a16:creationId xmlns:a16="http://schemas.microsoft.com/office/drawing/2014/main" id="{330A6682-D8EB-03E2-E929-675E56550DA9}"/>
              </a:ext>
            </a:extLst>
          </p:cNvPr>
          <p:cNvSpPr txBox="1"/>
          <p:nvPr/>
        </p:nvSpPr>
        <p:spPr>
          <a:xfrm>
            <a:off x="3573568" y="2578763"/>
            <a:ext cx="1133391" cy="523220"/>
          </a:xfrm>
          <a:prstGeom prst="rect">
            <a:avLst/>
          </a:prstGeom>
          <a:noFill/>
        </p:spPr>
        <p:txBody>
          <a:bodyPr wrap="square" rtlCol="0">
            <a:spAutoFit/>
          </a:bodyPr>
          <a:lstStyle/>
          <a:p>
            <a:r>
              <a:rPr lang="en-US" altLang="zh-CN" sz="2800" dirty="0"/>
              <a:t>DOM</a:t>
            </a:r>
            <a:endParaRPr lang="zh-CN" altLang="en-US" sz="2800" dirty="0"/>
          </a:p>
        </p:txBody>
      </p:sp>
    </p:spTree>
    <p:extLst>
      <p:ext uri="{BB962C8B-B14F-4D97-AF65-F5344CB8AC3E}">
        <p14:creationId xmlns:p14="http://schemas.microsoft.com/office/powerpoint/2010/main" val="3972265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zh-CN" altLang="en-US" dirty="0"/>
              <a:t>谢谢</a:t>
            </a:r>
          </a:p>
        </p:txBody>
      </p:sp>
      <p:sp>
        <p:nvSpPr>
          <p:cNvPr id="6" name="幻灯片编号占位符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n-US" altLang="zh-CN" smtClean="0"/>
              <a:pPr lvl="0" rtl="0"/>
              <a:t>43</a:t>
            </a:fld>
            <a:endParaRPr lang="zh-CN" altLang="en-US"/>
          </a:p>
        </p:txBody>
      </p:sp>
    </p:spTree>
    <p:extLst>
      <p:ext uri="{BB962C8B-B14F-4D97-AF65-F5344CB8AC3E}">
        <p14:creationId xmlns:p14="http://schemas.microsoft.com/office/powerpoint/2010/main" val="96225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p:txBody>
          <a:bodyPr/>
          <a:lstStyle/>
          <a:p>
            <a:r>
              <a:rPr lang="en-US" altLang="zh-CN" dirty="0"/>
              <a:t>HTML</a:t>
            </a:r>
            <a:endParaRPr lang="zh-CN" altLang="en-US" dirty="0"/>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5</a:t>
            </a:fld>
            <a:endParaRPr lang="zh-CN" altLang="en-US" noProof="0" dirty="0">
              <a:solidFill>
                <a:prstClr val="black">
                  <a:tint val="75000"/>
                </a:prstClr>
              </a:solidFill>
              <a:latin typeface="Microsoft YaHei UI" panose="020B0503020204020204" pitchFamily="34" charset="-122"/>
            </a:endParaRPr>
          </a:p>
        </p:txBody>
      </p:sp>
      <p:sp>
        <p:nvSpPr>
          <p:cNvPr id="6" name="Google Shape;345;p31">
            <a:extLst>
              <a:ext uri="{FF2B5EF4-FFF2-40B4-BE49-F238E27FC236}">
                <a16:creationId xmlns:a16="http://schemas.microsoft.com/office/drawing/2014/main" id="{1556ED78-E650-58D8-EF8C-1FC9433AE89C}"/>
              </a:ext>
            </a:extLst>
          </p:cNvPr>
          <p:cNvSpPr txBox="1">
            <a:spLocks/>
          </p:cNvSpPr>
          <p:nvPr/>
        </p:nvSpPr>
        <p:spPr>
          <a:xfrm>
            <a:off x="836612" y="1308353"/>
            <a:ext cx="10642933" cy="355145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380990" indent="-380990">
              <a:lnSpc>
                <a:spcPct val="130000"/>
              </a:lnSpc>
            </a:pPr>
            <a:r>
              <a:rPr lang="en-US" altLang="zh-CN" sz="2133" dirty="0">
                <a:solidFill>
                  <a:schemeClr val="tx1"/>
                </a:solidFill>
                <a:latin typeface="Microsoft YaHei UI" panose="020B0503020204020204" pitchFamily="34" charset="-122"/>
                <a:ea typeface="Microsoft YaHei UI" panose="020B0503020204020204" pitchFamily="34" charset="-122"/>
              </a:rPr>
              <a:t>Hyper Text Markup Language (</a:t>
            </a:r>
            <a:r>
              <a:rPr lang="zh-CN" altLang="en-US" sz="2133" dirty="0">
                <a:solidFill>
                  <a:schemeClr val="tx1"/>
                </a:solidFill>
                <a:latin typeface="Microsoft YaHei UI" panose="020B0503020204020204" pitchFamily="34" charset="-122"/>
                <a:ea typeface="Microsoft YaHei UI" panose="020B0503020204020204" pitchFamily="34" charset="-122"/>
              </a:rPr>
              <a:t>超文本标记语言</a:t>
            </a:r>
            <a:r>
              <a:rPr lang="en-US" altLang="zh-CN" sz="2133" dirty="0">
                <a:solidFill>
                  <a:schemeClr val="tx1"/>
                </a:solidFill>
                <a:latin typeface="Microsoft YaHei UI" panose="020B0503020204020204" pitchFamily="34" charset="-122"/>
                <a:ea typeface="Microsoft YaHei UI" panose="020B0503020204020204" pitchFamily="34" charset="-122"/>
              </a:rPr>
              <a:t>)</a:t>
            </a:r>
          </a:p>
          <a:p>
            <a:pPr marL="380990" indent="-380990">
              <a:lnSpc>
                <a:spcPct val="130000"/>
              </a:lnSpc>
            </a:pPr>
            <a:r>
              <a:rPr lang="en-US" altLang="zh-CN" sz="2133" dirty="0">
                <a:solidFill>
                  <a:schemeClr val="tx1"/>
                </a:solidFill>
                <a:latin typeface="Microsoft YaHei UI" panose="020B0503020204020204" pitchFamily="34" charset="-122"/>
                <a:ea typeface="Microsoft YaHei UI" panose="020B0503020204020204" pitchFamily="34" charset="-122"/>
              </a:rPr>
              <a:t>HTML </a:t>
            </a:r>
            <a:r>
              <a:rPr lang="zh-CN" altLang="en-US" sz="2133" dirty="0">
                <a:solidFill>
                  <a:schemeClr val="tx1"/>
                </a:solidFill>
                <a:latin typeface="Microsoft YaHei UI" panose="020B0503020204020204" pitchFamily="34" charset="-122"/>
                <a:ea typeface="Microsoft YaHei UI" panose="020B0503020204020204" pitchFamily="34" charset="-122"/>
              </a:rPr>
              <a:t>不是一种编程语言，而是一种</a:t>
            </a:r>
            <a:r>
              <a:rPr lang="zh-CN" altLang="en-US" sz="2133" dirty="0">
                <a:solidFill>
                  <a:schemeClr val="accent2"/>
                </a:solidFill>
                <a:latin typeface="Microsoft YaHei UI" panose="020B0503020204020204" pitchFamily="34" charset="-122"/>
                <a:ea typeface="Microsoft YaHei UI" panose="020B0503020204020204" pitchFamily="34" charset="-122"/>
              </a:rPr>
              <a:t>标记语言 </a:t>
            </a:r>
            <a:r>
              <a:rPr lang="en-US" altLang="zh-CN" sz="2133" dirty="0">
                <a:solidFill>
                  <a:schemeClr val="tx1"/>
                </a:solidFill>
                <a:latin typeface="Microsoft YaHei UI" panose="020B0503020204020204" pitchFamily="34" charset="-122"/>
                <a:ea typeface="Microsoft YaHei UI" panose="020B0503020204020204" pitchFamily="34" charset="-122"/>
              </a:rPr>
              <a:t>(markup language)</a:t>
            </a:r>
          </a:p>
          <a:p>
            <a:pPr marL="380990" indent="-380990">
              <a:lnSpc>
                <a:spcPct val="130000"/>
              </a:lnSpc>
            </a:pPr>
            <a:r>
              <a:rPr lang="zh-CN" altLang="en-US" sz="2133" dirty="0">
                <a:solidFill>
                  <a:schemeClr val="tx1"/>
                </a:solidFill>
                <a:latin typeface="Microsoft YaHei UI" panose="020B0503020204020204" pitchFamily="34" charset="-122"/>
                <a:ea typeface="Microsoft YaHei UI" panose="020B0503020204020204" pitchFamily="34" charset="-122"/>
              </a:rPr>
              <a:t>标记语言是一套标记标签 </a:t>
            </a:r>
            <a:r>
              <a:rPr lang="en-US" altLang="zh-CN" sz="2133" dirty="0">
                <a:solidFill>
                  <a:schemeClr val="tx1"/>
                </a:solidFill>
                <a:latin typeface="Microsoft YaHei UI" panose="020B0503020204020204" pitchFamily="34" charset="-122"/>
                <a:ea typeface="Microsoft YaHei UI" panose="020B0503020204020204" pitchFamily="34" charset="-122"/>
              </a:rPr>
              <a:t>(markup tag)</a:t>
            </a:r>
            <a:r>
              <a:rPr lang="zh-CN" altLang="en-US" sz="2133" dirty="0">
                <a:solidFill>
                  <a:schemeClr val="tx1"/>
                </a:solidFill>
                <a:latin typeface="Microsoft YaHei UI" panose="020B0503020204020204" pitchFamily="34" charset="-122"/>
                <a:ea typeface="Microsoft YaHei UI" panose="020B0503020204020204" pitchFamily="34" charset="-122"/>
              </a:rPr>
              <a:t>，用来描述网页</a:t>
            </a: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380990" indent="-380990">
              <a:lnSpc>
                <a:spcPct val="130000"/>
              </a:lnSpc>
            </a:pP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0" indent="0">
              <a:lnSpc>
                <a:spcPct val="130000"/>
              </a:lnSpc>
              <a:buNone/>
            </a:pPr>
            <a:r>
              <a:rPr lang="zh-CN" altLang="en-US" sz="2133" dirty="0">
                <a:solidFill>
                  <a:schemeClr val="tx1"/>
                </a:solidFill>
                <a:latin typeface="Microsoft YaHei UI" panose="020B0503020204020204" pitchFamily="34" charset="-122"/>
                <a:ea typeface="Microsoft YaHei UI" panose="020B0503020204020204" pitchFamily="34" charset="-122"/>
              </a:rPr>
              <a:t>超文本：</a:t>
            </a:r>
          </a:p>
          <a:p>
            <a:pPr marL="457189" indent="-457189">
              <a:lnSpc>
                <a:spcPct val="130000"/>
              </a:lnSpc>
              <a:buFont typeface="+mj-lt"/>
              <a:buAutoNum type="arabicPeriod"/>
            </a:pPr>
            <a:r>
              <a:rPr lang="zh-CN" altLang="en-US" sz="2133" b="1" dirty="0">
                <a:solidFill>
                  <a:schemeClr val="tx1"/>
                </a:solidFill>
                <a:latin typeface="Microsoft YaHei UI" panose="020B0503020204020204" pitchFamily="34" charset="-122"/>
                <a:ea typeface="Microsoft YaHei UI" panose="020B0503020204020204" pitchFamily="34" charset="-122"/>
              </a:rPr>
              <a:t>超越文本限制</a:t>
            </a:r>
            <a:r>
              <a:rPr lang="zh-CN" altLang="en-US" sz="2133" dirty="0">
                <a:solidFill>
                  <a:schemeClr val="tx1"/>
                </a:solidFill>
                <a:latin typeface="Microsoft YaHei UI" panose="020B0503020204020204" pitchFamily="34" charset="-122"/>
                <a:ea typeface="Microsoft YaHei UI" panose="020B0503020204020204" pitchFamily="34" charset="-122"/>
              </a:rPr>
              <a:t>：可以加入图片、声音、动画、多媒体等内容</a:t>
            </a: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457189" indent="-457189">
              <a:lnSpc>
                <a:spcPct val="130000"/>
              </a:lnSpc>
              <a:buFont typeface="+mj-lt"/>
              <a:buAutoNum type="arabicPeriod"/>
            </a:pPr>
            <a:r>
              <a:rPr lang="zh-CN" altLang="en-US" sz="2133" b="1" dirty="0">
                <a:solidFill>
                  <a:schemeClr val="tx1"/>
                </a:solidFill>
                <a:latin typeface="Microsoft YaHei UI" panose="020B0503020204020204" pitchFamily="34" charset="-122"/>
                <a:ea typeface="Microsoft YaHei UI" panose="020B0503020204020204" pitchFamily="34" charset="-122"/>
              </a:rPr>
              <a:t>超级链接文本</a:t>
            </a:r>
            <a:r>
              <a:rPr lang="zh-CN" altLang="en-US" sz="2133" dirty="0">
                <a:solidFill>
                  <a:schemeClr val="tx1"/>
                </a:solidFill>
                <a:latin typeface="Microsoft YaHei UI" panose="020B0503020204020204" pitchFamily="34" charset="-122"/>
                <a:ea typeface="Microsoft YaHei UI" panose="020B0503020204020204" pitchFamily="34" charset="-122"/>
              </a:rPr>
              <a:t>：可以从一个文件跳转到另一个文件，与世界各地主机的文件连接</a:t>
            </a:r>
          </a:p>
          <a:p>
            <a:pPr marL="0" indent="0">
              <a:lnSpc>
                <a:spcPct val="130000"/>
              </a:lnSpc>
              <a:buNone/>
            </a:pPr>
            <a:endParaRPr lang="zh-CN" altLang="en-US" sz="2133" dirty="0">
              <a:solidFill>
                <a:schemeClr val="tx1"/>
              </a:solidFill>
              <a:latin typeface="Microsoft YaHei UI" panose="020B0503020204020204" pitchFamily="34" charset="-122"/>
              <a:ea typeface="Microsoft YaHei UI" panose="020B0503020204020204" pitchFamily="34" charset="-122"/>
            </a:endParaRPr>
          </a:p>
          <a:p>
            <a:pPr marL="0" indent="0">
              <a:lnSpc>
                <a:spcPct val="130000"/>
              </a:lnSpc>
              <a:buNone/>
            </a:pPr>
            <a:endParaRPr lang="en-US" altLang="zh-CN" sz="2133" dirty="0">
              <a:solidFill>
                <a:schemeClr val="tx1"/>
              </a:solidFill>
              <a:latin typeface="Microsoft YaHei UI" panose="020B0503020204020204" pitchFamily="34" charset="-122"/>
              <a:ea typeface="Microsoft YaHei UI" panose="020B0503020204020204" pitchFamily="34" charset="-122"/>
            </a:endParaRPr>
          </a:p>
        </p:txBody>
      </p:sp>
      <p:sp>
        <p:nvSpPr>
          <p:cNvPr id="7" name="Google Shape;345;p31">
            <a:extLst>
              <a:ext uri="{FF2B5EF4-FFF2-40B4-BE49-F238E27FC236}">
                <a16:creationId xmlns:a16="http://schemas.microsoft.com/office/drawing/2014/main" id="{F9C153AA-C677-8B57-712C-F69E60976665}"/>
              </a:ext>
            </a:extLst>
          </p:cNvPr>
          <p:cNvSpPr txBox="1">
            <a:spLocks/>
          </p:cNvSpPr>
          <p:nvPr/>
        </p:nvSpPr>
        <p:spPr>
          <a:xfrm>
            <a:off x="836612" y="4477471"/>
            <a:ext cx="10642933" cy="151549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380990" indent="-380990">
              <a:lnSpc>
                <a:spcPct val="130000"/>
              </a:lnSpc>
            </a:pPr>
            <a:r>
              <a:rPr lang="en-US" altLang="zh-CN" sz="2133" dirty="0">
                <a:solidFill>
                  <a:schemeClr val="tx1"/>
                </a:solidFill>
                <a:latin typeface="Microsoft YaHei UI" panose="020B0503020204020204" pitchFamily="34" charset="-122"/>
                <a:ea typeface="Microsoft YaHei UI" panose="020B0503020204020204" pitchFamily="34" charset="-122"/>
              </a:rPr>
              <a:t>HTML </a:t>
            </a:r>
            <a:r>
              <a:rPr lang="zh-CN" altLang="en-US" sz="2133" dirty="0">
                <a:solidFill>
                  <a:schemeClr val="tx1"/>
                </a:solidFill>
                <a:latin typeface="Microsoft YaHei UI" panose="020B0503020204020204" pitchFamily="34" charset="-122"/>
                <a:ea typeface="Microsoft YaHei UI" panose="020B0503020204020204" pitchFamily="34" charset="-122"/>
              </a:rPr>
              <a:t>标签是由</a:t>
            </a:r>
            <a:r>
              <a:rPr lang="zh-CN" altLang="en-US" sz="2133" dirty="0">
                <a:solidFill>
                  <a:schemeClr val="accent2"/>
                </a:solidFill>
                <a:latin typeface="Microsoft YaHei UI" panose="020B0503020204020204" pitchFamily="34" charset="-122"/>
                <a:ea typeface="Microsoft YaHei UI" panose="020B0503020204020204" pitchFamily="34" charset="-122"/>
              </a:rPr>
              <a:t>尖括号</a:t>
            </a:r>
            <a:r>
              <a:rPr lang="zh-CN" altLang="en-US" sz="2133" dirty="0">
                <a:solidFill>
                  <a:schemeClr val="tx1"/>
                </a:solidFill>
                <a:latin typeface="Microsoft YaHei UI" panose="020B0503020204020204" pitchFamily="34" charset="-122"/>
                <a:ea typeface="Microsoft YaHei UI" panose="020B0503020204020204" pitchFamily="34" charset="-122"/>
              </a:rPr>
              <a:t>包围的关键词，比如 </a:t>
            </a:r>
            <a:r>
              <a:rPr lang="en-US" altLang="zh-CN" sz="2133" dirty="0">
                <a:solidFill>
                  <a:schemeClr val="tx1"/>
                </a:solidFill>
                <a:latin typeface="Microsoft YaHei UI" panose="020B0503020204020204" pitchFamily="34" charset="-122"/>
                <a:ea typeface="Microsoft YaHei UI" panose="020B0503020204020204" pitchFamily="34" charset="-122"/>
              </a:rPr>
              <a:t>&lt;html&gt;</a:t>
            </a:r>
          </a:p>
          <a:p>
            <a:pPr marL="380990" indent="-380990">
              <a:lnSpc>
                <a:spcPct val="130000"/>
              </a:lnSpc>
            </a:pPr>
            <a:r>
              <a:rPr lang="en-US" altLang="zh-CN" sz="2133" dirty="0">
                <a:solidFill>
                  <a:schemeClr val="tx1"/>
                </a:solidFill>
                <a:latin typeface="Microsoft YaHei UI" panose="020B0503020204020204" pitchFamily="34" charset="-122"/>
                <a:ea typeface="Microsoft YaHei UI" panose="020B0503020204020204" pitchFamily="34" charset="-122"/>
              </a:rPr>
              <a:t>HTML </a:t>
            </a:r>
            <a:r>
              <a:rPr lang="zh-CN" altLang="en-US" sz="2133" dirty="0">
                <a:solidFill>
                  <a:schemeClr val="tx1"/>
                </a:solidFill>
                <a:latin typeface="Microsoft YaHei UI" panose="020B0503020204020204" pitchFamily="34" charset="-122"/>
                <a:ea typeface="Microsoft YaHei UI" panose="020B0503020204020204" pitchFamily="34" charset="-122"/>
              </a:rPr>
              <a:t>标签通常是</a:t>
            </a:r>
            <a:r>
              <a:rPr lang="zh-CN" altLang="en-US" sz="2133" dirty="0">
                <a:solidFill>
                  <a:schemeClr val="accent2"/>
                </a:solidFill>
                <a:latin typeface="Microsoft YaHei UI" panose="020B0503020204020204" pitchFamily="34" charset="-122"/>
                <a:ea typeface="Microsoft YaHei UI" panose="020B0503020204020204" pitchFamily="34" charset="-122"/>
              </a:rPr>
              <a:t>成对</a:t>
            </a:r>
            <a:r>
              <a:rPr lang="zh-CN" altLang="en-US" sz="2133" dirty="0">
                <a:solidFill>
                  <a:schemeClr val="tx1"/>
                </a:solidFill>
                <a:latin typeface="Microsoft YaHei UI" panose="020B0503020204020204" pitchFamily="34" charset="-122"/>
                <a:ea typeface="Microsoft YaHei UI" panose="020B0503020204020204" pitchFamily="34" charset="-122"/>
              </a:rPr>
              <a:t>出现的，比如 </a:t>
            </a:r>
            <a:r>
              <a:rPr lang="en-US" altLang="zh-CN" sz="2133" dirty="0">
                <a:solidFill>
                  <a:schemeClr val="tx1"/>
                </a:solidFill>
                <a:latin typeface="Microsoft YaHei UI" panose="020B0503020204020204" pitchFamily="34" charset="-122"/>
                <a:ea typeface="Microsoft YaHei UI" panose="020B0503020204020204" pitchFamily="34" charset="-122"/>
              </a:rPr>
              <a:t>&lt;b&gt; </a:t>
            </a:r>
            <a:r>
              <a:rPr lang="zh-CN" altLang="en-US" sz="2133" dirty="0">
                <a:solidFill>
                  <a:schemeClr val="tx1"/>
                </a:solidFill>
                <a:latin typeface="Microsoft YaHei UI" panose="020B0503020204020204" pitchFamily="34" charset="-122"/>
                <a:ea typeface="Microsoft YaHei UI" panose="020B0503020204020204" pitchFamily="34" charset="-122"/>
              </a:rPr>
              <a:t>和 </a:t>
            </a:r>
            <a:r>
              <a:rPr lang="en-US" altLang="zh-CN" sz="2133" dirty="0">
                <a:solidFill>
                  <a:schemeClr val="tx1"/>
                </a:solidFill>
                <a:latin typeface="Microsoft YaHei UI" panose="020B0503020204020204" pitchFamily="34" charset="-122"/>
                <a:ea typeface="Microsoft YaHei UI" panose="020B0503020204020204" pitchFamily="34" charset="-122"/>
              </a:rPr>
              <a:t>&lt;/b&gt;</a:t>
            </a:r>
          </a:p>
          <a:p>
            <a:pPr marL="380990" indent="-380990">
              <a:lnSpc>
                <a:spcPct val="130000"/>
              </a:lnSpc>
            </a:pPr>
            <a:r>
              <a:rPr lang="zh-CN" altLang="en-US" sz="2133" dirty="0">
                <a:solidFill>
                  <a:schemeClr val="tx1"/>
                </a:solidFill>
                <a:latin typeface="Microsoft YaHei UI" panose="020B0503020204020204" pitchFamily="34" charset="-122"/>
                <a:ea typeface="Microsoft YaHei UI" panose="020B0503020204020204" pitchFamily="34" charset="-122"/>
              </a:rPr>
              <a:t>标签对中的第一个标签是开始标签，第二个标签是结束标签</a:t>
            </a:r>
            <a:endParaRPr lang="en-US" altLang="zh-CN" sz="2133" dirty="0">
              <a:solidFill>
                <a:schemeClr val="tx1"/>
              </a:solidFill>
              <a:latin typeface="Microsoft YaHei UI" panose="020B0503020204020204" pitchFamily="34" charset="-122"/>
              <a:ea typeface="Microsoft YaHei UI" panose="020B0503020204020204" pitchFamily="34" charset="-122"/>
            </a:endParaRPr>
          </a:p>
          <a:p>
            <a:pPr marL="0" indent="0">
              <a:lnSpc>
                <a:spcPct val="130000"/>
              </a:lnSpc>
              <a:buNone/>
            </a:pPr>
            <a:endParaRPr lang="en-US" altLang="zh-CN" sz="2133" dirty="0">
              <a:solidFill>
                <a:schemeClr val="tx1"/>
              </a:solidFill>
              <a:latin typeface="+mn-lt"/>
              <a:ea typeface="Microsoft YaHei" panose="020B0503020204020204" pitchFamily="34" charset="-122"/>
            </a:endParaRPr>
          </a:p>
          <a:p>
            <a:pPr marL="0" indent="0">
              <a:lnSpc>
                <a:spcPct val="130000"/>
              </a:lnSpc>
              <a:buNone/>
            </a:pPr>
            <a:endParaRPr lang="en-US" altLang="zh-CN" sz="2133" dirty="0">
              <a:solidFill>
                <a:schemeClr val="tx1"/>
              </a:solidFill>
              <a:latin typeface="+mn-lt"/>
              <a:ea typeface="Microsoft YaHei" panose="020B0503020204020204" pitchFamily="34" charset="-122"/>
            </a:endParaRPr>
          </a:p>
        </p:txBody>
      </p:sp>
    </p:spTree>
    <p:extLst>
      <p:ext uri="{BB962C8B-B14F-4D97-AF65-F5344CB8AC3E}">
        <p14:creationId xmlns:p14="http://schemas.microsoft.com/office/powerpoint/2010/main" val="136284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a:extLst>
              <a:ext uri="{FF2B5EF4-FFF2-40B4-BE49-F238E27FC236}">
                <a16:creationId xmlns:a16="http://schemas.microsoft.com/office/drawing/2014/main" id="{A7F20B33-9B24-53B6-4754-A03C57204F9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6</a:t>
            </a:fld>
            <a:endParaRPr lang="zh-CN" altLang="en-US" noProof="0">
              <a:solidFill>
                <a:prstClr val="black">
                  <a:tint val="75000"/>
                </a:prstClr>
              </a:solidFill>
              <a:latin typeface="Microsoft YaHei UI" panose="020B0503020204020204" pitchFamily="34" charset="-122"/>
            </a:endParaRPr>
          </a:p>
        </p:txBody>
      </p:sp>
      <p:grpSp>
        <p:nvGrpSpPr>
          <p:cNvPr id="18" name="组合 17">
            <a:extLst>
              <a:ext uri="{FF2B5EF4-FFF2-40B4-BE49-F238E27FC236}">
                <a16:creationId xmlns:a16="http://schemas.microsoft.com/office/drawing/2014/main" id="{7394A0A3-4327-A2F7-F7F0-A22812683271}"/>
              </a:ext>
            </a:extLst>
          </p:cNvPr>
          <p:cNvGrpSpPr/>
          <p:nvPr/>
        </p:nvGrpSpPr>
        <p:grpSpPr>
          <a:xfrm>
            <a:off x="1240032" y="1222666"/>
            <a:ext cx="9338879" cy="5256553"/>
            <a:chOff x="1240032" y="1174538"/>
            <a:chExt cx="9338879" cy="5256553"/>
          </a:xfrm>
        </p:grpSpPr>
        <p:pic>
          <p:nvPicPr>
            <p:cNvPr id="10" name="图片 9">
              <a:extLst>
                <a:ext uri="{FF2B5EF4-FFF2-40B4-BE49-F238E27FC236}">
                  <a16:creationId xmlns:a16="http://schemas.microsoft.com/office/drawing/2014/main" id="{7FBB1E65-D011-1AF6-2259-B388E3881E8E}"/>
                </a:ext>
              </a:extLst>
            </p:cNvPr>
            <p:cNvPicPr>
              <a:picLocks noChangeAspect="1"/>
            </p:cNvPicPr>
            <p:nvPr/>
          </p:nvPicPr>
          <p:blipFill>
            <a:blip r:embed="rId2"/>
            <a:stretch>
              <a:fillRect/>
            </a:stretch>
          </p:blipFill>
          <p:spPr>
            <a:xfrm>
              <a:off x="3222338" y="1197034"/>
              <a:ext cx="7356573" cy="5234057"/>
            </a:xfrm>
            <a:prstGeom prst="rect">
              <a:avLst/>
            </a:prstGeom>
          </p:spPr>
        </p:pic>
        <p:sp>
          <p:nvSpPr>
            <p:cNvPr id="11" name="文本框 10">
              <a:extLst>
                <a:ext uri="{FF2B5EF4-FFF2-40B4-BE49-F238E27FC236}">
                  <a16:creationId xmlns:a16="http://schemas.microsoft.com/office/drawing/2014/main" id="{EE61C0A3-D34F-1B10-5775-BAD907B0C168}"/>
                </a:ext>
              </a:extLst>
            </p:cNvPr>
            <p:cNvSpPr txBox="1"/>
            <p:nvPr/>
          </p:nvSpPr>
          <p:spPr>
            <a:xfrm>
              <a:off x="1240033" y="1174538"/>
              <a:ext cx="1798217" cy="420564"/>
            </a:xfrm>
            <a:prstGeom prst="rect">
              <a:avLst/>
            </a:prstGeom>
            <a:noFill/>
          </p:spPr>
          <p:txBody>
            <a:bodyPr wrap="square" rtlCol="0">
              <a:spAutoFit/>
            </a:bodyPr>
            <a:lstStyle/>
            <a:p>
              <a:r>
                <a:rPr lang="en-US" altLang="zh-CN" sz="2133" dirty="0">
                  <a:latin typeface="Microsoft YaHei UI" panose="020B0503020204020204" pitchFamily="34" charset="-122"/>
                  <a:ea typeface="Microsoft YaHei UI" panose="020B0503020204020204" pitchFamily="34" charset="-122"/>
                </a:rPr>
                <a:t>HTML</a:t>
              </a:r>
              <a:r>
                <a:rPr lang="zh-CN" altLang="en-US" sz="2133" dirty="0">
                  <a:latin typeface="Microsoft YaHei UI" panose="020B0503020204020204" pitchFamily="34" charset="-122"/>
                  <a:ea typeface="Microsoft YaHei UI" panose="020B0503020204020204" pitchFamily="34" charset="-122"/>
                </a:rPr>
                <a:t>版本</a:t>
              </a:r>
            </a:p>
          </p:txBody>
        </p:sp>
        <p:cxnSp>
          <p:nvCxnSpPr>
            <p:cNvPr id="12" name="直接箭头连接符 11">
              <a:extLst>
                <a:ext uri="{FF2B5EF4-FFF2-40B4-BE49-F238E27FC236}">
                  <a16:creationId xmlns:a16="http://schemas.microsoft.com/office/drawing/2014/main" id="{23813DFF-D027-9385-9C74-F2D7A089AE31}"/>
                </a:ext>
              </a:extLst>
            </p:cNvPr>
            <p:cNvCxnSpPr>
              <a:cxnSpLocks/>
            </p:cNvCxnSpPr>
            <p:nvPr/>
          </p:nvCxnSpPr>
          <p:spPr>
            <a:xfrm flipH="1">
              <a:off x="2680736" y="1378400"/>
              <a:ext cx="5416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9FD9C8F8-1E3C-7604-34B6-A02AECE1A8B2}"/>
                </a:ext>
              </a:extLst>
            </p:cNvPr>
            <p:cNvSpPr txBox="1"/>
            <p:nvPr/>
          </p:nvSpPr>
          <p:spPr>
            <a:xfrm>
              <a:off x="1240033" y="2541848"/>
              <a:ext cx="1798217" cy="420564"/>
            </a:xfrm>
            <a:prstGeom prst="rect">
              <a:avLst/>
            </a:prstGeom>
            <a:noFill/>
          </p:spPr>
          <p:txBody>
            <a:bodyPr wrap="square" rtlCol="0">
              <a:spAutoFit/>
            </a:bodyPr>
            <a:lstStyle/>
            <a:p>
              <a:r>
                <a:rPr lang="en-US" altLang="zh-CN" sz="2133" dirty="0">
                  <a:latin typeface="Microsoft YaHei UI" panose="020B0503020204020204" pitchFamily="34" charset="-122"/>
                  <a:ea typeface="Microsoft YaHei UI" panose="020B0503020204020204" pitchFamily="34" charset="-122"/>
                </a:rPr>
                <a:t>HTML</a:t>
              </a:r>
              <a:r>
                <a:rPr lang="zh-CN" altLang="en-US" sz="2133" dirty="0">
                  <a:latin typeface="Microsoft YaHei UI" panose="020B0503020204020204" pitchFamily="34" charset="-122"/>
                  <a:ea typeface="Microsoft YaHei UI" panose="020B0503020204020204" pitchFamily="34" charset="-122"/>
                </a:rPr>
                <a:t>头部</a:t>
              </a:r>
            </a:p>
          </p:txBody>
        </p:sp>
        <p:sp>
          <p:nvSpPr>
            <p:cNvPr id="14" name="右大括号 13">
              <a:extLst>
                <a:ext uri="{FF2B5EF4-FFF2-40B4-BE49-F238E27FC236}">
                  <a16:creationId xmlns:a16="http://schemas.microsoft.com/office/drawing/2014/main" id="{CD99F40A-AF93-237F-F05A-494166C3282A}"/>
                </a:ext>
              </a:extLst>
            </p:cNvPr>
            <p:cNvSpPr/>
            <p:nvPr/>
          </p:nvSpPr>
          <p:spPr>
            <a:xfrm rot="10800000">
              <a:off x="2680738" y="2164270"/>
              <a:ext cx="404713" cy="126472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400"/>
            </a:p>
          </p:txBody>
        </p:sp>
        <p:sp>
          <p:nvSpPr>
            <p:cNvPr id="15" name="文本框 14">
              <a:extLst>
                <a:ext uri="{FF2B5EF4-FFF2-40B4-BE49-F238E27FC236}">
                  <a16:creationId xmlns:a16="http://schemas.microsoft.com/office/drawing/2014/main" id="{B46654F5-223F-9DDA-C2E8-8F41438556F6}"/>
                </a:ext>
              </a:extLst>
            </p:cNvPr>
            <p:cNvSpPr txBox="1"/>
            <p:nvPr/>
          </p:nvSpPr>
          <p:spPr>
            <a:xfrm>
              <a:off x="1240032" y="4588470"/>
              <a:ext cx="1798217" cy="420564"/>
            </a:xfrm>
            <a:prstGeom prst="rect">
              <a:avLst/>
            </a:prstGeom>
            <a:noFill/>
          </p:spPr>
          <p:txBody>
            <a:bodyPr wrap="square" rtlCol="0">
              <a:spAutoFit/>
            </a:bodyPr>
            <a:lstStyle/>
            <a:p>
              <a:r>
                <a:rPr lang="en-US" altLang="zh-CN" sz="2133" dirty="0">
                  <a:latin typeface="Microsoft YaHei UI" panose="020B0503020204020204" pitchFamily="34" charset="-122"/>
                  <a:ea typeface="Microsoft YaHei UI" panose="020B0503020204020204" pitchFamily="34" charset="-122"/>
                </a:rPr>
                <a:t>HTML</a:t>
              </a:r>
              <a:r>
                <a:rPr lang="zh-CN" altLang="en-US" sz="2133" dirty="0">
                  <a:latin typeface="Microsoft YaHei UI" panose="020B0503020204020204" pitchFamily="34" charset="-122"/>
                  <a:ea typeface="Microsoft YaHei UI" panose="020B0503020204020204" pitchFamily="34" charset="-122"/>
                </a:rPr>
                <a:t>内容</a:t>
              </a:r>
            </a:p>
          </p:txBody>
        </p:sp>
        <p:sp>
          <p:nvSpPr>
            <p:cNvPr id="16" name="右大括号 15">
              <a:extLst>
                <a:ext uri="{FF2B5EF4-FFF2-40B4-BE49-F238E27FC236}">
                  <a16:creationId xmlns:a16="http://schemas.microsoft.com/office/drawing/2014/main" id="{9945B41A-9B2A-F7F8-8582-E590C428DE24}"/>
                </a:ext>
              </a:extLst>
            </p:cNvPr>
            <p:cNvSpPr/>
            <p:nvPr/>
          </p:nvSpPr>
          <p:spPr>
            <a:xfrm rot="10800000">
              <a:off x="2680736" y="3806576"/>
              <a:ext cx="357513" cy="202341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400"/>
            </a:p>
          </p:txBody>
        </p:sp>
      </p:grpSp>
      <p:sp>
        <p:nvSpPr>
          <p:cNvPr id="17" name="标题 1">
            <a:extLst>
              <a:ext uri="{FF2B5EF4-FFF2-40B4-BE49-F238E27FC236}">
                <a16:creationId xmlns:a16="http://schemas.microsoft.com/office/drawing/2014/main" id="{0BA19B82-61E0-40CD-8D8B-FCB9093717EB}"/>
              </a:ext>
            </a:extLst>
          </p:cNvPr>
          <p:cNvSpPr>
            <a:spLocks noGrp="1"/>
          </p:cNvSpPr>
          <p:nvPr>
            <p:ph type="title"/>
          </p:nvPr>
        </p:nvSpPr>
        <p:spPr>
          <a:xfrm>
            <a:off x="838200" y="111151"/>
            <a:ext cx="10515600" cy="1325563"/>
          </a:xfrm>
        </p:spPr>
        <p:txBody>
          <a:bodyPr/>
          <a:lstStyle/>
          <a:p>
            <a:r>
              <a:rPr lang="en-US" altLang="zh-CN" dirty="0"/>
              <a:t>HTML</a:t>
            </a:r>
            <a:r>
              <a:rPr lang="zh-CN" altLang="en-US" dirty="0">
                <a:solidFill>
                  <a:schemeClr val="accent2"/>
                </a:solidFill>
              </a:rPr>
              <a:t>结构</a:t>
            </a:r>
          </a:p>
        </p:txBody>
      </p:sp>
    </p:spTree>
    <p:extLst>
      <p:ext uri="{BB962C8B-B14F-4D97-AF65-F5344CB8AC3E}">
        <p14:creationId xmlns:p14="http://schemas.microsoft.com/office/powerpoint/2010/main" val="420126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a:extLst>
              <a:ext uri="{FF2B5EF4-FFF2-40B4-BE49-F238E27FC236}">
                <a16:creationId xmlns:a16="http://schemas.microsoft.com/office/drawing/2014/main" id="{A7F20B33-9B24-53B6-4754-A03C57204F9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7</a:t>
            </a:fld>
            <a:endParaRPr lang="zh-CN" altLang="en-US" noProof="0">
              <a:solidFill>
                <a:prstClr val="black">
                  <a:tint val="75000"/>
                </a:prstClr>
              </a:solidFill>
              <a:latin typeface="Microsoft YaHei UI" panose="020B0503020204020204" pitchFamily="34" charset="-122"/>
            </a:endParaRPr>
          </a:p>
        </p:txBody>
      </p:sp>
      <p:sp>
        <p:nvSpPr>
          <p:cNvPr id="17" name="标题 1">
            <a:extLst>
              <a:ext uri="{FF2B5EF4-FFF2-40B4-BE49-F238E27FC236}">
                <a16:creationId xmlns:a16="http://schemas.microsoft.com/office/drawing/2014/main" id="{0BA19B82-61E0-40CD-8D8B-FCB9093717EB}"/>
              </a:ext>
            </a:extLst>
          </p:cNvPr>
          <p:cNvSpPr>
            <a:spLocks noGrp="1"/>
          </p:cNvSpPr>
          <p:nvPr>
            <p:ph type="title"/>
          </p:nvPr>
        </p:nvSpPr>
        <p:spPr>
          <a:xfrm>
            <a:off x="838200" y="111151"/>
            <a:ext cx="10515600" cy="1325563"/>
          </a:xfrm>
        </p:spPr>
        <p:txBody>
          <a:bodyPr/>
          <a:lstStyle/>
          <a:p>
            <a:r>
              <a:rPr lang="zh-CN" altLang="en-US" dirty="0"/>
              <a:t>文档对象模型</a:t>
            </a:r>
            <a:r>
              <a:rPr lang="en-US" altLang="zh-CN" dirty="0">
                <a:solidFill>
                  <a:schemeClr val="accent2"/>
                </a:solidFill>
              </a:rPr>
              <a:t>DOM</a:t>
            </a:r>
            <a:endParaRPr lang="zh-CN" altLang="en-US" dirty="0">
              <a:solidFill>
                <a:schemeClr val="accent2"/>
              </a:solidFill>
            </a:endParaRPr>
          </a:p>
        </p:txBody>
      </p:sp>
      <p:sp>
        <p:nvSpPr>
          <p:cNvPr id="20" name="矩形 19">
            <a:extLst>
              <a:ext uri="{FF2B5EF4-FFF2-40B4-BE49-F238E27FC236}">
                <a16:creationId xmlns:a16="http://schemas.microsoft.com/office/drawing/2014/main" id="{D4870442-74CB-AF0D-A266-202A0F1B8560}"/>
              </a:ext>
            </a:extLst>
          </p:cNvPr>
          <p:cNvSpPr/>
          <p:nvPr/>
        </p:nvSpPr>
        <p:spPr>
          <a:xfrm>
            <a:off x="6729104" y="470572"/>
            <a:ext cx="2105891"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HTML</a:t>
            </a:r>
            <a:r>
              <a:rPr lang="zh-CN" altLang="en-US" sz="2400" dirty="0"/>
              <a:t>文档</a:t>
            </a:r>
          </a:p>
        </p:txBody>
      </p:sp>
      <p:sp>
        <p:nvSpPr>
          <p:cNvPr id="21" name="矩形 20">
            <a:extLst>
              <a:ext uri="{FF2B5EF4-FFF2-40B4-BE49-F238E27FC236}">
                <a16:creationId xmlns:a16="http://schemas.microsoft.com/office/drawing/2014/main" id="{B89AEE4B-7A2E-1F15-64F4-C72247E97DFE}"/>
              </a:ext>
            </a:extLst>
          </p:cNvPr>
          <p:cNvSpPr/>
          <p:nvPr/>
        </p:nvSpPr>
        <p:spPr>
          <a:xfrm>
            <a:off x="3990109" y="1878840"/>
            <a:ext cx="2105891"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根元素</a:t>
            </a:r>
            <a:r>
              <a:rPr lang="en-US" altLang="zh-CN" sz="2400" dirty="0"/>
              <a:t>:</a:t>
            </a:r>
          </a:p>
          <a:p>
            <a:pPr algn="ctr"/>
            <a:r>
              <a:rPr lang="en-US" altLang="zh-CN" sz="2400" dirty="0"/>
              <a:t>&lt;html&gt;</a:t>
            </a:r>
            <a:endParaRPr lang="zh-CN" altLang="en-US" sz="2400" dirty="0"/>
          </a:p>
        </p:txBody>
      </p:sp>
      <p:sp>
        <p:nvSpPr>
          <p:cNvPr id="22" name="矩形 21">
            <a:extLst>
              <a:ext uri="{FF2B5EF4-FFF2-40B4-BE49-F238E27FC236}">
                <a16:creationId xmlns:a16="http://schemas.microsoft.com/office/drawing/2014/main" id="{AF26A0AC-5915-3D1A-63C7-EC0CE75A1240}"/>
              </a:ext>
            </a:extLst>
          </p:cNvPr>
          <p:cNvSpPr/>
          <p:nvPr/>
        </p:nvSpPr>
        <p:spPr>
          <a:xfrm>
            <a:off x="9537360" y="1878840"/>
            <a:ext cx="2105891"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版本元素</a:t>
            </a:r>
          </a:p>
        </p:txBody>
      </p:sp>
      <p:cxnSp>
        <p:nvCxnSpPr>
          <p:cNvPr id="23" name="直接连接符 22">
            <a:extLst>
              <a:ext uri="{FF2B5EF4-FFF2-40B4-BE49-F238E27FC236}">
                <a16:creationId xmlns:a16="http://schemas.microsoft.com/office/drawing/2014/main" id="{9CA5167D-04FD-A0DB-3A29-E2A7FE91F579}"/>
              </a:ext>
            </a:extLst>
          </p:cNvPr>
          <p:cNvCxnSpPr>
            <a:cxnSpLocks/>
            <a:stCxn id="20" idx="2"/>
          </p:cNvCxnSpPr>
          <p:nvPr/>
        </p:nvCxnSpPr>
        <p:spPr>
          <a:xfrm>
            <a:off x="7782049" y="1234172"/>
            <a:ext cx="0" cy="339704"/>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FDB6CBAA-8958-B05E-4195-BD3A5F7C66BB}"/>
              </a:ext>
            </a:extLst>
          </p:cNvPr>
          <p:cNvCxnSpPr/>
          <p:nvPr/>
        </p:nvCxnSpPr>
        <p:spPr>
          <a:xfrm>
            <a:off x="5043055" y="1573876"/>
            <a:ext cx="554725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84502AC3-018E-2634-4C97-32A8BA507E86}"/>
              </a:ext>
            </a:extLst>
          </p:cNvPr>
          <p:cNvCxnSpPr>
            <a:endCxn id="21" idx="0"/>
          </p:cNvCxnSpPr>
          <p:nvPr/>
        </p:nvCxnSpPr>
        <p:spPr>
          <a:xfrm>
            <a:off x="5043055" y="1573877"/>
            <a:ext cx="0" cy="304964"/>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3F9A04DB-240A-DB22-D20D-FCC8462ABC5C}"/>
              </a:ext>
            </a:extLst>
          </p:cNvPr>
          <p:cNvCxnSpPr/>
          <p:nvPr/>
        </p:nvCxnSpPr>
        <p:spPr>
          <a:xfrm>
            <a:off x="10590305" y="1573875"/>
            <a:ext cx="0" cy="304964"/>
          </a:xfrm>
          <a:prstGeom prst="line">
            <a:avLst/>
          </a:prstGeom>
          <a:ln w="12700"/>
        </p:spPr>
        <p:style>
          <a:lnRef idx="1">
            <a:schemeClr val="dk1"/>
          </a:lnRef>
          <a:fillRef idx="0">
            <a:schemeClr val="dk1"/>
          </a:fillRef>
          <a:effectRef idx="0">
            <a:schemeClr val="dk1"/>
          </a:effectRef>
          <a:fontRef idx="minor">
            <a:schemeClr val="tx1"/>
          </a:fontRef>
        </p:style>
      </p:cxnSp>
      <p:sp>
        <p:nvSpPr>
          <p:cNvPr id="27" name="矩形 26">
            <a:extLst>
              <a:ext uri="{FF2B5EF4-FFF2-40B4-BE49-F238E27FC236}">
                <a16:creationId xmlns:a16="http://schemas.microsoft.com/office/drawing/2014/main" id="{8B4CBB47-F41C-87B8-3C55-9FE98EB9EBB3}"/>
              </a:ext>
            </a:extLst>
          </p:cNvPr>
          <p:cNvSpPr/>
          <p:nvPr/>
        </p:nvSpPr>
        <p:spPr>
          <a:xfrm>
            <a:off x="1333727" y="3285016"/>
            <a:ext cx="2105891"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元素</a:t>
            </a:r>
            <a:r>
              <a:rPr lang="en-US" altLang="zh-CN" sz="2400" dirty="0"/>
              <a:t>:</a:t>
            </a:r>
          </a:p>
          <a:p>
            <a:pPr algn="ctr"/>
            <a:r>
              <a:rPr lang="en-US" altLang="zh-CN" sz="2400" dirty="0"/>
              <a:t>&lt;head&gt;</a:t>
            </a:r>
            <a:endParaRPr lang="zh-CN" altLang="en-US" sz="2400" dirty="0"/>
          </a:p>
        </p:txBody>
      </p:sp>
      <p:sp>
        <p:nvSpPr>
          <p:cNvPr id="28" name="矩形 27">
            <a:extLst>
              <a:ext uri="{FF2B5EF4-FFF2-40B4-BE49-F238E27FC236}">
                <a16:creationId xmlns:a16="http://schemas.microsoft.com/office/drawing/2014/main" id="{D8AFD6D4-AF6D-BC70-342F-0902DC1650E0}"/>
              </a:ext>
            </a:extLst>
          </p:cNvPr>
          <p:cNvSpPr/>
          <p:nvPr/>
        </p:nvSpPr>
        <p:spPr>
          <a:xfrm>
            <a:off x="6646495" y="3267723"/>
            <a:ext cx="2105891"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元素</a:t>
            </a:r>
            <a:r>
              <a:rPr lang="en-US" altLang="zh-CN" sz="2400" dirty="0"/>
              <a:t>:</a:t>
            </a:r>
          </a:p>
          <a:p>
            <a:pPr algn="ctr"/>
            <a:r>
              <a:rPr lang="en-US" altLang="zh-CN" sz="2400" dirty="0"/>
              <a:t>&lt;body&gt;</a:t>
            </a:r>
            <a:endParaRPr lang="zh-CN" altLang="en-US" sz="2400" dirty="0"/>
          </a:p>
        </p:txBody>
      </p:sp>
      <p:cxnSp>
        <p:nvCxnSpPr>
          <p:cNvPr id="29" name="直接连接符 28">
            <a:extLst>
              <a:ext uri="{FF2B5EF4-FFF2-40B4-BE49-F238E27FC236}">
                <a16:creationId xmlns:a16="http://schemas.microsoft.com/office/drawing/2014/main" id="{9E113712-DEF4-374E-DBA6-DA0301829F6F}"/>
              </a:ext>
            </a:extLst>
          </p:cNvPr>
          <p:cNvCxnSpPr>
            <a:cxnSpLocks/>
          </p:cNvCxnSpPr>
          <p:nvPr/>
        </p:nvCxnSpPr>
        <p:spPr>
          <a:xfrm>
            <a:off x="5048085" y="2642440"/>
            <a:ext cx="0" cy="339704"/>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F774C6B8-DC2B-BBF6-BEE5-184CD10210E8}"/>
              </a:ext>
            </a:extLst>
          </p:cNvPr>
          <p:cNvCxnSpPr>
            <a:cxnSpLocks/>
          </p:cNvCxnSpPr>
          <p:nvPr/>
        </p:nvCxnSpPr>
        <p:spPr>
          <a:xfrm>
            <a:off x="2386673" y="2982144"/>
            <a:ext cx="531645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273EE869-5721-428B-8B62-368A133E2C0A}"/>
              </a:ext>
            </a:extLst>
          </p:cNvPr>
          <p:cNvCxnSpPr/>
          <p:nvPr/>
        </p:nvCxnSpPr>
        <p:spPr>
          <a:xfrm>
            <a:off x="2386672" y="2991033"/>
            <a:ext cx="0" cy="304964"/>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32D2663C-C356-7927-C21F-F7AF98A06B8B}"/>
              </a:ext>
            </a:extLst>
          </p:cNvPr>
          <p:cNvCxnSpPr/>
          <p:nvPr/>
        </p:nvCxnSpPr>
        <p:spPr>
          <a:xfrm>
            <a:off x="7703127" y="2975710"/>
            <a:ext cx="0" cy="304964"/>
          </a:xfrm>
          <a:prstGeom prst="line">
            <a:avLst/>
          </a:prstGeom>
          <a:ln w="12700"/>
        </p:spPr>
        <p:style>
          <a:lnRef idx="1">
            <a:schemeClr val="dk1"/>
          </a:lnRef>
          <a:fillRef idx="0">
            <a:schemeClr val="dk1"/>
          </a:fillRef>
          <a:effectRef idx="0">
            <a:schemeClr val="dk1"/>
          </a:effectRef>
          <a:fontRef idx="minor">
            <a:schemeClr val="tx1"/>
          </a:fontRef>
        </p:style>
      </p:cxnSp>
      <p:sp>
        <p:nvSpPr>
          <p:cNvPr id="33" name="矩形 32">
            <a:extLst>
              <a:ext uri="{FF2B5EF4-FFF2-40B4-BE49-F238E27FC236}">
                <a16:creationId xmlns:a16="http://schemas.microsoft.com/office/drawing/2014/main" id="{024C3F12-775C-33D9-FA38-69C773AE75A9}"/>
              </a:ext>
            </a:extLst>
          </p:cNvPr>
          <p:cNvSpPr/>
          <p:nvPr/>
        </p:nvSpPr>
        <p:spPr>
          <a:xfrm>
            <a:off x="1618210" y="4614296"/>
            <a:ext cx="1529543"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元素</a:t>
            </a:r>
            <a:r>
              <a:rPr lang="en-US" altLang="zh-CN" sz="2400" dirty="0"/>
              <a:t>:</a:t>
            </a:r>
          </a:p>
          <a:p>
            <a:pPr algn="ctr"/>
            <a:r>
              <a:rPr lang="en-US" altLang="zh-CN" sz="2400" dirty="0"/>
              <a:t>&lt;title&gt;</a:t>
            </a:r>
            <a:endParaRPr lang="zh-CN" altLang="en-US" sz="2400" dirty="0"/>
          </a:p>
        </p:txBody>
      </p:sp>
      <p:cxnSp>
        <p:nvCxnSpPr>
          <p:cNvPr id="34" name="直接连接符 33">
            <a:extLst>
              <a:ext uri="{FF2B5EF4-FFF2-40B4-BE49-F238E27FC236}">
                <a16:creationId xmlns:a16="http://schemas.microsoft.com/office/drawing/2014/main" id="{1F542D1C-C15B-617E-00A1-BC7545420474}"/>
              </a:ext>
            </a:extLst>
          </p:cNvPr>
          <p:cNvCxnSpPr>
            <a:cxnSpLocks/>
            <a:stCxn id="33" idx="0"/>
            <a:endCxn id="27" idx="2"/>
          </p:cNvCxnSpPr>
          <p:nvPr/>
        </p:nvCxnSpPr>
        <p:spPr>
          <a:xfrm flipV="1">
            <a:off x="2382981" y="4048616"/>
            <a:ext cx="3691" cy="565680"/>
          </a:xfrm>
          <a:prstGeom prst="line">
            <a:avLst/>
          </a:prstGeom>
          <a:ln w="12700"/>
        </p:spPr>
        <p:style>
          <a:lnRef idx="1">
            <a:schemeClr val="dk1"/>
          </a:lnRef>
          <a:fillRef idx="0">
            <a:schemeClr val="dk1"/>
          </a:fillRef>
          <a:effectRef idx="0">
            <a:schemeClr val="dk1"/>
          </a:effectRef>
          <a:fontRef idx="minor">
            <a:schemeClr val="tx1"/>
          </a:fontRef>
        </p:style>
      </p:cxnSp>
      <p:sp>
        <p:nvSpPr>
          <p:cNvPr id="35" name="矩形 34">
            <a:extLst>
              <a:ext uri="{FF2B5EF4-FFF2-40B4-BE49-F238E27FC236}">
                <a16:creationId xmlns:a16="http://schemas.microsoft.com/office/drawing/2014/main" id="{72114723-5393-1E06-CD48-33C9C05027DB}"/>
              </a:ext>
            </a:extLst>
          </p:cNvPr>
          <p:cNvSpPr/>
          <p:nvPr/>
        </p:nvSpPr>
        <p:spPr>
          <a:xfrm>
            <a:off x="1618210" y="5990243"/>
            <a:ext cx="1529543"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文本</a:t>
            </a:r>
            <a:r>
              <a:rPr lang="en-US" altLang="zh-CN" sz="2400" dirty="0"/>
              <a:t>:</a:t>
            </a:r>
          </a:p>
          <a:p>
            <a:pPr algn="ctr"/>
            <a:r>
              <a:rPr lang="en-US" altLang="zh-CN" sz="2400" dirty="0"/>
              <a:t>“</a:t>
            </a:r>
            <a:r>
              <a:rPr lang="zh-CN" altLang="en-US" sz="2400" dirty="0"/>
              <a:t>文档标题</a:t>
            </a:r>
            <a:r>
              <a:rPr lang="en-US" altLang="zh-CN" sz="2400" dirty="0"/>
              <a:t>”</a:t>
            </a:r>
            <a:endParaRPr lang="zh-CN" altLang="en-US" sz="2400" dirty="0"/>
          </a:p>
        </p:txBody>
      </p:sp>
      <p:cxnSp>
        <p:nvCxnSpPr>
          <p:cNvPr id="36" name="直接连接符 35">
            <a:extLst>
              <a:ext uri="{FF2B5EF4-FFF2-40B4-BE49-F238E27FC236}">
                <a16:creationId xmlns:a16="http://schemas.microsoft.com/office/drawing/2014/main" id="{24D50D8F-7ACE-95EE-506E-FE2D57223714}"/>
              </a:ext>
            </a:extLst>
          </p:cNvPr>
          <p:cNvCxnSpPr>
            <a:cxnSpLocks/>
            <a:stCxn id="33" idx="2"/>
            <a:endCxn id="35" idx="0"/>
          </p:cNvCxnSpPr>
          <p:nvPr/>
        </p:nvCxnSpPr>
        <p:spPr>
          <a:xfrm>
            <a:off x="2382981" y="5377896"/>
            <a:ext cx="0" cy="612347"/>
          </a:xfrm>
          <a:prstGeom prst="line">
            <a:avLst/>
          </a:prstGeom>
          <a:ln w="12700"/>
        </p:spPr>
        <p:style>
          <a:lnRef idx="1">
            <a:schemeClr val="dk1"/>
          </a:lnRef>
          <a:fillRef idx="0">
            <a:schemeClr val="dk1"/>
          </a:fillRef>
          <a:effectRef idx="0">
            <a:schemeClr val="dk1"/>
          </a:effectRef>
          <a:fontRef idx="minor">
            <a:schemeClr val="tx1"/>
          </a:fontRef>
        </p:style>
      </p:cxnSp>
      <p:sp>
        <p:nvSpPr>
          <p:cNvPr id="37" name="矩形 36">
            <a:extLst>
              <a:ext uri="{FF2B5EF4-FFF2-40B4-BE49-F238E27FC236}">
                <a16:creationId xmlns:a16="http://schemas.microsoft.com/office/drawing/2014/main" id="{15E7AEA3-0C60-773A-0F7D-F6ED9984AA1A}"/>
              </a:ext>
            </a:extLst>
          </p:cNvPr>
          <p:cNvSpPr/>
          <p:nvPr/>
        </p:nvSpPr>
        <p:spPr>
          <a:xfrm>
            <a:off x="5722810" y="4614296"/>
            <a:ext cx="1222937"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元素</a:t>
            </a:r>
            <a:r>
              <a:rPr lang="en-US" altLang="zh-CN" sz="2400" dirty="0"/>
              <a:t>:</a:t>
            </a:r>
          </a:p>
          <a:p>
            <a:pPr algn="ctr"/>
            <a:r>
              <a:rPr lang="en-US" altLang="zh-CN" sz="2400" dirty="0"/>
              <a:t>&lt;a&gt;</a:t>
            </a:r>
            <a:endParaRPr lang="zh-CN" altLang="en-US" sz="2400" dirty="0"/>
          </a:p>
        </p:txBody>
      </p:sp>
      <p:sp>
        <p:nvSpPr>
          <p:cNvPr id="38" name="矩形 37">
            <a:extLst>
              <a:ext uri="{FF2B5EF4-FFF2-40B4-BE49-F238E27FC236}">
                <a16:creationId xmlns:a16="http://schemas.microsoft.com/office/drawing/2014/main" id="{38983C66-2184-4051-3386-8AE1757CEBBC}"/>
              </a:ext>
            </a:extLst>
          </p:cNvPr>
          <p:cNvSpPr/>
          <p:nvPr/>
        </p:nvSpPr>
        <p:spPr>
          <a:xfrm>
            <a:off x="8586083" y="4614296"/>
            <a:ext cx="1222936"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元素</a:t>
            </a:r>
            <a:r>
              <a:rPr lang="en-US" altLang="zh-CN" sz="2400" dirty="0"/>
              <a:t>:</a:t>
            </a:r>
          </a:p>
          <a:p>
            <a:pPr algn="ctr"/>
            <a:r>
              <a:rPr lang="en-US" altLang="zh-CN" sz="2400" dirty="0"/>
              <a:t>&lt;h1&gt;</a:t>
            </a:r>
            <a:endParaRPr lang="zh-CN" altLang="en-US" sz="2400" dirty="0"/>
          </a:p>
        </p:txBody>
      </p:sp>
      <p:sp>
        <p:nvSpPr>
          <p:cNvPr id="39" name="矩形 38">
            <a:extLst>
              <a:ext uri="{FF2B5EF4-FFF2-40B4-BE49-F238E27FC236}">
                <a16:creationId xmlns:a16="http://schemas.microsoft.com/office/drawing/2014/main" id="{F4A6AA39-5ABE-6BD9-AB9E-DFA1C5E57E0D}"/>
              </a:ext>
            </a:extLst>
          </p:cNvPr>
          <p:cNvSpPr/>
          <p:nvPr/>
        </p:nvSpPr>
        <p:spPr>
          <a:xfrm>
            <a:off x="3825149" y="4614296"/>
            <a:ext cx="1222937"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属性</a:t>
            </a:r>
            <a:r>
              <a:rPr lang="en-US" altLang="zh-CN" sz="2400" dirty="0"/>
              <a:t>:</a:t>
            </a:r>
          </a:p>
          <a:p>
            <a:pPr algn="ctr"/>
            <a:r>
              <a:rPr lang="en-US" altLang="zh-CN" sz="2400" dirty="0" err="1"/>
              <a:t>href</a:t>
            </a:r>
            <a:endParaRPr lang="zh-CN" altLang="en-US" sz="2400" dirty="0"/>
          </a:p>
        </p:txBody>
      </p:sp>
      <p:cxnSp>
        <p:nvCxnSpPr>
          <p:cNvPr id="40" name="直接连接符 39">
            <a:extLst>
              <a:ext uri="{FF2B5EF4-FFF2-40B4-BE49-F238E27FC236}">
                <a16:creationId xmlns:a16="http://schemas.microsoft.com/office/drawing/2014/main" id="{AF4B8778-481A-DF15-517C-160ADB1AF00F}"/>
              </a:ext>
            </a:extLst>
          </p:cNvPr>
          <p:cNvCxnSpPr>
            <a:cxnSpLocks/>
          </p:cNvCxnSpPr>
          <p:nvPr/>
        </p:nvCxnSpPr>
        <p:spPr>
          <a:xfrm>
            <a:off x="7699440" y="4031323"/>
            <a:ext cx="0" cy="300133"/>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413B4EFC-0834-A0A3-2A09-782C79B1D2AD}"/>
              </a:ext>
            </a:extLst>
          </p:cNvPr>
          <p:cNvCxnSpPr>
            <a:cxnSpLocks/>
          </p:cNvCxnSpPr>
          <p:nvPr/>
        </p:nvCxnSpPr>
        <p:spPr>
          <a:xfrm>
            <a:off x="6334278" y="4331456"/>
            <a:ext cx="286327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3AA03EF0-70C6-D772-91E6-88F8C9D7C9A7}"/>
              </a:ext>
            </a:extLst>
          </p:cNvPr>
          <p:cNvCxnSpPr/>
          <p:nvPr/>
        </p:nvCxnSpPr>
        <p:spPr>
          <a:xfrm>
            <a:off x="6334277" y="4331457"/>
            <a:ext cx="0" cy="304964"/>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CDD54257-B921-F6F1-57CD-71E026117B9A}"/>
              </a:ext>
            </a:extLst>
          </p:cNvPr>
          <p:cNvCxnSpPr/>
          <p:nvPr/>
        </p:nvCxnSpPr>
        <p:spPr>
          <a:xfrm>
            <a:off x="9193852" y="4331457"/>
            <a:ext cx="0" cy="304964"/>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7CBF4D5D-3EFA-A3FE-8944-2B8AC33CCB5B}"/>
              </a:ext>
            </a:extLst>
          </p:cNvPr>
          <p:cNvCxnSpPr>
            <a:cxnSpLocks/>
            <a:stCxn id="39" idx="3"/>
            <a:endCxn id="37" idx="1"/>
          </p:cNvCxnSpPr>
          <p:nvPr/>
        </p:nvCxnSpPr>
        <p:spPr>
          <a:xfrm>
            <a:off x="5048086" y="4996096"/>
            <a:ext cx="674724" cy="0"/>
          </a:xfrm>
          <a:prstGeom prst="line">
            <a:avLst/>
          </a:prstGeom>
          <a:ln w="12700"/>
        </p:spPr>
        <p:style>
          <a:lnRef idx="1">
            <a:schemeClr val="dk1"/>
          </a:lnRef>
          <a:fillRef idx="0">
            <a:schemeClr val="dk1"/>
          </a:fillRef>
          <a:effectRef idx="0">
            <a:schemeClr val="dk1"/>
          </a:effectRef>
          <a:fontRef idx="minor">
            <a:schemeClr val="tx1"/>
          </a:fontRef>
        </p:style>
      </p:cxnSp>
      <p:sp>
        <p:nvSpPr>
          <p:cNvPr id="45" name="矩形 44">
            <a:extLst>
              <a:ext uri="{FF2B5EF4-FFF2-40B4-BE49-F238E27FC236}">
                <a16:creationId xmlns:a16="http://schemas.microsoft.com/office/drawing/2014/main" id="{84E6EAC5-2D19-CCC8-CEE8-D0A56378F255}"/>
              </a:ext>
            </a:extLst>
          </p:cNvPr>
          <p:cNvSpPr/>
          <p:nvPr/>
        </p:nvSpPr>
        <p:spPr>
          <a:xfrm>
            <a:off x="5569506" y="5990243"/>
            <a:ext cx="1529543"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文本</a:t>
            </a:r>
            <a:r>
              <a:rPr lang="en-US" altLang="zh-CN" sz="2400" dirty="0"/>
              <a:t>:</a:t>
            </a:r>
          </a:p>
          <a:p>
            <a:pPr algn="ctr"/>
            <a:r>
              <a:rPr lang="en-US" altLang="zh-CN" sz="2400" dirty="0"/>
              <a:t>“</a:t>
            </a:r>
            <a:r>
              <a:rPr lang="zh-CN" altLang="en-US" sz="2400" dirty="0"/>
              <a:t>我的链接</a:t>
            </a:r>
            <a:r>
              <a:rPr lang="en-US" altLang="zh-CN" sz="2400" dirty="0"/>
              <a:t>”</a:t>
            </a:r>
            <a:endParaRPr lang="zh-CN" altLang="en-US" sz="2400" dirty="0"/>
          </a:p>
        </p:txBody>
      </p:sp>
      <p:sp>
        <p:nvSpPr>
          <p:cNvPr id="46" name="矩形 45">
            <a:extLst>
              <a:ext uri="{FF2B5EF4-FFF2-40B4-BE49-F238E27FC236}">
                <a16:creationId xmlns:a16="http://schemas.microsoft.com/office/drawing/2014/main" id="{FAD82141-637F-DCE0-CF9F-CF643A608EB8}"/>
              </a:ext>
            </a:extLst>
          </p:cNvPr>
          <p:cNvSpPr/>
          <p:nvPr/>
        </p:nvSpPr>
        <p:spPr>
          <a:xfrm>
            <a:off x="8432779" y="5990243"/>
            <a:ext cx="1529543" cy="7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文本</a:t>
            </a:r>
            <a:r>
              <a:rPr lang="en-US" altLang="zh-CN" sz="2400" dirty="0"/>
              <a:t>:</a:t>
            </a:r>
          </a:p>
          <a:p>
            <a:pPr algn="ctr"/>
            <a:r>
              <a:rPr lang="en-US" altLang="zh-CN" sz="2400" dirty="0"/>
              <a:t>“</a:t>
            </a:r>
            <a:r>
              <a:rPr lang="zh-CN" altLang="en-US" sz="2400" dirty="0"/>
              <a:t>我的标题</a:t>
            </a:r>
            <a:r>
              <a:rPr lang="en-US" altLang="zh-CN" sz="2400" dirty="0"/>
              <a:t>”</a:t>
            </a:r>
            <a:endParaRPr lang="zh-CN" altLang="en-US" sz="2400" dirty="0"/>
          </a:p>
        </p:txBody>
      </p:sp>
      <p:cxnSp>
        <p:nvCxnSpPr>
          <p:cNvPr id="47" name="直接连接符 46">
            <a:extLst>
              <a:ext uri="{FF2B5EF4-FFF2-40B4-BE49-F238E27FC236}">
                <a16:creationId xmlns:a16="http://schemas.microsoft.com/office/drawing/2014/main" id="{1FDABD4A-3472-C07A-E680-C86550DDEDF1}"/>
              </a:ext>
            </a:extLst>
          </p:cNvPr>
          <p:cNvCxnSpPr>
            <a:stCxn id="37" idx="2"/>
            <a:endCxn id="45" idx="0"/>
          </p:cNvCxnSpPr>
          <p:nvPr/>
        </p:nvCxnSpPr>
        <p:spPr>
          <a:xfrm flipH="1">
            <a:off x="6334278" y="5377896"/>
            <a:ext cx="1" cy="612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0303741A-9CBB-872C-27E0-760C9D7404C7}"/>
              </a:ext>
            </a:extLst>
          </p:cNvPr>
          <p:cNvCxnSpPr>
            <a:stCxn id="38" idx="2"/>
            <a:endCxn id="46" idx="0"/>
          </p:cNvCxnSpPr>
          <p:nvPr/>
        </p:nvCxnSpPr>
        <p:spPr>
          <a:xfrm>
            <a:off x="9197551" y="5377896"/>
            <a:ext cx="0" cy="612347"/>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032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a:extLst>
              <a:ext uri="{FF2B5EF4-FFF2-40B4-BE49-F238E27FC236}">
                <a16:creationId xmlns:a16="http://schemas.microsoft.com/office/drawing/2014/main" id="{A7F20B33-9B24-53B6-4754-A03C57204F9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8</a:t>
            </a:fld>
            <a:endParaRPr lang="zh-CN" altLang="en-US" noProof="0">
              <a:solidFill>
                <a:prstClr val="black">
                  <a:tint val="75000"/>
                </a:prstClr>
              </a:solidFill>
              <a:latin typeface="Microsoft YaHei UI" panose="020B0503020204020204" pitchFamily="34" charset="-122"/>
            </a:endParaRPr>
          </a:p>
        </p:txBody>
      </p:sp>
      <p:sp>
        <p:nvSpPr>
          <p:cNvPr id="17" name="标题 1">
            <a:extLst>
              <a:ext uri="{FF2B5EF4-FFF2-40B4-BE49-F238E27FC236}">
                <a16:creationId xmlns:a16="http://schemas.microsoft.com/office/drawing/2014/main" id="{0BA19B82-61E0-40CD-8D8B-FCB9093717EB}"/>
              </a:ext>
            </a:extLst>
          </p:cNvPr>
          <p:cNvSpPr>
            <a:spLocks noGrp="1"/>
          </p:cNvSpPr>
          <p:nvPr>
            <p:ph type="title"/>
          </p:nvPr>
        </p:nvSpPr>
        <p:spPr>
          <a:xfrm>
            <a:off x="838200" y="111151"/>
            <a:ext cx="10515600" cy="1325563"/>
          </a:xfrm>
        </p:spPr>
        <p:txBody>
          <a:bodyPr/>
          <a:lstStyle/>
          <a:p>
            <a:r>
              <a:rPr lang="en-US" altLang="zh-CN" dirty="0"/>
              <a:t>HTML</a:t>
            </a:r>
            <a:r>
              <a:rPr lang="zh-CN" altLang="en-US" dirty="0">
                <a:solidFill>
                  <a:schemeClr val="accent2"/>
                </a:solidFill>
              </a:rPr>
              <a:t>标签</a:t>
            </a:r>
          </a:p>
        </p:txBody>
      </p:sp>
      <p:sp>
        <p:nvSpPr>
          <p:cNvPr id="49" name="文本框 48">
            <a:extLst>
              <a:ext uri="{FF2B5EF4-FFF2-40B4-BE49-F238E27FC236}">
                <a16:creationId xmlns:a16="http://schemas.microsoft.com/office/drawing/2014/main" id="{4170B04A-DC90-9BB0-C5C4-B33AFE762EB9}"/>
              </a:ext>
            </a:extLst>
          </p:cNvPr>
          <p:cNvSpPr txBox="1"/>
          <p:nvPr/>
        </p:nvSpPr>
        <p:spPr>
          <a:xfrm>
            <a:off x="838200" y="1337003"/>
            <a:ext cx="8995087" cy="4687565"/>
          </a:xfrm>
          <a:prstGeom prst="rect">
            <a:avLst/>
          </a:prstGeom>
          <a:noFill/>
        </p:spPr>
        <p:txBody>
          <a:bodyPr wrap="square" rtlCol="0">
            <a:spAutoFit/>
          </a:bodyPr>
          <a:lstStyle/>
          <a:p>
            <a:r>
              <a:rPr lang="en-US" altLang="zh-CN" sz="2133" dirty="0">
                <a:latin typeface="Microsoft YaHei UI" panose="020B0503020204020204" pitchFamily="34" charset="-122"/>
                <a:ea typeface="Microsoft YaHei UI" panose="020B0503020204020204" pitchFamily="34" charset="-122"/>
              </a:rPr>
              <a:t>HTML</a:t>
            </a:r>
            <a:r>
              <a:rPr lang="zh-CN" altLang="en-US" sz="2133" dirty="0">
                <a:latin typeface="Microsoft YaHei UI" panose="020B0503020204020204" pitchFamily="34" charset="-122"/>
                <a:ea typeface="Microsoft YaHei UI" panose="020B0503020204020204" pitchFamily="34" charset="-122"/>
              </a:rPr>
              <a:t>标签分为两种等级：</a:t>
            </a:r>
            <a:endParaRPr lang="en-US" altLang="zh-CN" sz="2133" dirty="0">
              <a:latin typeface="Microsoft YaHei UI" panose="020B0503020204020204" pitchFamily="34" charset="-122"/>
              <a:ea typeface="Microsoft YaHei UI" panose="020B0503020204020204" pitchFamily="34" charset="-122"/>
            </a:endParaRPr>
          </a:p>
          <a:p>
            <a:endParaRPr lang="en-US" altLang="zh-CN" sz="2133" dirty="0">
              <a:latin typeface="Microsoft YaHei UI" panose="020B0503020204020204" pitchFamily="34" charset="-122"/>
              <a:ea typeface="Microsoft YaHei UI" panose="020B0503020204020204" pitchFamily="34" charset="-122"/>
            </a:endParaRPr>
          </a:p>
          <a:p>
            <a:pPr marL="457189" indent="-457189">
              <a:buFont typeface="+mj-lt"/>
              <a:buAutoNum type="arabicPeriod"/>
            </a:pPr>
            <a:r>
              <a:rPr lang="zh-CN" altLang="en-US" sz="2133" dirty="0">
                <a:latin typeface="Microsoft YaHei UI" panose="020B0503020204020204" pitchFamily="34" charset="-122"/>
                <a:ea typeface="Microsoft YaHei UI" panose="020B0503020204020204" pitchFamily="34" charset="-122"/>
              </a:rPr>
              <a:t>块级元素</a:t>
            </a:r>
            <a:endParaRPr lang="en-US" altLang="zh-CN" sz="2133" dirty="0">
              <a:latin typeface="Microsoft YaHei UI" panose="020B0503020204020204" pitchFamily="34" charset="-122"/>
              <a:ea typeface="Microsoft YaHei UI" panose="020B0503020204020204" pitchFamily="34" charset="-122"/>
            </a:endParaRPr>
          </a:p>
          <a:p>
            <a:pPr marL="719982" indent="-380990">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每个块级元素都</a:t>
            </a:r>
            <a:r>
              <a:rPr lang="zh-CN" altLang="en-US" sz="2133" dirty="0">
                <a:solidFill>
                  <a:schemeClr val="accent2"/>
                </a:solidFill>
                <a:latin typeface="Microsoft YaHei UI" panose="020B0503020204020204" pitchFamily="34" charset="-122"/>
                <a:ea typeface="Microsoft YaHei UI" panose="020B0503020204020204" pitchFamily="34" charset="-122"/>
              </a:rPr>
              <a:t>从新的一行开始</a:t>
            </a:r>
            <a:r>
              <a:rPr lang="zh-CN" altLang="en-US" sz="2133" dirty="0">
                <a:latin typeface="Microsoft YaHei UI" panose="020B0503020204020204" pitchFamily="34" charset="-122"/>
                <a:ea typeface="Microsoft YaHei UI" panose="020B0503020204020204" pitchFamily="34" charset="-122"/>
              </a:rPr>
              <a:t>，并且其后的元素也另起一行；</a:t>
            </a:r>
            <a:endParaRPr lang="en-US" altLang="zh-CN" sz="2133" dirty="0">
              <a:latin typeface="Microsoft YaHei UI" panose="020B0503020204020204" pitchFamily="34" charset="-122"/>
              <a:ea typeface="Microsoft YaHei UI" panose="020B0503020204020204" pitchFamily="34" charset="-122"/>
            </a:endParaRPr>
          </a:p>
          <a:p>
            <a:pPr marL="719982" indent="-380990">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元素的高度、宽度、行高以及顶和底边距都可设置；</a:t>
            </a:r>
            <a:endParaRPr lang="en-US" altLang="zh-CN" sz="2133" dirty="0">
              <a:latin typeface="Microsoft YaHei UI" panose="020B0503020204020204" pitchFamily="34" charset="-122"/>
              <a:ea typeface="Microsoft YaHei UI" panose="020B0503020204020204" pitchFamily="34" charset="-122"/>
            </a:endParaRPr>
          </a:p>
          <a:p>
            <a:pPr marL="719982" indent="-380990">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如果不设置宽度，那么宽度将默认变为父级的</a:t>
            </a:r>
            <a:r>
              <a:rPr lang="en-US" altLang="zh-CN" sz="2133" dirty="0">
                <a:latin typeface="Microsoft YaHei UI" panose="020B0503020204020204" pitchFamily="34" charset="-122"/>
                <a:ea typeface="Microsoft YaHei UI" panose="020B0503020204020204" pitchFamily="34" charset="-122"/>
              </a:rPr>
              <a:t>100%</a:t>
            </a:r>
            <a:r>
              <a:rPr lang="zh-CN" altLang="en-US" sz="2133" dirty="0">
                <a:latin typeface="Microsoft YaHei UI" panose="020B0503020204020204" pitchFamily="34" charset="-122"/>
                <a:ea typeface="Microsoft YaHei UI" panose="020B0503020204020204" pitchFamily="34" charset="-122"/>
              </a:rPr>
              <a:t>；</a:t>
            </a:r>
            <a:endParaRPr lang="en-US" altLang="zh-CN" sz="2133" dirty="0">
              <a:latin typeface="Microsoft YaHei UI" panose="020B0503020204020204" pitchFamily="34" charset="-122"/>
              <a:ea typeface="Microsoft YaHei UI" panose="020B0503020204020204" pitchFamily="34" charset="-122"/>
            </a:endParaRPr>
          </a:p>
          <a:p>
            <a:pPr marL="719982" indent="-380990">
              <a:buFont typeface="Arial" panose="020B0604020202020204" pitchFamily="34" charset="0"/>
              <a:buChar char="•"/>
            </a:pPr>
            <a:r>
              <a:rPr lang="en-US" altLang="zh-CN" sz="2133" dirty="0">
                <a:latin typeface="Microsoft YaHei UI" panose="020B0503020204020204" pitchFamily="34" charset="-122"/>
                <a:ea typeface="Microsoft YaHei UI" panose="020B0503020204020204" pitchFamily="34" charset="-122"/>
              </a:rPr>
              <a:t>&lt;div&gt;&lt;/div&gt;  &lt;p&gt;&lt;/p&gt;</a:t>
            </a:r>
          </a:p>
          <a:p>
            <a:endParaRPr lang="en-US" altLang="zh-CN" sz="2133" dirty="0">
              <a:latin typeface="Microsoft YaHei UI" panose="020B0503020204020204" pitchFamily="34" charset="-122"/>
              <a:ea typeface="Microsoft YaHei UI" panose="020B0503020204020204" pitchFamily="34" charset="-122"/>
            </a:endParaRPr>
          </a:p>
          <a:p>
            <a:pPr marL="457189" indent="-457189">
              <a:buAutoNum type="arabicPeriod" startAt="2"/>
            </a:pPr>
            <a:r>
              <a:rPr lang="zh-CN" altLang="en-US" sz="2133" dirty="0">
                <a:latin typeface="Microsoft YaHei UI" panose="020B0503020204020204" pitchFamily="34" charset="-122"/>
                <a:ea typeface="Microsoft YaHei UI" panose="020B0503020204020204" pitchFamily="34" charset="-122"/>
              </a:rPr>
              <a:t>行内元素</a:t>
            </a:r>
            <a:endParaRPr lang="en-US" altLang="zh-CN" sz="2133" dirty="0">
              <a:latin typeface="Microsoft YaHei UI" panose="020B0503020204020204" pitchFamily="34" charset="-122"/>
              <a:ea typeface="Microsoft YaHei UI" panose="020B0503020204020204" pitchFamily="34" charset="-122"/>
            </a:endParaRPr>
          </a:p>
          <a:p>
            <a:pPr marL="719982" indent="-380990">
              <a:buFont typeface="Arial" panose="020B0604020202020204" pitchFamily="34" charset="0"/>
              <a:buChar char="•"/>
            </a:pPr>
            <a:r>
              <a:rPr lang="zh-CN" altLang="en-US" sz="2133" dirty="0">
                <a:solidFill>
                  <a:schemeClr val="accent2"/>
                </a:solidFill>
                <a:latin typeface="Microsoft YaHei UI" panose="020B0503020204020204" pitchFamily="34" charset="-122"/>
                <a:ea typeface="Microsoft YaHei UI" panose="020B0503020204020204" pitchFamily="34" charset="-122"/>
              </a:rPr>
              <a:t>与其他行内元素并排</a:t>
            </a:r>
            <a:r>
              <a:rPr lang="zh-CN" altLang="en-US" sz="2133" dirty="0">
                <a:latin typeface="Microsoft YaHei UI" panose="020B0503020204020204" pitchFamily="34" charset="-122"/>
                <a:ea typeface="Microsoft YaHei UI" panose="020B0503020204020204" pitchFamily="34" charset="-122"/>
              </a:rPr>
              <a:t>；</a:t>
            </a:r>
            <a:endParaRPr lang="en-US" altLang="zh-CN" sz="2133" dirty="0">
              <a:latin typeface="Microsoft YaHei UI" panose="020B0503020204020204" pitchFamily="34" charset="-122"/>
              <a:ea typeface="Microsoft YaHei UI" panose="020B0503020204020204" pitchFamily="34" charset="-122"/>
            </a:endParaRPr>
          </a:p>
          <a:p>
            <a:pPr marL="719982" indent="-380990">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元素的高度、宽度及顶部和底部边距不可设置；</a:t>
            </a:r>
            <a:endParaRPr lang="en-US" altLang="zh-CN" sz="2133" dirty="0">
              <a:latin typeface="Microsoft YaHei UI" panose="020B0503020204020204" pitchFamily="34" charset="-122"/>
              <a:ea typeface="Microsoft YaHei UI" panose="020B0503020204020204" pitchFamily="34" charset="-122"/>
            </a:endParaRPr>
          </a:p>
          <a:p>
            <a:pPr marL="719982" indent="-380990">
              <a:buFont typeface="Arial" panose="020B0604020202020204" pitchFamily="34" charset="0"/>
              <a:buChar char="•"/>
            </a:pPr>
            <a:r>
              <a:rPr lang="zh-CN" altLang="en-US" sz="2133" dirty="0">
                <a:latin typeface="Microsoft YaHei UI" panose="020B0503020204020204" pitchFamily="34" charset="-122"/>
                <a:ea typeface="Microsoft YaHei UI" panose="020B0503020204020204" pitchFamily="34" charset="-122"/>
              </a:rPr>
              <a:t>元素的宽度就是它包含的文字或图片的宽度，不可改变</a:t>
            </a:r>
            <a:endParaRPr lang="en-US" altLang="zh-CN" sz="2133" dirty="0">
              <a:latin typeface="Microsoft YaHei UI" panose="020B0503020204020204" pitchFamily="34" charset="-122"/>
              <a:ea typeface="Microsoft YaHei UI" panose="020B0503020204020204" pitchFamily="34" charset="-122"/>
            </a:endParaRPr>
          </a:p>
          <a:p>
            <a:pPr marL="719982" indent="-380990">
              <a:buFont typeface="Arial" panose="020B0604020202020204" pitchFamily="34" charset="0"/>
              <a:buChar char="•"/>
            </a:pPr>
            <a:r>
              <a:rPr lang="en-US" altLang="zh-CN" sz="2133" dirty="0">
                <a:latin typeface="Microsoft YaHei UI" panose="020B0503020204020204" pitchFamily="34" charset="-122"/>
                <a:ea typeface="Microsoft YaHei UI" panose="020B0503020204020204" pitchFamily="34" charset="-122"/>
              </a:rPr>
              <a:t>&lt;a&gt;&lt;/a&gt; &lt;b&gt;&lt;/b&gt; &lt;span&gt;&lt;/span&gt;</a:t>
            </a:r>
            <a:endParaRPr lang="zh-CN" altLang="en-US" sz="2133" dirty="0">
              <a:latin typeface="Microsoft YaHei UI" panose="020B0503020204020204" pitchFamily="34" charset="-122"/>
              <a:ea typeface="Microsoft YaHei UI" panose="020B0503020204020204" pitchFamily="34" charset="-122"/>
            </a:endParaRPr>
          </a:p>
          <a:p>
            <a:endParaRPr lang="en-US" altLang="zh-CN" sz="2133"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9910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D350-CA08-40D5-857F-5F39ED2D74D2}"/>
              </a:ext>
            </a:extLst>
          </p:cNvPr>
          <p:cNvSpPr>
            <a:spLocks noGrp="1"/>
          </p:cNvSpPr>
          <p:nvPr>
            <p:ph type="title"/>
          </p:nvPr>
        </p:nvSpPr>
        <p:spPr>
          <a:xfrm>
            <a:off x="3893010" y="2518778"/>
            <a:ext cx="4405980" cy="1325563"/>
          </a:xfrm>
        </p:spPr>
        <p:txBody>
          <a:bodyPr>
            <a:normAutofit/>
          </a:bodyPr>
          <a:lstStyle/>
          <a:p>
            <a:pPr algn="ctr"/>
            <a:r>
              <a:rPr lang="en-US" altLang="zh-CN" sz="6000" dirty="0"/>
              <a:t>CSS</a:t>
            </a:r>
            <a:r>
              <a:rPr lang="zh-CN" altLang="en-US" sz="6000" dirty="0"/>
              <a:t>简介</a:t>
            </a:r>
          </a:p>
        </p:txBody>
      </p:sp>
      <p:sp>
        <p:nvSpPr>
          <p:cNvPr id="9" name="灯片编号占位符 8">
            <a:extLst>
              <a:ext uri="{FF2B5EF4-FFF2-40B4-BE49-F238E27FC236}">
                <a16:creationId xmlns:a16="http://schemas.microsoft.com/office/drawing/2014/main" id="{3E7F6082-D12B-45DD-B164-28DD10464959}"/>
              </a:ext>
            </a:extLst>
          </p:cNvPr>
          <p:cNvSpPr>
            <a:spLocks noGrp="1"/>
          </p:cNvSpPr>
          <p:nvPr>
            <p:ph type="sldNum" sz="quarter" idx="12"/>
          </p:nvPr>
        </p:nvSpPr>
        <p:spPr/>
        <p:txBody>
          <a:bodyPr/>
          <a:lstStyle/>
          <a:p>
            <a:pPr>
              <a:defRPr/>
            </a:pPr>
            <a:fld id="{D76B855D-E9CC-4FF8-AD85-6CDC7B89A0DE}" type="slidenum">
              <a:rPr lang="en-US" altLang="zh-CN" noProof="0" smtClean="0">
                <a:solidFill>
                  <a:prstClr val="black">
                    <a:tint val="75000"/>
                  </a:prstClr>
                </a:solidFill>
              </a:rPr>
              <a:pPr>
                <a:defRPr/>
              </a:pPr>
              <a:t>9</a:t>
            </a:fld>
            <a:endParaRPr lang="zh-CN" altLang="en-US" noProof="0" dirty="0">
              <a:solidFill>
                <a:prstClr val="black">
                  <a:tint val="75000"/>
                </a:prstClr>
              </a:solidFill>
              <a:latin typeface="Microsoft YaHei UI" panose="020B0503020204020204" pitchFamily="34" charset="-122"/>
            </a:endParaRPr>
          </a:p>
        </p:txBody>
      </p:sp>
    </p:spTree>
    <p:extLst>
      <p:ext uri="{BB962C8B-B14F-4D97-AF65-F5344CB8AC3E}">
        <p14:creationId xmlns:p14="http://schemas.microsoft.com/office/powerpoint/2010/main" val="249307122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000_TF78504181_Win32" id="{1598ABF4-0FD6-445B-860C-89ACF0EABCA8}" vid="{E19FA4AC-A14B-41C0-979F-CDA373605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形状​​演示文稿</Template>
  <TotalTime>1712</TotalTime>
  <Words>3492</Words>
  <Application>Microsoft Office PowerPoint</Application>
  <PresentationFormat>宽屏</PresentationFormat>
  <Paragraphs>513</Paragraphs>
  <Slides>43</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Microsoft YaHei UI</vt:lpstr>
      <vt:lpstr>Microsoft YaHei</vt:lpstr>
      <vt:lpstr>Microsoft YaHei</vt:lpstr>
      <vt:lpstr>Arial</vt:lpstr>
      <vt:lpstr>Avenir Next LT Pro</vt:lpstr>
      <vt:lpstr>Consolas</vt:lpstr>
      <vt:lpstr>Fira Sans Condensed</vt:lpstr>
      <vt:lpstr>Fira Sans Condensed ExtraBold</vt:lpstr>
      <vt:lpstr>Wingdings</vt:lpstr>
      <vt:lpstr>ShapesVTI</vt:lpstr>
      <vt:lpstr>Web开发基础</vt:lpstr>
      <vt:lpstr>Web开发三件套</vt:lpstr>
      <vt:lpstr>HTML简介</vt:lpstr>
      <vt:lpstr>开发工具</vt:lpstr>
      <vt:lpstr>HTML</vt:lpstr>
      <vt:lpstr>HTML结构</vt:lpstr>
      <vt:lpstr>文档对象模型DOM</vt:lpstr>
      <vt:lpstr>HTML标签</vt:lpstr>
      <vt:lpstr>CSS简介</vt:lpstr>
      <vt:lpstr>CSS</vt:lpstr>
      <vt:lpstr>CSS的类型</vt:lpstr>
      <vt:lpstr>JavaScript简介</vt:lpstr>
      <vt:lpstr>JavaScript</vt:lpstr>
      <vt:lpstr>JavaScript组成</vt:lpstr>
      <vt:lpstr>文件结构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Web开发综合</vt:lpstr>
      <vt:lpstr>回顾DOM</vt:lpstr>
      <vt:lpstr>常见的DOM属性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前后端交互</vt:lpstr>
      <vt:lpstr>如何和我们写的C++ AI交互？</vt:lpstr>
      <vt:lpstr>需要注意的点</vt:lpstr>
      <vt:lpstr>演示</vt:lpstr>
      <vt:lpstr>总结</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Code开发环境搭建</dc:title>
  <dc:creator>陈 文迪</dc:creator>
  <cp:lastModifiedBy>QD8469</cp:lastModifiedBy>
  <cp:revision>48</cp:revision>
  <dcterms:created xsi:type="dcterms:W3CDTF">2021-09-23T00:20:55Z</dcterms:created>
  <dcterms:modified xsi:type="dcterms:W3CDTF">2023-07-04T00:39:43Z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