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66" r:id="rId2"/>
    <p:sldId id="467" r:id="rId3"/>
    <p:sldId id="473" r:id="rId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5">
          <p15:clr>
            <a:srgbClr val="A4A3A4"/>
          </p15:clr>
        </p15:guide>
        <p15:guide id="2" orient="horz" pos="3027">
          <p15:clr>
            <a:srgbClr val="A4A3A4"/>
          </p15:clr>
        </p15:guide>
        <p15:guide id="3" orient="horz" pos="360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pos="1355">
          <p15:clr>
            <a:srgbClr val="A4A3A4"/>
          </p15:clr>
        </p15:guide>
        <p15:guide id="6" pos="262">
          <p15:clr>
            <a:srgbClr val="A4A3A4"/>
          </p15:clr>
        </p15:guide>
        <p15:guide id="7" pos="5452">
          <p15:clr>
            <a:srgbClr val="A4A3A4"/>
          </p15:clr>
        </p15:guide>
        <p15:guide id="8" pos="2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  <a:srgbClr val="14A0A1"/>
    <a:srgbClr val="10A494"/>
    <a:srgbClr val="A0D9C9"/>
    <a:srgbClr val="ED7D31"/>
    <a:srgbClr val="70AD47"/>
    <a:srgbClr val="F4B183"/>
    <a:srgbClr val="589CDB"/>
    <a:srgbClr val="A16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54" y="82"/>
      </p:cViewPr>
      <p:guideLst>
        <p:guide orient="horz" pos="1395"/>
        <p:guide orient="horz" pos="3027"/>
        <p:guide orient="horz" pos="360"/>
        <p:guide orient="horz" pos="802"/>
        <p:guide pos="1355"/>
        <p:guide pos="262"/>
        <p:guide pos="5452"/>
        <p:guide pos="2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230D-9D96-40C7-81EE-785E3B748BB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60F8A-914F-4A07-B411-B24B83E13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systop_fei\Desktop\index_01.pngindex_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82391" y="235064"/>
            <a:ext cx="789059" cy="12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systop_fei\Desktop\index_01.pngindex_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82392" y="235065"/>
            <a:ext cx="789059" cy="12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79579AE-8882-45DF-B1AB-A8F33F5F0A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4B734028-A0CE-48F3-A430-2A6C02570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systop_fei\Desktop\index_01.pngindex_0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244288" y="235064"/>
            <a:ext cx="789059" cy="125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>
            <p:custDataLst>
              <p:tags r:id="rId2"/>
            </p:custDataLst>
          </p:nvPr>
        </p:nvSpPr>
        <p:spPr>
          <a:xfrm>
            <a:off x="1479266" y="2067750"/>
            <a:ext cx="2698750" cy="1754505"/>
          </a:xfrm>
          <a:prstGeom prst="rect">
            <a:avLst/>
          </a:prstGeom>
          <a:solidFill>
            <a:srgbClr val="14A0A1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66261" y="2424620"/>
            <a:ext cx="2525395" cy="104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/>
          </a:bodyPr>
          <a:lstStyle>
            <a:defPPr>
              <a:defRPr lang="zh-CN"/>
            </a:defPPr>
            <a:lvl1pPr lvl="0" algn="ctr" defTabSz="913765">
              <a:lnSpc>
                <a:spcPct val="120000"/>
              </a:lnSpc>
              <a:buSzPct val="25000"/>
              <a:defRPr sz="32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zh-CN" altLang="en-US" sz="2400" dirty="0"/>
              <a:t>研学旅行</a:t>
            </a:r>
          </a:p>
          <a:p>
            <a:r>
              <a:rPr lang="zh-CN" altLang="en-US" sz="2400" dirty="0"/>
              <a:t>微信公众号</a:t>
            </a:r>
          </a:p>
        </p:txBody>
      </p:sp>
      <p:sp>
        <p:nvSpPr>
          <p:cNvPr id="27" name="矩形: 圆顶角 26"/>
          <p:cNvSpPr/>
          <p:nvPr>
            <p:custDataLst>
              <p:tags r:id="rId4"/>
            </p:custDataLst>
          </p:nvPr>
        </p:nvSpPr>
        <p:spPr>
          <a:xfrm rot="5400000">
            <a:off x="-217302" y="546497"/>
            <a:ext cx="516899" cy="822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8F9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文本框 36"/>
          <p:cNvSpPr txBox="1"/>
          <p:nvPr>
            <p:custDataLst>
              <p:tags r:id="rId5"/>
            </p:custDataLst>
          </p:nvPr>
        </p:nvSpPr>
        <p:spPr>
          <a:xfrm>
            <a:off x="334493" y="542864"/>
            <a:ext cx="3843523" cy="48474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rmAutofit fontScale="97500"/>
          </a:bodyPr>
          <a:lstStyle>
            <a:defPPr>
              <a:defRPr lang="zh-CN"/>
            </a:defPPr>
            <a:lvl1pPr defTabSz="913765">
              <a:buSzPct val="25000"/>
              <a:tabLst>
                <a:tab pos="4210050" algn="l"/>
              </a:tabLst>
              <a:defRPr sz="3600" b="1" spc="30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zh-CN" altLang="en-US" sz="2700" dirty="0"/>
              <a:t>微信公众号建设内容</a:t>
            </a:r>
          </a:p>
        </p:txBody>
      </p:sp>
      <p:sp>
        <p:nvSpPr>
          <p:cNvPr id="36" name="任意多边形: 形状 30">
            <a:extLst>
              <a:ext uri="{FF2B5EF4-FFF2-40B4-BE49-F238E27FC236}">
                <a16:creationId xmlns:a16="http://schemas.microsoft.com/office/drawing/2014/main" id="{0E9C8682-6FFC-4820-92C0-0F6C9B9280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72000" y="1347750"/>
            <a:ext cx="3141357" cy="754752"/>
          </a:xfrm>
          <a:custGeom>
            <a:avLst/>
            <a:gdLst>
              <a:gd name="connsiteX0" fmla="*/ 0 w 4041916"/>
              <a:gd name="connsiteY0" fmla="*/ 0 h 619125"/>
              <a:gd name="connsiteX1" fmla="*/ 4038569 w 4041916"/>
              <a:gd name="connsiteY1" fmla="*/ 0 h 619125"/>
              <a:gd name="connsiteX2" fmla="*/ 4041916 w 4041916"/>
              <a:gd name="connsiteY2" fmla="*/ 1795 h 619125"/>
              <a:gd name="connsiteX3" fmla="*/ 4041916 w 4041916"/>
              <a:gd name="connsiteY3" fmla="*/ 619125 h 619125"/>
              <a:gd name="connsiteX4" fmla="*/ 0 w 4041916"/>
              <a:gd name="connsiteY4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1916" h="619125">
                <a:moveTo>
                  <a:pt x="0" y="0"/>
                </a:moveTo>
                <a:lnTo>
                  <a:pt x="4038569" y="0"/>
                </a:lnTo>
                <a:lnTo>
                  <a:pt x="4041916" y="1795"/>
                </a:lnTo>
                <a:lnTo>
                  <a:pt x="4041916" y="619125"/>
                </a:lnTo>
                <a:lnTo>
                  <a:pt x="0" y="619125"/>
                </a:lnTo>
                <a:close/>
              </a:path>
            </a:pathLst>
          </a:custGeom>
          <a:solidFill>
            <a:srgbClr val="93A3AD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A3E37A-6403-45E7-9989-52677EC6C09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69419" y="1510712"/>
            <a:ext cx="936000" cy="269875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微官网</a:t>
            </a: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6F15A816-9E49-42B2-914D-541B21BBAFB4}"/>
              </a:ext>
            </a:extLst>
          </p:cNvPr>
          <p:cNvSpPr/>
          <p:nvPr/>
        </p:nvSpPr>
        <p:spPr>
          <a:xfrm rot="14220000" flipH="1">
            <a:off x="4409629" y="1496997"/>
            <a:ext cx="232941" cy="460318"/>
          </a:xfrm>
          <a:prstGeom prst="triangle">
            <a:avLst>
              <a:gd name="adj" fmla="val 100000"/>
            </a:avLst>
          </a:prstGeom>
          <a:solidFill>
            <a:srgbClr val="93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30">
            <a:extLst>
              <a:ext uri="{FF2B5EF4-FFF2-40B4-BE49-F238E27FC236}">
                <a16:creationId xmlns:a16="http://schemas.microsoft.com/office/drawing/2014/main" id="{BBFA7DF2-57C1-4CF4-A186-C212A41317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82519" y="3652199"/>
            <a:ext cx="3130838" cy="765870"/>
          </a:xfrm>
          <a:custGeom>
            <a:avLst/>
            <a:gdLst>
              <a:gd name="connsiteX0" fmla="*/ 0 w 4041916"/>
              <a:gd name="connsiteY0" fmla="*/ 0 h 619125"/>
              <a:gd name="connsiteX1" fmla="*/ 4038569 w 4041916"/>
              <a:gd name="connsiteY1" fmla="*/ 0 h 619125"/>
              <a:gd name="connsiteX2" fmla="*/ 4041916 w 4041916"/>
              <a:gd name="connsiteY2" fmla="*/ 1795 h 619125"/>
              <a:gd name="connsiteX3" fmla="*/ 4041916 w 4041916"/>
              <a:gd name="connsiteY3" fmla="*/ 619125 h 619125"/>
              <a:gd name="connsiteX4" fmla="*/ 0 w 4041916"/>
              <a:gd name="connsiteY4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1916" h="619125">
                <a:moveTo>
                  <a:pt x="0" y="0"/>
                </a:moveTo>
                <a:lnTo>
                  <a:pt x="4038569" y="0"/>
                </a:lnTo>
                <a:lnTo>
                  <a:pt x="4041916" y="1795"/>
                </a:lnTo>
                <a:lnTo>
                  <a:pt x="4041916" y="619125"/>
                </a:lnTo>
                <a:lnTo>
                  <a:pt x="0" y="619125"/>
                </a:lnTo>
                <a:close/>
              </a:path>
            </a:pathLst>
          </a:custGeom>
          <a:solidFill>
            <a:srgbClr val="93A3AD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4E9E4EA-7DA5-4525-BC1E-D021A1880D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576593" y="3822255"/>
            <a:ext cx="1862455" cy="269875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个人中心</a:t>
            </a: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DD67F879-9A90-432E-81FC-2EB69F20D079}"/>
              </a:ext>
            </a:extLst>
          </p:cNvPr>
          <p:cNvSpPr/>
          <p:nvPr/>
        </p:nvSpPr>
        <p:spPr>
          <a:xfrm rot="17940000" flipH="1">
            <a:off x="4421531" y="3801927"/>
            <a:ext cx="218086" cy="380834"/>
          </a:xfrm>
          <a:prstGeom prst="triangle">
            <a:avLst/>
          </a:prstGeom>
          <a:solidFill>
            <a:srgbClr val="93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30">
            <a:extLst>
              <a:ext uri="{FF2B5EF4-FFF2-40B4-BE49-F238E27FC236}">
                <a16:creationId xmlns:a16="http://schemas.microsoft.com/office/drawing/2014/main" id="{80A8347A-A4C0-4C22-9B8E-E9FCC8A6FF0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72000" y="2502289"/>
            <a:ext cx="3130838" cy="765870"/>
          </a:xfrm>
          <a:custGeom>
            <a:avLst/>
            <a:gdLst>
              <a:gd name="connsiteX0" fmla="*/ 0 w 4041916"/>
              <a:gd name="connsiteY0" fmla="*/ 0 h 619125"/>
              <a:gd name="connsiteX1" fmla="*/ 4038569 w 4041916"/>
              <a:gd name="connsiteY1" fmla="*/ 0 h 619125"/>
              <a:gd name="connsiteX2" fmla="*/ 4041916 w 4041916"/>
              <a:gd name="connsiteY2" fmla="*/ 1795 h 619125"/>
              <a:gd name="connsiteX3" fmla="*/ 4041916 w 4041916"/>
              <a:gd name="connsiteY3" fmla="*/ 619125 h 619125"/>
              <a:gd name="connsiteX4" fmla="*/ 0 w 4041916"/>
              <a:gd name="connsiteY4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1916" h="619125">
                <a:moveTo>
                  <a:pt x="0" y="0"/>
                </a:moveTo>
                <a:lnTo>
                  <a:pt x="4038569" y="0"/>
                </a:lnTo>
                <a:lnTo>
                  <a:pt x="4041916" y="1795"/>
                </a:lnTo>
                <a:lnTo>
                  <a:pt x="4041916" y="619125"/>
                </a:lnTo>
                <a:lnTo>
                  <a:pt x="0" y="619125"/>
                </a:lnTo>
                <a:close/>
              </a:path>
            </a:pathLst>
          </a:custGeom>
          <a:solidFill>
            <a:srgbClr val="93A3AD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91683E5-F545-47A8-BBBA-66578CAC6F1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76593" y="2675372"/>
            <a:ext cx="1142690" cy="269875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研学地图</a:t>
            </a: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3495A318-F98A-45AD-857E-CBC09A1DED5D}"/>
              </a:ext>
            </a:extLst>
          </p:cNvPr>
          <p:cNvSpPr/>
          <p:nvPr/>
        </p:nvSpPr>
        <p:spPr>
          <a:xfrm rot="16020000" flipH="1">
            <a:off x="4394098" y="2752337"/>
            <a:ext cx="156015" cy="226471"/>
          </a:xfrm>
          <a:prstGeom prst="triangle">
            <a:avLst/>
          </a:prstGeom>
          <a:solidFill>
            <a:srgbClr val="93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804254B-7DD4-4074-AB9A-F1626FDFCE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" y="2103383"/>
            <a:ext cx="8742347" cy="1754505"/>
          </a:xfrm>
          <a:prstGeom prst="rect">
            <a:avLst/>
          </a:prstGeom>
          <a:solidFill>
            <a:srgbClr val="14A0A1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: 圆顶角 26"/>
          <p:cNvSpPr/>
          <p:nvPr>
            <p:custDataLst>
              <p:tags r:id="rId3"/>
            </p:custDataLst>
          </p:nvPr>
        </p:nvSpPr>
        <p:spPr>
          <a:xfrm rot="5400000">
            <a:off x="-217302" y="546497"/>
            <a:ext cx="516899" cy="822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8F9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334493" y="542864"/>
            <a:ext cx="6541507" cy="48474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rmAutofit fontScale="97500"/>
          </a:bodyPr>
          <a:lstStyle>
            <a:defPPr>
              <a:defRPr lang="zh-CN"/>
            </a:defPPr>
            <a:lvl1pPr defTabSz="913765">
              <a:buSzPct val="25000"/>
              <a:tabLst>
                <a:tab pos="4210050" algn="l"/>
              </a:tabLst>
              <a:defRPr sz="3600" b="1" spc="30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zh-CN" altLang="en-US" sz="2700" dirty="0"/>
              <a:t>基于大数据的智能</a:t>
            </a:r>
            <a:r>
              <a:rPr lang="zh-CN" altLang="en-US" sz="2800" dirty="0"/>
              <a:t>研学课程推荐</a:t>
            </a:r>
            <a:endParaRPr lang="zh-CN" altLang="en-US" sz="27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9817A-8B7E-4B1B-A199-CA894EDC29F5}"/>
              </a:ext>
            </a:extLst>
          </p:cNvPr>
          <p:cNvSpPr txBox="1"/>
          <p:nvPr/>
        </p:nvSpPr>
        <p:spPr>
          <a:xfrm>
            <a:off x="6084000" y="2424937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F9E49-5C97-408E-8414-1981598DF619}"/>
              </a:ext>
            </a:extLst>
          </p:cNvPr>
          <p:cNvSpPr/>
          <p:nvPr/>
        </p:nvSpPr>
        <p:spPr>
          <a:xfrm>
            <a:off x="396000" y="1365361"/>
            <a:ext cx="2082754" cy="3240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大家好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我是截屏一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我的主要功能：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展示功能入口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E74C11-1BEE-46A1-8476-0138BF41E617}"/>
              </a:ext>
            </a:extLst>
          </p:cNvPr>
          <p:cNvSpPr/>
          <p:nvPr/>
        </p:nvSpPr>
        <p:spPr>
          <a:xfrm>
            <a:off x="3348000" y="1360636"/>
            <a:ext cx="2082754" cy="3240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大家好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我是截屏二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我的主要功能：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展示成功结果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66EC6D-5850-4D60-A091-57EDC4DEE2EB}"/>
              </a:ext>
            </a:extLst>
          </p:cNvPr>
          <p:cNvSpPr txBox="1"/>
          <p:nvPr/>
        </p:nvSpPr>
        <p:spPr>
          <a:xfrm>
            <a:off x="7452000" y="2427750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4E8C6C-6B08-4328-971B-32680A50252F}"/>
              </a:ext>
            </a:extLst>
          </p:cNvPr>
          <p:cNvSpPr txBox="1"/>
          <p:nvPr/>
        </p:nvSpPr>
        <p:spPr>
          <a:xfrm>
            <a:off x="6084000" y="3096097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68910E-71E1-41BF-99D8-4582FAD3D806}"/>
              </a:ext>
            </a:extLst>
          </p:cNvPr>
          <p:cNvSpPr txBox="1"/>
          <p:nvPr/>
        </p:nvSpPr>
        <p:spPr>
          <a:xfrm>
            <a:off x="7452000" y="3096097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DEE36C8-E3B1-4B44-9AFF-318C89B9CB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" y="2103383"/>
            <a:ext cx="8742347" cy="1754505"/>
          </a:xfrm>
          <a:prstGeom prst="rect">
            <a:avLst/>
          </a:prstGeom>
          <a:solidFill>
            <a:srgbClr val="14A0A1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3B76A-5EEA-4B22-92AD-63B7CE075CA7}"/>
              </a:ext>
            </a:extLst>
          </p:cNvPr>
          <p:cNvSpPr txBox="1"/>
          <p:nvPr/>
        </p:nvSpPr>
        <p:spPr>
          <a:xfrm>
            <a:off x="6084000" y="2424937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86184-C555-48AD-B016-9F77D1E03C12}"/>
              </a:ext>
            </a:extLst>
          </p:cNvPr>
          <p:cNvSpPr txBox="1"/>
          <p:nvPr/>
        </p:nvSpPr>
        <p:spPr>
          <a:xfrm>
            <a:off x="7452000" y="2427750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090660-48D9-4EE1-947E-AC7CBA3DDDF7}"/>
              </a:ext>
            </a:extLst>
          </p:cNvPr>
          <p:cNvSpPr txBox="1"/>
          <p:nvPr/>
        </p:nvSpPr>
        <p:spPr>
          <a:xfrm>
            <a:off x="6084000" y="3096097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E904C3-83AC-4CD9-948A-D1516976726C}"/>
              </a:ext>
            </a:extLst>
          </p:cNvPr>
          <p:cNvSpPr txBox="1"/>
          <p:nvPr/>
        </p:nvSpPr>
        <p:spPr>
          <a:xfrm>
            <a:off x="7452000" y="3096097"/>
            <a:ext cx="10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</a:p>
        </p:txBody>
      </p:sp>
      <p:sp>
        <p:nvSpPr>
          <p:cNvPr id="27" name="矩形: 圆顶角 26"/>
          <p:cNvSpPr/>
          <p:nvPr>
            <p:custDataLst>
              <p:tags r:id="rId3"/>
            </p:custDataLst>
          </p:nvPr>
        </p:nvSpPr>
        <p:spPr>
          <a:xfrm rot="5400000">
            <a:off x="-217302" y="546497"/>
            <a:ext cx="516899" cy="822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8F9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334493" y="542864"/>
            <a:ext cx="6325507" cy="48474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rmAutofit fontScale="97500"/>
          </a:bodyPr>
          <a:lstStyle>
            <a:defPPr>
              <a:defRPr lang="zh-CN"/>
            </a:defPPr>
            <a:lvl1pPr defTabSz="913765">
              <a:buSzPct val="25000"/>
              <a:tabLst>
                <a:tab pos="4210050" algn="l"/>
              </a:tabLst>
              <a:defRPr sz="3600" b="1" spc="30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zh-CN" altLang="en-US" sz="2700" dirty="0"/>
              <a:t>全面完整的研学基地查询系统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726469-3FC3-4ECA-85F9-E9C52BE63473}"/>
              </a:ext>
            </a:extLst>
          </p:cNvPr>
          <p:cNvSpPr/>
          <p:nvPr/>
        </p:nvSpPr>
        <p:spPr>
          <a:xfrm>
            <a:off x="540000" y="1377567"/>
            <a:ext cx="2082754" cy="3240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大家好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我是截屏一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我的主要功能：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展示详细的过滤器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4D9D23-A813-4B66-8B32-2E05D63BD119}"/>
              </a:ext>
            </a:extLst>
          </p:cNvPr>
          <p:cNvSpPr/>
          <p:nvPr/>
        </p:nvSpPr>
        <p:spPr>
          <a:xfrm>
            <a:off x="3329795" y="1377567"/>
            <a:ext cx="2082754" cy="3240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大家好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我是截屏二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我的主要功能：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展示具体的基地信息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5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1688_4"/>
  <p:tag name="KSO_WM_SLIDE_ITEM_CNT" val="5"/>
  <p:tag name="KSO_WM_SLIDE_INDEX" val="4"/>
  <p:tag name="KSO_WM_TAG_VERSION" val="1.0"/>
  <p:tag name="KSO_WM_BEAUTIFY_FLAG" val="#wm#"/>
  <p:tag name="KSO_WM_TEMPLATE_CATEGORY" val="diagram"/>
  <p:tag name="KSO_WM_TEMPLATE_INDEX" val="20191688"/>
  <p:tag name="KSO_WM_DIAGRAM_GROUP_CODE" val="n1-1"/>
  <p:tag name="KSO_WM_SLIDE_DIAGTYPE" val="n"/>
  <p:tag name="KSO_WM_SLIDE_LAYOUT" val="a_b_n"/>
  <p:tag name="KSO_WM_SLIDE_LAYOUT_CNT" val="1_1_1"/>
  <p:tag name="KSO_WM_SLIDE_TYPE" val="text"/>
  <p:tag name="KSO_WM_SLIDE_SUBTYPE" val="diag"/>
  <p:tag name="KSO_WM_SLIDE_SIZE" val="810.62*304.05"/>
  <p:tag name="KSO_WM_SLIDE_POSITION" val="50.0305*162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h_i*1_2_1_1"/>
  <p:tag name="KSO_WM_TEMPLATE_CATEGORY" val="diagram"/>
  <p:tag name="KSO_WM_TEMPLATE_INDEX" val="20191688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h_f*1_2_1_1"/>
  <p:tag name="KSO_WM_TEMPLATE_CATEGORY" val="diagram"/>
  <p:tag name="KSO_WM_TEMPLATE_INDEX" val="20191688"/>
  <p:tag name="KSO_WM_UNIT_LAYERLEVEL" val="1_1_1_1"/>
  <p:tag name="KSO_WM_TAG_VERSION" val="1.0"/>
  <p:tag name="KSO_WM_BEAUTIFY_FLAG" val="#wm#"/>
  <p:tag name="KSO_WM_UNIT_PRESET_TEXT" val="大概的概括内容,大约两行字就差不多了."/>
  <p:tag name="KSO_WM_UNIT_VALUE" val="19"/>
  <p:tag name="KSO_WM_DIAGRAM_GROUP_CODE" val="n1-1"/>
  <p:tag name="KSO_WM_UNIT_TYPE" val="n_h_h_f"/>
  <p:tag name="KSO_WM_UNIT_INDEX" val="1_2_1_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1688_4"/>
  <p:tag name="KSO_WM_SLIDE_ITEM_CNT" val="5"/>
  <p:tag name="KSO_WM_SLIDE_INDEX" val="4"/>
  <p:tag name="KSO_WM_TAG_VERSION" val="1.0"/>
  <p:tag name="KSO_WM_BEAUTIFY_FLAG" val="#wm#"/>
  <p:tag name="KSO_WM_TEMPLATE_CATEGORY" val="diagram"/>
  <p:tag name="KSO_WM_TEMPLATE_INDEX" val="20191688"/>
  <p:tag name="KSO_WM_DIAGRAM_GROUP_CODE" val="n1-1"/>
  <p:tag name="KSO_WM_SLIDE_DIAGTYPE" val="n"/>
  <p:tag name="KSO_WM_SLIDE_LAYOUT" val="a_b_n"/>
  <p:tag name="KSO_WM_SLIDE_LAYOUT_CNT" val="1_1_1"/>
  <p:tag name="KSO_WM_SLIDE_TYPE" val="text"/>
  <p:tag name="KSO_WM_SLIDE_SUBTYPE" val="diag"/>
  <p:tag name="KSO_WM_SLIDE_SIZE" val="810.62*304.05"/>
  <p:tag name="KSO_WM_SLIDE_POSITION" val="50.0305*162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i*1_1_1"/>
  <p:tag name="KSO_WM_TEMPLATE_CATEGORY" val="diagram"/>
  <p:tag name="KSO_WM_TEMPLATE_INDEX" val="20191688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ID" val="diagram20191688_4*i*1"/>
  <p:tag name="KSO_WM_TEMPLATE_CATEGORY" val="diagram"/>
  <p:tag name="KSO_WM_TEMPLATE_INDEX" val="20191688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8_4*a*1"/>
  <p:tag name="KSO_WM_TEMPLATE_CATEGORY" val="diagram"/>
  <p:tag name="KSO_WM_TEMPLATE_INDEX" val="20191688"/>
  <p:tag name="KSO_WM_UNIT_LAYERLEVEL" val="1"/>
  <p:tag name="KSO_WM_TAG_VERSION" val="1.0"/>
  <p:tag name="KSO_WM_BEAUTIFY_FLAG" val="#wm#"/>
  <p:tag name="KSO_WM_UNIT_PRESET_TEXT" val="添加你的大标题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1688_4"/>
  <p:tag name="KSO_WM_SLIDE_ITEM_CNT" val="5"/>
  <p:tag name="KSO_WM_SLIDE_INDEX" val="4"/>
  <p:tag name="KSO_WM_TAG_VERSION" val="1.0"/>
  <p:tag name="KSO_WM_BEAUTIFY_FLAG" val="#wm#"/>
  <p:tag name="KSO_WM_TEMPLATE_CATEGORY" val="diagram"/>
  <p:tag name="KSO_WM_TEMPLATE_INDEX" val="20191688"/>
  <p:tag name="KSO_WM_DIAGRAM_GROUP_CODE" val="n1-1"/>
  <p:tag name="KSO_WM_SLIDE_DIAGTYPE" val="n"/>
  <p:tag name="KSO_WM_SLIDE_LAYOUT" val="a_b_n"/>
  <p:tag name="KSO_WM_SLIDE_LAYOUT_CNT" val="1_1_1"/>
  <p:tag name="KSO_WM_SLIDE_TYPE" val="text"/>
  <p:tag name="KSO_WM_SLIDE_SUBTYPE" val="diag"/>
  <p:tag name="KSO_WM_SLIDE_SIZE" val="810.62*304.05"/>
  <p:tag name="KSO_WM_SLIDE_POSITION" val="50.0305*162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i*1_1_1"/>
  <p:tag name="KSO_WM_TEMPLATE_CATEGORY" val="diagram"/>
  <p:tag name="KSO_WM_TEMPLATE_INDEX" val="20191688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ID" val="diagram20191688_4*i*1"/>
  <p:tag name="KSO_WM_TEMPLATE_CATEGORY" val="diagram"/>
  <p:tag name="KSO_WM_TEMPLATE_INDEX" val="20191688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8_4*a*1"/>
  <p:tag name="KSO_WM_TEMPLATE_CATEGORY" val="diagram"/>
  <p:tag name="KSO_WM_TEMPLATE_INDEX" val="20191688"/>
  <p:tag name="KSO_WM_UNIT_LAYERLEVEL" val="1"/>
  <p:tag name="KSO_WM_TAG_VERSION" val="1.0"/>
  <p:tag name="KSO_WM_BEAUTIFY_FLAG" val="#wm#"/>
  <p:tag name="KSO_WM_UNIT_PRESET_TEXT" val="添加你的大标题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i*1_1_1"/>
  <p:tag name="KSO_WM_TEMPLATE_CATEGORY" val="diagram"/>
  <p:tag name="KSO_WM_TEMPLATE_INDEX" val="20191688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f*1_1_1"/>
  <p:tag name="KSO_WM_TEMPLATE_CATEGORY" val="diagram"/>
  <p:tag name="KSO_WM_TEMPLATE_INDEX" val="20191688"/>
  <p:tag name="KSO_WM_UNIT_LAYERLEVEL" val="1_1_1"/>
  <p:tag name="KSO_WM_TAG_VERSION" val="1.0"/>
  <p:tag name="KSO_WM_BEAUTIFY_FLAG" val="#wm#"/>
  <p:tag name="KSO_WM_UNIT_PRESET_TEXT" val="添加你的小标题"/>
  <p:tag name="KSO_WM_UNIT_VALUE" val="7"/>
  <p:tag name="KSO_WM_DIAGRAM_GROUP_CODE" val="n1-1"/>
  <p:tag name="KSO_WM_UNIT_TYPE" val="n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ID" val="diagram20191688_4*i*1"/>
  <p:tag name="KSO_WM_TEMPLATE_CATEGORY" val="diagram"/>
  <p:tag name="KSO_WM_TEMPLATE_INDEX" val="20191688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8_4*a*1"/>
  <p:tag name="KSO_WM_TEMPLATE_CATEGORY" val="diagram"/>
  <p:tag name="KSO_WM_TEMPLATE_INDEX" val="20191688"/>
  <p:tag name="KSO_WM_UNIT_LAYERLEVEL" val="1"/>
  <p:tag name="KSO_WM_TAG_VERSION" val="1.0"/>
  <p:tag name="KSO_WM_BEAUTIFY_FLAG" val="#wm#"/>
  <p:tag name="KSO_WM_UNIT_PRESET_TEXT" val="添加你的大标题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h_i*1_2_1_1"/>
  <p:tag name="KSO_WM_TEMPLATE_CATEGORY" val="diagram"/>
  <p:tag name="KSO_WM_TEMPLATE_INDEX" val="20191688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h_f*1_2_1_1"/>
  <p:tag name="KSO_WM_TEMPLATE_CATEGORY" val="diagram"/>
  <p:tag name="KSO_WM_TEMPLATE_INDEX" val="20191688"/>
  <p:tag name="KSO_WM_UNIT_LAYERLEVEL" val="1_1_1_1"/>
  <p:tag name="KSO_WM_TAG_VERSION" val="1.0"/>
  <p:tag name="KSO_WM_BEAUTIFY_FLAG" val="#wm#"/>
  <p:tag name="KSO_WM_UNIT_PRESET_TEXT" val="大概的概括内容,大约两行字就差不多了."/>
  <p:tag name="KSO_WM_UNIT_VALUE" val="19"/>
  <p:tag name="KSO_WM_DIAGRAM_GROUP_CODE" val="n1-1"/>
  <p:tag name="KSO_WM_UNIT_TYPE" val="n_h_h_f"/>
  <p:tag name="KSO_WM_UNIT_INDEX" val="1_2_1_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h_i*1_2_1_1"/>
  <p:tag name="KSO_WM_TEMPLATE_CATEGORY" val="diagram"/>
  <p:tag name="KSO_WM_TEMPLATE_INDEX" val="20191688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diagram20191688_4*n_h_h_f*1_2_1_1"/>
  <p:tag name="KSO_WM_TEMPLATE_CATEGORY" val="diagram"/>
  <p:tag name="KSO_WM_TEMPLATE_INDEX" val="20191688"/>
  <p:tag name="KSO_WM_UNIT_LAYERLEVEL" val="1_1_1_1"/>
  <p:tag name="KSO_WM_TAG_VERSION" val="1.0"/>
  <p:tag name="KSO_WM_BEAUTIFY_FLAG" val="#wm#"/>
  <p:tag name="KSO_WM_UNIT_PRESET_TEXT" val="大概的概括内容,大约两行字就差不多了."/>
  <p:tag name="KSO_WM_UNIT_VALUE" val="19"/>
  <p:tag name="KSO_WM_DIAGRAM_GROUP_CODE" val="n1-1"/>
  <p:tag name="KSO_WM_UNIT_TYPE" val="n_h_h_f"/>
  <p:tag name="KSO_WM_UNIT_INDEX" val="1_2_1_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989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</Words>
  <Application>Microsoft Office PowerPoint</Application>
  <PresentationFormat>全屏显示(16:9)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</dc:title>
  <dc:creator>第一PPT</dc:creator>
  <cp:keywords>www.1ppt.com</cp:keywords>
  <cp:lastModifiedBy>Boyu Zhu</cp:lastModifiedBy>
  <cp:revision>841</cp:revision>
  <dcterms:created xsi:type="dcterms:W3CDTF">2016-07-07T11:25:00Z</dcterms:created>
  <dcterms:modified xsi:type="dcterms:W3CDTF">2019-04-24T09:27:34Z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2052-11.1.0.8584</vt:lpwstr>
  </property>
</Properties>
</file>