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  <p:sldMasterId id="2147483676" r:id="rId4"/>
    <p:sldMasterId id="2147483688" r:id="rId5"/>
  </p:sldMasterIdLst>
  <p:notesMasterIdLst>
    <p:notesMasterId r:id="rId21"/>
  </p:notesMasterIdLst>
  <p:sldIdLst>
    <p:sldId id="317" r:id="rId6"/>
    <p:sldId id="336" r:id="rId7"/>
    <p:sldId id="337" r:id="rId8"/>
    <p:sldId id="338" r:id="rId9"/>
    <p:sldId id="341" r:id="rId10"/>
    <p:sldId id="352" r:id="rId11"/>
    <p:sldId id="353" r:id="rId12"/>
    <p:sldId id="354" r:id="rId13"/>
    <p:sldId id="342" r:id="rId14"/>
    <p:sldId id="349" r:id="rId15"/>
    <p:sldId id="355" r:id="rId16"/>
    <p:sldId id="357" r:id="rId17"/>
    <p:sldId id="339" r:id="rId18"/>
    <p:sldId id="340" r:id="rId19"/>
    <p:sldId id="335" r:id="rId20"/>
  </p:sldIdLst>
  <p:sldSz cx="9144000" cy="6858000" type="screen4x3"/>
  <p:notesSz cx="6881813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47632EE-8043-4704-858F-030A10D398BD}">
          <p14:sldIdLst>
            <p14:sldId id="317"/>
            <p14:sldId id="336"/>
            <p14:sldId id="337"/>
            <p14:sldId id="338"/>
            <p14:sldId id="341"/>
            <p14:sldId id="352"/>
            <p14:sldId id="353"/>
            <p14:sldId id="354"/>
            <p14:sldId id="342"/>
            <p14:sldId id="349"/>
            <p14:sldId id="355"/>
            <p14:sldId id="357"/>
            <p14:sldId id="339"/>
            <p14:sldId id="340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srop Gevorgyan" initials="MG" lastIdx="1" clrIdx="0">
    <p:extLst>
      <p:ext uri="{19B8F6BF-5375-455C-9EA6-DF929625EA0E}">
        <p15:presenceInfo xmlns:p15="http://schemas.microsoft.com/office/powerpoint/2012/main" userId="S-1-5-21-32445488-941241147-642672607-459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1F3"/>
    <a:srgbClr val="C8ADE9"/>
    <a:srgbClr val="C4A9E9"/>
    <a:srgbClr val="9900CC"/>
    <a:srgbClr val="660066"/>
    <a:srgbClr val="CCCCFF"/>
    <a:srgbClr val="CC00FF"/>
    <a:srgbClr val="CC99FF"/>
    <a:srgbClr val="19196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87740-9B93-437A-B2C2-58F752EE8AF0}" v="95" dt="2022-12-19T10:24:06.167"/>
  </p1510:revLst>
</p1510:revInfo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36" y="16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 Tonoyan" userId="a081e7e5-dafd-4abb-ad1b-4e186d3e8c55" providerId="ADAL" clId="{7DC0A7BA-ADF3-49CD-A7B6-51D775F1D096}"/>
    <pc:docChg chg="undo custSel modSld">
      <pc:chgData name="Elen Tonoyan" userId="a081e7e5-dafd-4abb-ad1b-4e186d3e8c55" providerId="ADAL" clId="{7DC0A7BA-ADF3-49CD-A7B6-51D775F1D096}" dt="2022-11-23T04:15:33.151" v="721" actId="2711"/>
      <pc:docMkLst>
        <pc:docMk/>
      </pc:docMkLst>
      <pc:sldChg chg="modSp mod">
        <pc:chgData name="Elen Tonoyan" userId="a081e7e5-dafd-4abb-ad1b-4e186d3e8c55" providerId="ADAL" clId="{7DC0A7BA-ADF3-49CD-A7B6-51D775F1D096}" dt="2022-11-22T06:12:46.075" v="720" actId="2711"/>
        <pc:sldMkLst>
          <pc:docMk/>
          <pc:sldMk cId="2625757060" sldId="317"/>
        </pc:sldMkLst>
        <pc:spChg chg="mod">
          <ac:chgData name="Elen Tonoyan" userId="a081e7e5-dafd-4abb-ad1b-4e186d3e8c55" providerId="ADAL" clId="{7DC0A7BA-ADF3-49CD-A7B6-51D775F1D096}" dt="2022-11-22T04:23:20.934" v="48" actId="1076"/>
          <ac:spMkLst>
            <pc:docMk/>
            <pc:sldMk cId="2625757060" sldId="317"/>
            <ac:spMk id="2" creationId="{B5C2016C-159F-48F8-B452-F5988C4D5F2D}"/>
          </ac:spMkLst>
        </pc:spChg>
        <pc:spChg chg="mod">
          <ac:chgData name="Elen Tonoyan" userId="a081e7e5-dafd-4abb-ad1b-4e186d3e8c55" providerId="ADAL" clId="{7DC0A7BA-ADF3-49CD-A7B6-51D775F1D096}" dt="2022-11-22T06:12:46.075" v="720" actId="2711"/>
          <ac:spMkLst>
            <pc:docMk/>
            <pc:sldMk cId="2625757060" sldId="317"/>
            <ac:spMk id="3" creationId="{5965AD14-0965-4736-86B1-97F8F1F05294}"/>
          </ac:spMkLst>
        </pc:spChg>
      </pc:sldChg>
      <pc:sldChg chg="modSp mod">
        <pc:chgData name="Elen Tonoyan" userId="a081e7e5-dafd-4abb-ad1b-4e186d3e8c55" providerId="ADAL" clId="{7DC0A7BA-ADF3-49CD-A7B6-51D775F1D096}" dt="2022-11-23T04:15:33.151" v="721" actId="2711"/>
        <pc:sldMkLst>
          <pc:docMk/>
          <pc:sldMk cId="2891048897" sldId="336"/>
        </pc:sldMkLst>
        <pc:spChg chg="mod">
          <ac:chgData name="Elen Tonoyan" userId="a081e7e5-dafd-4abb-ad1b-4e186d3e8c55" providerId="ADAL" clId="{7DC0A7BA-ADF3-49CD-A7B6-51D775F1D096}" dt="2022-11-23T04:15:33.151" v="721" actId="2711"/>
          <ac:spMkLst>
            <pc:docMk/>
            <pc:sldMk cId="2891048897" sldId="336"/>
            <ac:spMk id="5" creationId="{C17F63B9-0C4A-4AD3-9712-884D30673BB5}"/>
          </ac:spMkLst>
        </pc:spChg>
      </pc:sldChg>
      <pc:sldChg chg="addSp delSp modSp mod">
        <pc:chgData name="Elen Tonoyan" userId="a081e7e5-dafd-4abb-ad1b-4e186d3e8c55" providerId="ADAL" clId="{7DC0A7BA-ADF3-49CD-A7B6-51D775F1D096}" dt="2022-11-22T06:10:06.691" v="719" actId="20577"/>
        <pc:sldMkLst>
          <pc:docMk/>
          <pc:sldMk cId="4171605587" sldId="337"/>
        </pc:sldMkLst>
        <pc:spChg chg="mod">
          <ac:chgData name="Elen Tonoyan" userId="a081e7e5-dafd-4abb-ad1b-4e186d3e8c55" providerId="ADAL" clId="{7DC0A7BA-ADF3-49CD-A7B6-51D775F1D096}" dt="2022-11-22T06:10:06.691" v="719" actId="20577"/>
          <ac:spMkLst>
            <pc:docMk/>
            <pc:sldMk cId="4171605587" sldId="337"/>
            <ac:spMk id="2" creationId="{2A57C7CF-CBE4-480E-917D-5002CBCD0F9C}"/>
          </ac:spMkLst>
        </pc:spChg>
        <pc:spChg chg="mod">
          <ac:chgData name="Elen Tonoyan" userId="a081e7e5-dafd-4abb-ad1b-4e186d3e8c55" providerId="ADAL" clId="{7DC0A7BA-ADF3-49CD-A7B6-51D775F1D096}" dt="2022-11-22T06:09:52.918" v="718" actId="20577"/>
          <ac:spMkLst>
            <pc:docMk/>
            <pc:sldMk cId="4171605587" sldId="337"/>
            <ac:spMk id="5" creationId="{C17F63B9-0C4A-4AD3-9712-884D30673BB5}"/>
          </ac:spMkLst>
        </pc:spChg>
        <pc:picChg chg="del">
          <ac:chgData name="Elen Tonoyan" userId="a081e7e5-dafd-4abb-ad1b-4e186d3e8c55" providerId="ADAL" clId="{7DC0A7BA-ADF3-49CD-A7B6-51D775F1D096}" dt="2022-11-22T05:44:59.973" v="612" actId="478"/>
          <ac:picMkLst>
            <pc:docMk/>
            <pc:sldMk cId="4171605587" sldId="337"/>
            <ac:picMk id="6" creationId="{656003A1-8FD4-4894-8567-96C63417BED2}"/>
          </ac:picMkLst>
        </pc:picChg>
        <pc:picChg chg="add mod">
          <ac:chgData name="Elen Tonoyan" userId="a081e7e5-dafd-4abb-ad1b-4e186d3e8c55" providerId="ADAL" clId="{7DC0A7BA-ADF3-49CD-A7B6-51D775F1D096}" dt="2022-11-22T06:06:43.059" v="676" actId="208"/>
          <ac:picMkLst>
            <pc:docMk/>
            <pc:sldMk cId="4171605587" sldId="337"/>
            <ac:picMk id="1026" creationId="{FEAFE293-4FF4-4331-9700-2B841F2DC7F3}"/>
          </ac:picMkLst>
        </pc:picChg>
        <pc:picChg chg="add mod">
          <ac:chgData name="Elen Tonoyan" userId="a081e7e5-dafd-4abb-ad1b-4e186d3e8c55" providerId="ADAL" clId="{7DC0A7BA-ADF3-49CD-A7B6-51D775F1D096}" dt="2022-11-22T06:07:00.478" v="678" actId="1076"/>
          <ac:picMkLst>
            <pc:docMk/>
            <pc:sldMk cId="4171605587" sldId="337"/>
            <ac:picMk id="1028" creationId="{32AC2393-DD2D-D70E-D7EF-B3AE6069BAFB}"/>
          </ac:picMkLst>
        </pc:picChg>
      </pc:sldChg>
    </pc:docChg>
  </pc:docChgLst>
  <pc:docChgLst>
    <pc:chgData name="Elen Tonoyan" userId="a081e7e5-dafd-4abb-ad1b-4e186d3e8c55" providerId="ADAL" clId="{0C687740-9B93-437A-B2C2-58F752EE8AF0}"/>
    <pc:docChg chg="undo redo custSel addSld delSld modSld sldOrd modSection">
      <pc:chgData name="Elen Tonoyan" userId="a081e7e5-dafd-4abb-ad1b-4e186d3e8c55" providerId="ADAL" clId="{0C687740-9B93-437A-B2C2-58F752EE8AF0}" dt="2022-12-20T04:41:34.221" v="3340" actId="14100"/>
      <pc:docMkLst>
        <pc:docMk/>
      </pc:docMkLst>
      <pc:sldChg chg="modSp mod">
        <pc:chgData name="Elen Tonoyan" userId="a081e7e5-dafd-4abb-ad1b-4e186d3e8c55" providerId="ADAL" clId="{0C687740-9B93-437A-B2C2-58F752EE8AF0}" dt="2022-12-20T04:28:03.679" v="3277" actId="113"/>
        <pc:sldMkLst>
          <pc:docMk/>
          <pc:sldMk cId="2625757060" sldId="317"/>
        </pc:sldMkLst>
        <pc:spChg chg="mod">
          <ac:chgData name="Elen Tonoyan" userId="a081e7e5-dafd-4abb-ad1b-4e186d3e8c55" providerId="ADAL" clId="{0C687740-9B93-437A-B2C2-58F752EE8AF0}" dt="2022-12-20T04:28:03.679" v="3277" actId="113"/>
          <ac:spMkLst>
            <pc:docMk/>
            <pc:sldMk cId="2625757060" sldId="317"/>
            <ac:spMk id="2" creationId="{B5C2016C-159F-48F8-B452-F5988C4D5F2D}"/>
          </ac:spMkLst>
        </pc:spChg>
        <pc:spChg chg="mod">
          <ac:chgData name="Elen Tonoyan" userId="a081e7e5-dafd-4abb-ad1b-4e186d3e8c55" providerId="ADAL" clId="{0C687740-9B93-437A-B2C2-58F752EE8AF0}" dt="2022-12-18T19:24:52.973" v="92" actId="20577"/>
          <ac:spMkLst>
            <pc:docMk/>
            <pc:sldMk cId="2625757060" sldId="317"/>
            <ac:spMk id="3" creationId="{5965AD14-0965-4736-86B1-97F8F1F05294}"/>
          </ac:spMkLst>
        </pc:spChg>
      </pc:sldChg>
      <pc:sldChg chg="modSp mod">
        <pc:chgData name="Elen Tonoyan" userId="a081e7e5-dafd-4abb-ad1b-4e186d3e8c55" providerId="ADAL" clId="{0C687740-9B93-437A-B2C2-58F752EE8AF0}" dt="2022-12-19T10:26:06.777" v="3263" actId="113"/>
        <pc:sldMkLst>
          <pc:docMk/>
          <pc:sldMk cId="3073570053" sldId="335"/>
        </pc:sldMkLst>
        <pc:spChg chg="mod">
          <ac:chgData name="Elen Tonoyan" userId="a081e7e5-dafd-4abb-ad1b-4e186d3e8c55" providerId="ADAL" clId="{0C687740-9B93-437A-B2C2-58F752EE8AF0}" dt="2022-12-19T10:26:06.777" v="3263" actId="113"/>
          <ac:spMkLst>
            <pc:docMk/>
            <pc:sldMk cId="3073570053" sldId="335"/>
            <ac:spMk id="9" creationId="{DCC30967-36B2-4087-8A5C-667A3E54DC1F}"/>
          </ac:spMkLst>
        </pc:spChg>
      </pc:sldChg>
      <pc:sldChg chg="modSp mod">
        <pc:chgData name="Elen Tonoyan" userId="a081e7e5-dafd-4abb-ad1b-4e186d3e8c55" providerId="ADAL" clId="{0C687740-9B93-437A-B2C2-58F752EE8AF0}" dt="2022-12-19T10:28:01.430" v="3271" actId="20577"/>
        <pc:sldMkLst>
          <pc:docMk/>
          <pc:sldMk cId="2891048897" sldId="336"/>
        </pc:sldMkLst>
        <pc:spChg chg="mod">
          <ac:chgData name="Elen Tonoyan" userId="a081e7e5-dafd-4abb-ad1b-4e186d3e8c55" providerId="ADAL" clId="{0C687740-9B93-437A-B2C2-58F752EE8AF0}" dt="2022-12-19T10:27:21.410" v="3268" actId="2711"/>
          <ac:spMkLst>
            <pc:docMk/>
            <pc:sldMk cId="2891048897" sldId="336"/>
            <ac:spMk id="4" creationId="{AB6EACA3-6F03-41DC-8967-744CDB8D704D}"/>
          </ac:spMkLst>
        </pc:spChg>
        <pc:spChg chg="mod">
          <ac:chgData name="Elen Tonoyan" userId="a081e7e5-dafd-4abb-ad1b-4e186d3e8c55" providerId="ADAL" clId="{0C687740-9B93-437A-B2C2-58F752EE8AF0}" dt="2022-12-19T10:28:01.430" v="3271" actId="20577"/>
          <ac:spMkLst>
            <pc:docMk/>
            <pc:sldMk cId="2891048897" sldId="336"/>
            <ac:spMk id="5" creationId="{C17F63B9-0C4A-4AD3-9712-884D30673BB5}"/>
          </ac:spMkLst>
        </pc:spChg>
      </pc:sldChg>
      <pc:sldChg chg="addSp delSp modSp mod">
        <pc:chgData name="Elen Tonoyan" userId="a081e7e5-dafd-4abb-ad1b-4e186d3e8c55" providerId="ADAL" clId="{0C687740-9B93-437A-B2C2-58F752EE8AF0}" dt="2022-12-19T04:28:01.559" v="815" actId="2711"/>
        <pc:sldMkLst>
          <pc:docMk/>
          <pc:sldMk cId="4171605587" sldId="337"/>
        </pc:sldMkLst>
        <pc:spChg chg="del mod">
          <ac:chgData name="Elen Tonoyan" userId="a081e7e5-dafd-4abb-ad1b-4e186d3e8c55" providerId="ADAL" clId="{0C687740-9B93-437A-B2C2-58F752EE8AF0}" dt="2022-12-18T19:30:01.394" v="196" actId="478"/>
          <ac:spMkLst>
            <pc:docMk/>
            <pc:sldMk cId="4171605587" sldId="337"/>
            <ac:spMk id="2" creationId="{2A57C7CF-CBE4-480E-917D-5002CBCD0F9C}"/>
          </ac:spMkLst>
        </pc:spChg>
        <pc:spChg chg="mod">
          <ac:chgData name="Elen Tonoyan" userId="a081e7e5-dafd-4abb-ad1b-4e186d3e8c55" providerId="ADAL" clId="{0C687740-9B93-437A-B2C2-58F752EE8AF0}" dt="2022-12-19T04:27:51.601" v="814" actId="2711"/>
          <ac:spMkLst>
            <pc:docMk/>
            <pc:sldMk cId="4171605587" sldId="337"/>
            <ac:spMk id="4" creationId="{AB6EACA3-6F03-41DC-8967-744CDB8D704D}"/>
          </ac:spMkLst>
        </pc:spChg>
        <pc:spChg chg="mod">
          <ac:chgData name="Elen Tonoyan" userId="a081e7e5-dafd-4abb-ad1b-4e186d3e8c55" providerId="ADAL" clId="{0C687740-9B93-437A-B2C2-58F752EE8AF0}" dt="2022-12-19T04:28:01.559" v="815" actId="2711"/>
          <ac:spMkLst>
            <pc:docMk/>
            <pc:sldMk cId="4171605587" sldId="337"/>
            <ac:spMk id="5" creationId="{C17F63B9-0C4A-4AD3-9712-884D30673BB5}"/>
          </ac:spMkLst>
        </pc:spChg>
        <pc:spChg chg="add del">
          <ac:chgData name="Elen Tonoyan" userId="a081e7e5-dafd-4abb-ad1b-4e186d3e8c55" providerId="ADAL" clId="{0C687740-9B93-437A-B2C2-58F752EE8AF0}" dt="2022-12-18T19:32:04.575" v="205"/>
          <ac:spMkLst>
            <pc:docMk/>
            <pc:sldMk cId="4171605587" sldId="337"/>
            <ac:spMk id="6" creationId="{D8670739-5359-E73F-1F9B-44C38618F36B}"/>
          </ac:spMkLst>
        </pc:spChg>
        <pc:spChg chg="add del mod">
          <ac:chgData name="Elen Tonoyan" userId="a081e7e5-dafd-4abb-ad1b-4e186d3e8c55" providerId="ADAL" clId="{0C687740-9B93-437A-B2C2-58F752EE8AF0}" dt="2022-12-18T19:36:11.321" v="227" actId="767"/>
          <ac:spMkLst>
            <pc:docMk/>
            <pc:sldMk cId="4171605587" sldId="337"/>
            <ac:spMk id="8" creationId="{A6C3501A-1E39-CC83-A0B6-B8B26CAFDE27}"/>
          </ac:spMkLst>
        </pc:spChg>
        <pc:spChg chg="add del mod">
          <ac:chgData name="Elen Tonoyan" userId="a081e7e5-dafd-4abb-ad1b-4e186d3e8c55" providerId="ADAL" clId="{0C687740-9B93-437A-B2C2-58F752EE8AF0}" dt="2022-12-18T19:36:11.021" v="226" actId="767"/>
          <ac:spMkLst>
            <pc:docMk/>
            <pc:sldMk cId="4171605587" sldId="337"/>
            <ac:spMk id="9" creationId="{0ACABC7E-6678-25DB-C9B6-55B5AFF20B74}"/>
          </ac:spMkLst>
        </pc:spChg>
        <pc:spChg chg="add mod">
          <ac:chgData name="Elen Tonoyan" userId="a081e7e5-dafd-4abb-ad1b-4e186d3e8c55" providerId="ADAL" clId="{0C687740-9B93-437A-B2C2-58F752EE8AF0}" dt="2022-12-18T19:38:51.639" v="257" actId="114"/>
          <ac:spMkLst>
            <pc:docMk/>
            <pc:sldMk cId="4171605587" sldId="337"/>
            <ac:spMk id="10" creationId="{18484AAB-5BCF-A629-C9EF-9C49E546C3ED}"/>
          </ac:spMkLst>
        </pc:spChg>
        <pc:spChg chg="add mod">
          <ac:chgData name="Elen Tonoyan" userId="a081e7e5-dafd-4abb-ad1b-4e186d3e8c55" providerId="ADAL" clId="{0C687740-9B93-437A-B2C2-58F752EE8AF0}" dt="2022-12-18T21:00:30.526" v="265" actId="20577"/>
          <ac:spMkLst>
            <pc:docMk/>
            <pc:sldMk cId="4171605587" sldId="337"/>
            <ac:spMk id="11" creationId="{4F9379C7-47A2-6398-D098-D0337F73B134}"/>
          </ac:spMkLst>
        </pc:spChg>
        <pc:picChg chg="add mod">
          <ac:chgData name="Elen Tonoyan" userId="a081e7e5-dafd-4abb-ad1b-4e186d3e8c55" providerId="ADAL" clId="{0C687740-9B93-437A-B2C2-58F752EE8AF0}" dt="2022-12-18T21:00:54.730" v="268" actId="1076"/>
          <ac:picMkLst>
            <pc:docMk/>
            <pc:sldMk cId="4171605587" sldId="337"/>
            <ac:picMk id="3" creationId="{3D01371D-EA0A-FA19-F4E2-ECD94F8839C0}"/>
          </ac:picMkLst>
        </pc:picChg>
        <pc:picChg chg="add del mod">
          <ac:chgData name="Elen Tonoyan" userId="a081e7e5-dafd-4abb-ad1b-4e186d3e8c55" providerId="ADAL" clId="{0C687740-9B93-437A-B2C2-58F752EE8AF0}" dt="2022-12-18T19:34:06.041" v="210" actId="478"/>
          <ac:picMkLst>
            <pc:docMk/>
            <pc:sldMk cId="4171605587" sldId="337"/>
            <ac:picMk id="7" creationId="{DEE1F30C-C2E2-D0CB-450E-563537DA9EA9}"/>
          </ac:picMkLst>
        </pc:picChg>
        <pc:picChg chg="del">
          <ac:chgData name="Elen Tonoyan" userId="a081e7e5-dafd-4abb-ad1b-4e186d3e8c55" providerId="ADAL" clId="{0C687740-9B93-437A-B2C2-58F752EE8AF0}" dt="2022-12-18T19:29:56.416" v="192" actId="478"/>
          <ac:picMkLst>
            <pc:docMk/>
            <pc:sldMk cId="4171605587" sldId="337"/>
            <ac:picMk id="1026" creationId="{FEAFE293-4FF4-4331-9700-2B841F2DC7F3}"/>
          </ac:picMkLst>
        </pc:picChg>
        <pc:picChg chg="del">
          <ac:chgData name="Elen Tonoyan" userId="a081e7e5-dafd-4abb-ad1b-4e186d3e8c55" providerId="ADAL" clId="{0C687740-9B93-437A-B2C2-58F752EE8AF0}" dt="2022-12-18T19:29:57.809" v="193" actId="478"/>
          <ac:picMkLst>
            <pc:docMk/>
            <pc:sldMk cId="4171605587" sldId="337"/>
            <ac:picMk id="1028" creationId="{32AC2393-DD2D-D70E-D7EF-B3AE6069BAFB}"/>
          </ac:picMkLst>
        </pc:picChg>
        <pc:picChg chg="add mod">
          <ac:chgData name="Elen Tonoyan" userId="a081e7e5-dafd-4abb-ad1b-4e186d3e8c55" providerId="ADAL" clId="{0C687740-9B93-437A-B2C2-58F752EE8AF0}" dt="2022-12-18T21:00:57.264" v="269" actId="1076"/>
          <ac:picMkLst>
            <pc:docMk/>
            <pc:sldMk cId="4171605587" sldId="337"/>
            <ac:picMk id="1030" creationId="{B6ACCB1C-E48D-960E-89AB-B3C53D057C07}"/>
          </ac:picMkLst>
        </pc:picChg>
      </pc:sldChg>
      <pc:sldChg chg="modSp mod">
        <pc:chgData name="Elen Tonoyan" userId="a081e7e5-dafd-4abb-ad1b-4e186d3e8c55" providerId="ADAL" clId="{0C687740-9B93-437A-B2C2-58F752EE8AF0}" dt="2022-12-19T04:27:38.605" v="813" actId="2711"/>
        <pc:sldMkLst>
          <pc:docMk/>
          <pc:sldMk cId="1153742053" sldId="338"/>
        </pc:sldMkLst>
        <pc:spChg chg="mod">
          <ac:chgData name="Elen Tonoyan" userId="a081e7e5-dafd-4abb-ad1b-4e186d3e8c55" providerId="ADAL" clId="{0C687740-9B93-437A-B2C2-58F752EE8AF0}" dt="2022-12-19T04:27:38.605" v="813" actId="2711"/>
          <ac:spMkLst>
            <pc:docMk/>
            <pc:sldMk cId="1153742053" sldId="338"/>
            <ac:spMk id="4" creationId="{AB6EACA3-6F03-41DC-8967-744CDB8D704D}"/>
          </ac:spMkLst>
        </pc:spChg>
        <pc:spChg chg="mod">
          <ac:chgData name="Elen Tonoyan" userId="a081e7e5-dafd-4abb-ad1b-4e186d3e8c55" providerId="ADAL" clId="{0C687740-9B93-437A-B2C2-58F752EE8AF0}" dt="2022-12-19T04:27:31.438" v="812" actId="2711"/>
          <ac:spMkLst>
            <pc:docMk/>
            <pc:sldMk cId="1153742053" sldId="338"/>
            <ac:spMk id="5" creationId="{C17F63B9-0C4A-4AD3-9712-884D30673BB5}"/>
          </ac:spMkLst>
        </pc:spChg>
      </pc:sldChg>
      <pc:sldChg chg="modSp mod">
        <pc:chgData name="Elen Tonoyan" userId="a081e7e5-dafd-4abb-ad1b-4e186d3e8c55" providerId="ADAL" clId="{0C687740-9B93-437A-B2C2-58F752EE8AF0}" dt="2022-12-20T04:27:38.305" v="3276" actId="123"/>
        <pc:sldMkLst>
          <pc:docMk/>
          <pc:sldMk cId="1703023719" sldId="339"/>
        </pc:sldMkLst>
        <pc:spChg chg="mod">
          <ac:chgData name="Elen Tonoyan" userId="a081e7e5-dafd-4abb-ad1b-4e186d3e8c55" providerId="ADAL" clId="{0C687740-9B93-437A-B2C2-58F752EE8AF0}" dt="2022-12-19T10:00:15.994" v="2370" actId="2711"/>
          <ac:spMkLst>
            <pc:docMk/>
            <pc:sldMk cId="1703023719" sldId="339"/>
            <ac:spMk id="4" creationId="{AB6EACA3-6F03-41DC-8967-744CDB8D704D}"/>
          </ac:spMkLst>
        </pc:spChg>
        <pc:spChg chg="mod">
          <ac:chgData name="Elen Tonoyan" userId="a081e7e5-dafd-4abb-ad1b-4e186d3e8c55" providerId="ADAL" clId="{0C687740-9B93-437A-B2C2-58F752EE8AF0}" dt="2022-12-20T04:27:38.305" v="3276" actId="123"/>
          <ac:spMkLst>
            <pc:docMk/>
            <pc:sldMk cId="1703023719" sldId="339"/>
            <ac:spMk id="5" creationId="{C17F63B9-0C4A-4AD3-9712-884D30673BB5}"/>
          </ac:spMkLst>
        </pc:spChg>
      </pc:sldChg>
      <pc:sldChg chg="modSp mod">
        <pc:chgData name="Elen Tonoyan" userId="a081e7e5-dafd-4abb-ad1b-4e186d3e8c55" providerId="ADAL" clId="{0C687740-9B93-437A-B2C2-58F752EE8AF0}" dt="2022-12-19T10:26:37.788" v="3266" actId="14100"/>
        <pc:sldMkLst>
          <pc:docMk/>
          <pc:sldMk cId="1456878815" sldId="340"/>
        </pc:sldMkLst>
        <pc:spChg chg="mod">
          <ac:chgData name="Elen Tonoyan" userId="a081e7e5-dafd-4abb-ad1b-4e186d3e8c55" providerId="ADAL" clId="{0C687740-9B93-437A-B2C2-58F752EE8AF0}" dt="2022-12-19T10:26:37.788" v="3266" actId="14100"/>
          <ac:spMkLst>
            <pc:docMk/>
            <pc:sldMk cId="1456878815" sldId="340"/>
            <ac:spMk id="4" creationId="{AB6EACA3-6F03-41DC-8967-744CDB8D704D}"/>
          </ac:spMkLst>
        </pc:spChg>
        <pc:spChg chg="mod">
          <ac:chgData name="Elen Tonoyan" userId="a081e7e5-dafd-4abb-ad1b-4e186d3e8c55" providerId="ADAL" clId="{0C687740-9B93-437A-B2C2-58F752EE8AF0}" dt="2022-12-19T10:26:21.098" v="3264" actId="2711"/>
          <ac:spMkLst>
            <pc:docMk/>
            <pc:sldMk cId="1456878815" sldId="340"/>
            <ac:spMk id="5" creationId="{C17F63B9-0C4A-4AD3-9712-884D30673BB5}"/>
          </ac:spMkLst>
        </pc:spChg>
      </pc:sldChg>
      <pc:sldChg chg="addSp delSp modSp mod">
        <pc:chgData name="Elen Tonoyan" userId="a081e7e5-dafd-4abb-ad1b-4e186d3e8c55" providerId="ADAL" clId="{0C687740-9B93-437A-B2C2-58F752EE8AF0}" dt="2022-12-20T04:38:09.036" v="3313" actId="14100"/>
        <pc:sldMkLst>
          <pc:docMk/>
          <pc:sldMk cId="4114773242" sldId="341"/>
        </pc:sldMkLst>
        <pc:spChg chg="add del mod">
          <ac:chgData name="Elen Tonoyan" userId="a081e7e5-dafd-4abb-ad1b-4e186d3e8c55" providerId="ADAL" clId="{0C687740-9B93-437A-B2C2-58F752EE8AF0}" dt="2022-12-18T21:45:25.843" v="754" actId="21"/>
          <ac:spMkLst>
            <pc:docMk/>
            <pc:sldMk cId="4114773242" sldId="341"/>
            <ac:spMk id="2" creationId="{ADF858EB-3852-CDAE-3577-87C11DE17A72}"/>
          </ac:spMkLst>
        </pc:spChg>
        <pc:spChg chg="mod">
          <ac:chgData name="Elen Tonoyan" userId="a081e7e5-dafd-4abb-ad1b-4e186d3e8c55" providerId="ADAL" clId="{0C687740-9B93-437A-B2C2-58F752EE8AF0}" dt="2022-12-20T04:35:11.517" v="3280" actId="14100"/>
          <ac:spMkLst>
            <pc:docMk/>
            <pc:sldMk cId="4114773242" sldId="341"/>
            <ac:spMk id="4" creationId="{AB6EACA3-6F03-41DC-8967-744CDB8D704D}"/>
          </ac:spMkLst>
        </pc:spChg>
        <pc:spChg chg="del mod">
          <ac:chgData name="Elen Tonoyan" userId="a081e7e5-dafd-4abb-ad1b-4e186d3e8c55" providerId="ADAL" clId="{0C687740-9B93-437A-B2C2-58F752EE8AF0}" dt="2022-12-18T21:06:11.998" v="461" actId="478"/>
          <ac:spMkLst>
            <pc:docMk/>
            <pc:sldMk cId="4114773242" sldId="341"/>
            <ac:spMk id="5" creationId="{C17F63B9-0C4A-4AD3-9712-884D30673BB5}"/>
          </ac:spMkLst>
        </pc:spChg>
        <pc:spChg chg="add del mod">
          <ac:chgData name="Elen Tonoyan" userId="a081e7e5-dafd-4abb-ad1b-4e186d3e8c55" providerId="ADAL" clId="{0C687740-9B93-437A-B2C2-58F752EE8AF0}" dt="2022-12-18T21:45:25.843" v="754" actId="21"/>
          <ac:spMkLst>
            <pc:docMk/>
            <pc:sldMk cId="4114773242" sldId="341"/>
            <ac:spMk id="6" creationId="{D282C721-FD19-3E50-D433-2892E6774A67}"/>
          </ac:spMkLst>
        </pc:spChg>
        <pc:spChg chg="add del mod">
          <ac:chgData name="Elen Tonoyan" userId="a081e7e5-dafd-4abb-ad1b-4e186d3e8c55" providerId="ADAL" clId="{0C687740-9B93-437A-B2C2-58F752EE8AF0}" dt="2022-12-18T21:45:25.843" v="754" actId="21"/>
          <ac:spMkLst>
            <pc:docMk/>
            <pc:sldMk cId="4114773242" sldId="341"/>
            <ac:spMk id="7" creationId="{A885B25E-8E9C-55DA-8442-C6680CEC061B}"/>
          </ac:spMkLst>
        </pc:spChg>
        <pc:spChg chg="add del mod">
          <ac:chgData name="Elen Tonoyan" userId="a081e7e5-dafd-4abb-ad1b-4e186d3e8c55" providerId="ADAL" clId="{0C687740-9B93-437A-B2C2-58F752EE8AF0}" dt="2022-12-18T21:45:25.843" v="754" actId="21"/>
          <ac:spMkLst>
            <pc:docMk/>
            <pc:sldMk cId="4114773242" sldId="341"/>
            <ac:spMk id="8" creationId="{210A165F-A132-AB69-0540-49D1435C0AC8}"/>
          </ac:spMkLst>
        </pc:spChg>
        <pc:spChg chg="add del mod">
          <ac:chgData name="Elen Tonoyan" userId="a081e7e5-dafd-4abb-ad1b-4e186d3e8c55" providerId="ADAL" clId="{0C687740-9B93-437A-B2C2-58F752EE8AF0}" dt="2022-12-18T21:45:25.843" v="754" actId="21"/>
          <ac:spMkLst>
            <pc:docMk/>
            <pc:sldMk cId="4114773242" sldId="341"/>
            <ac:spMk id="9" creationId="{3BE6B06C-C4D9-6E9B-9978-1CFFE8F68A5B}"/>
          </ac:spMkLst>
        </pc:spChg>
        <pc:spChg chg="add del mod">
          <ac:chgData name="Elen Tonoyan" userId="a081e7e5-dafd-4abb-ad1b-4e186d3e8c55" providerId="ADAL" clId="{0C687740-9B93-437A-B2C2-58F752EE8AF0}" dt="2022-12-18T21:45:25.843" v="754" actId="21"/>
          <ac:spMkLst>
            <pc:docMk/>
            <pc:sldMk cId="4114773242" sldId="341"/>
            <ac:spMk id="10" creationId="{C3BDAC25-1A04-5E0F-F63C-AC04AFAB5573}"/>
          </ac:spMkLst>
        </pc:spChg>
        <pc:spChg chg="add del mod">
          <ac:chgData name="Elen Tonoyan" userId="a081e7e5-dafd-4abb-ad1b-4e186d3e8c55" providerId="ADAL" clId="{0C687740-9B93-437A-B2C2-58F752EE8AF0}" dt="2022-12-18T21:17:24.171" v="585" actId="478"/>
          <ac:spMkLst>
            <pc:docMk/>
            <pc:sldMk cId="4114773242" sldId="341"/>
            <ac:spMk id="11" creationId="{C7C5DB82-16BB-D888-00EF-52E80166BCA8}"/>
          </ac:spMkLst>
        </pc:spChg>
        <pc:spChg chg="add mod">
          <ac:chgData name="Elen Tonoyan" userId="a081e7e5-dafd-4abb-ad1b-4e186d3e8c55" providerId="ADAL" clId="{0C687740-9B93-437A-B2C2-58F752EE8AF0}" dt="2022-12-20T04:35:43.507" v="3309" actId="14100"/>
          <ac:spMkLst>
            <pc:docMk/>
            <pc:sldMk cId="4114773242" sldId="341"/>
            <ac:spMk id="115" creationId="{A842CB3B-4E30-1037-5882-9801B19360FE}"/>
          </ac:spMkLst>
        </pc:spChg>
        <pc:spChg chg="add del mod">
          <ac:chgData name="Elen Tonoyan" userId="a081e7e5-dafd-4abb-ad1b-4e186d3e8c55" providerId="ADAL" clId="{0C687740-9B93-437A-B2C2-58F752EE8AF0}" dt="2022-12-19T04:48:36.929" v="1140" actId="478"/>
          <ac:spMkLst>
            <pc:docMk/>
            <pc:sldMk cId="4114773242" sldId="341"/>
            <ac:spMk id="118" creationId="{E03C2BB8-817F-77B2-397D-90105E4C4767}"/>
          </ac:spMkLst>
        </pc:spChg>
        <pc:spChg chg="add mod">
          <ac:chgData name="Elen Tonoyan" userId="a081e7e5-dafd-4abb-ad1b-4e186d3e8c55" providerId="ADAL" clId="{0C687740-9B93-437A-B2C2-58F752EE8AF0}" dt="2022-12-19T06:43:03.524" v="1434" actId="1076"/>
          <ac:spMkLst>
            <pc:docMk/>
            <pc:sldMk cId="4114773242" sldId="341"/>
            <ac:spMk id="119" creationId="{6EB5193A-7C58-A309-C45E-5018E0974D23}"/>
          </ac:spMkLst>
        </pc:spChg>
        <pc:spChg chg="add del mod">
          <ac:chgData name="Elen Tonoyan" userId="a081e7e5-dafd-4abb-ad1b-4e186d3e8c55" providerId="ADAL" clId="{0C687740-9B93-437A-B2C2-58F752EE8AF0}" dt="2022-12-19T06:44:44.062" v="1447"/>
          <ac:spMkLst>
            <pc:docMk/>
            <pc:sldMk cId="4114773242" sldId="341"/>
            <ac:spMk id="123" creationId="{52AB2F4C-C64E-A3A0-0D9F-04C5D056D3A9}"/>
          </ac:spMkLst>
        </pc:spChg>
        <pc:spChg chg="add mod">
          <ac:chgData name="Elen Tonoyan" userId="a081e7e5-dafd-4abb-ad1b-4e186d3e8c55" providerId="ADAL" clId="{0C687740-9B93-437A-B2C2-58F752EE8AF0}" dt="2022-12-20T04:38:09.036" v="3313" actId="14100"/>
          <ac:spMkLst>
            <pc:docMk/>
            <pc:sldMk cId="4114773242" sldId="341"/>
            <ac:spMk id="125" creationId="{017F5A4F-5D1B-311D-A75A-6031B034ECC4}"/>
          </ac:spMkLst>
        </pc:spChg>
        <pc:graphicFrameChg chg="del mod">
          <ac:chgData name="Elen Tonoyan" userId="a081e7e5-dafd-4abb-ad1b-4e186d3e8c55" providerId="ADAL" clId="{0C687740-9B93-437A-B2C2-58F752EE8AF0}" dt="2022-12-18T21:06:13.631" v="462" actId="478"/>
          <ac:graphicFrameMkLst>
            <pc:docMk/>
            <pc:sldMk cId="4114773242" sldId="341"/>
            <ac:graphicFrameMk id="3" creationId="{53D1633F-BE74-4C16-A906-8C4B0AF675BA}"/>
          </ac:graphicFrameMkLst>
        </pc:graphicFrameChg>
        <pc:graphicFrameChg chg="add mod modGraphic">
          <ac:chgData name="Elen Tonoyan" userId="a081e7e5-dafd-4abb-ad1b-4e186d3e8c55" providerId="ADAL" clId="{0C687740-9B93-437A-B2C2-58F752EE8AF0}" dt="2022-12-19T06:57:30.500" v="1511" actId="2166"/>
          <ac:graphicFrameMkLst>
            <pc:docMk/>
            <pc:sldMk cId="4114773242" sldId="341"/>
            <ac:graphicFrameMk id="122" creationId="{21580899-FD95-C886-CA6B-89D954D2684F}"/>
          </ac:graphicFrameMkLst>
        </pc:graphicFrameChg>
        <pc:graphicFrameChg chg="add mod modGraphic">
          <ac:chgData name="Elen Tonoyan" userId="a081e7e5-dafd-4abb-ad1b-4e186d3e8c55" providerId="ADAL" clId="{0C687740-9B93-437A-B2C2-58F752EE8AF0}" dt="2022-12-19T09:37:04.584" v="2059" actId="20577"/>
          <ac:graphicFrameMkLst>
            <pc:docMk/>
            <pc:sldMk cId="4114773242" sldId="341"/>
            <ac:graphicFrameMk id="124" creationId="{E0D7E527-DC26-75FD-9712-745AFAB3452A}"/>
          </ac:graphicFrameMkLst>
        </pc:graphicFrameChg>
        <pc:picChg chg="add mod">
          <ac:chgData name="Elen Tonoyan" userId="a081e7e5-dafd-4abb-ad1b-4e186d3e8c55" providerId="ADAL" clId="{0C687740-9B93-437A-B2C2-58F752EE8AF0}" dt="2022-12-19T06:44:06.782" v="1437" actId="1076"/>
          <ac:picMkLst>
            <pc:docMk/>
            <pc:sldMk cId="4114773242" sldId="341"/>
            <ac:picMk id="117" creationId="{FE56F3BC-C98C-4898-AC17-0721845EFC00}"/>
          </ac:picMkLst>
        </pc:picChg>
        <pc:picChg chg="add mod modCrop">
          <ac:chgData name="Elen Tonoyan" userId="a081e7e5-dafd-4abb-ad1b-4e186d3e8c55" providerId="ADAL" clId="{0C687740-9B93-437A-B2C2-58F752EE8AF0}" dt="2022-12-19T06:44:36.490" v="1443" actId="14100"/>
          <ac:picMkLst>
            <pc:docMk/>
            <pc:sldMk cId="4114773242" sldId="341"/>
            <ac:picMk id="121" creationId="{6831C33B-268E-E8A1-BCB5-0CBFA05347CA}"/>
          </ac:picMkLst>
        </pc:picChg>
        <pc:cxnChg chg="add del mod">
          <ac:chgData name="Elen Tonoyan" userId="a081e7e5-dafd-4abb-ad1b-4e186d3e8c55" providerId="ADAL" clId="{0C687740-9B93-437A-B2C2-58F752EE8AF0}" dt="2022-12-19T04:26:40.900" v="784" actId="478"/>
          <ac:cxnSpMkLst>
            <pc:docMk/>
            <pc:sldMk cId="4114773242" sldId="341"/>
            <ac:cxnSpMk id="13" creationId="{F557DE04-1584-FDFB-1095-5AA52C4EEB0C}"/>
          </ac:cxnSpMkLst>
        </pc:cxnChg>
        <pc:cxnChg chg="add del mod">
          <ac:chgData name="Elen Tonoyan" userId="a081e7e5-dafd-4abb-ad1b-4e186d3e8c55" providerId="ADAL" clId="{0C687740-9B93-437A-B2C2-58F752EE8AF0}" dt="2022-12-18T21:24:13.081" v="627" actId="478"/>
          <ac:cxnSpMkLst>
            <pc:docMk/>
            <pc:sldMk cId="4114773242" sldId="341"/>
            <ac:cxnSpMk id="16" creationId="{183FAFCB-9769-354C-23FD-70F25FAD3963}"/>
          </ac:cxnSpMkLst>
        </pc:cxnChg>
        <pc:cxnChg chg="add del mod">
          <ac:chgData name="Elen Tonoyan" userId="a081e7e5-dafd-4abb-ad1b-4e186d3e8c55" providerId="ADAL" clId="{0C687740-9B93-437A-B2C2-58F752EE8AF0}" dt="2022-12-18T21:24:09.677" v="626" actId="478"/>
          <ac:cxnSpMkLst>
            <pc:docMk/>
            <pc:sldMk cId="4114773242" sldId="341"/>
            <ac:cxnSpMk id="17" creationId="{733769AA-0C00-25B4-9BB1-E1683D536382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18" creationId="{393E87EB-8C04-4613-05A7-2458081D2841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23" creationId="{310309EB-254E-5547-6D54-2CE52025E161}"/>
          </ac:cxnSpMkLst>
        </pc:cxnChg>
        <pc:cxnChg chg="add del mod">
          <ac:chgData name="Elen Tonoyan" userId="a081e7e5-dafd-4abb-ad1b-4e186d3e8c55" providerId="ADAL" clId="{0C687740-9B93-437A-B2C2-58F752EE8AF0}" dt="2022-12-18T21:31:09.504" v="667" actId="478"/>
          <ac:cxnSpMkLst>
            <pc:docMk/>
            <pc:sldMk cId="4114773242" sldId="341"/>
            <ac:cxnSpMk id="25" creationId="{E30194B1-7D7A-0405-E58B-037720E4CA33}"/>
          </ac:cxnSpMkLst>
        </pc:cxnChg>
        <pc:cxnChg chg="add del mod">
          <ac:chgData name="Elen Tonoyan" userId="a081e7e5-dafd-4abb-ad1b-4e186d3e8c55" providerId="ADAL" clId="{0C687740-9B93-437A-B2C2-58F752EE8AF0}" dt="2022-12-18T21:30:02.721" v="659" actId="478"/>
          <ac:cxnSpMkLst>
            <pc:docMk/>
            <pc:sldMk cId="4114773242" sldId="341"/>
            <ac:cxnSpMk id="27" creationId="{F65A6C15-EBE1-5325-EBEF-EE385D9C0CE2}"/>
          </ac:cxnSpMkLst>
        </pc:cxnChg>
        <pc:cxnChg chg="add del mod">
          <ac:chgData name="Elen Tonoyan" userId="a081e7e5-dafd-4abb-ad1b-4e186d3e8c55" providerId="ADAL" clId="{0C687740-9B93-437A-B2C2-58F752EE8AF0}" dt="2022-12-19T04:26:39.796" v="783" actId="478"/>
          <ac:cxnSpMkLst>
            <pc:docMk/>
            <pc:sldMk cId="4114773242" sldId="341"/>
            <ac:cxnSpMk id="28" creationId="{BF2152E7-C934-2727-73B0-5485121A1206}"/>
          </ac:cxnSpMkLst>
        </pc:cxnChg>
        <pc:cxnChg chg="add del">
          <ac:chgData name="Elen Tonoyan" userId="a081e7e5-dafd-4abb-ad1b-4e186d3e8c55" providerId="ADAL" clId="{0C687740-9B93-437A-B2C2-58F752EE8AF0}" dt="2022-12-18T21:24:26.552" v="629" actId="478"/>
          <ac:cxnSpMkLst>
            <pc:docMk/>
            <pc:sldMk cId="4114773242" sldId="341"/>
            <ac:cxnSpMk id="41" creationId="{52A21D69-0E9A-EE97-5B58-9F9EA16A1222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42" creationId="{732D1B84-7270-2F25-8EB0-D28FA3C65472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47" creationId="{145E04BD-558D-72A1-AC36-F0A44766498B}"/>
          </ac:cxnSpMkLst>
        </pc:cxnChg>
        <pc:cxnChg chg="add del mod">
          <ac:chgData name="Elen Tonoyan" userId="a081e7e5-dafd-4abb-ad1b-4e186d3e8c55" providerId="ADAL" clId="{0C687740-9B93-437A-B2C2-58F752EE8AF0}" dt="2022-12-18T21:40:26.033" v="733" actId="478"/>
          <ac:cxnSpMkLst>
            <pc:docMk/>
            <pc:sldMk cId="4114773242" sldId="341"/>
            <ac:cxnSpMk id="56" creationId="{2D1E9C2D-A5A0-5656-B6D5-941C900D6732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72" creationId="{0260AF7C-2023-707E-75CE-452455EAFD1D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77" creationId="{F193DD7B-1570-E107-1DD6-3D5E6EC4FD94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93" creationId="{86517A1A-ADD5-7D0E-A513-B2177DD7C042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101" creationId="{49259D33-AC10-7FFF-B1BA-62DEC3E84A94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104" creationId="{691C883A-5AC7-F0E5-8B09-9FD23EA03892}"/>
          </ac:cxnSpMkLst>
        </pc:cxnChg>
        <pc:cxnChg chg="add del mod">
          <ac:chgData name="Elen Tonoyan" userId="a081e7e5-dafd-4abb-ad1b-4e186d3e8c55" providerId="ADAL" clId="{0C687740-9B93-437A-B2C2-58F752EE8AF0}" dt="2022-12-18T21:45:25.843" v="754" actId="21"/>
          <ac:cxnSpMkLst>
            <pc:docMk/>
            <pc:sldMk cId="4114773242" sldId="341"/>
            <ac:cxnSpMk id="110" creationId="{2069F140-6156-D7C3-2424-F3CEF4D72F3E}"/>
          </ac:cxnSpMkLst>
        </pc:cxnChg>
      </pc:sldChg>
      <pc:sldChg chg="addSp delSp modSp mod ord">
        <pc:chgData name="Elen Tonoyan" userId="a081e7e5-dafd-4abb-ad1b-4e186d3e8c55" providerId="ADAL" clId="{0C687740-9B93-437A-B2C2-58F752EE8AF0}" dt="2022-12-19T10:27:49.637" v="3269" actId="2711"/>
        <pc:sldMkLst>
          <pc:docMk/>
          <pc:sldMk cId="2536692981" sldId="342"/>
        </pc:sldMkLst>
        <pc:spChg chg="mod">
          <ac:chgData name="Elen Tonoyan" userId="a081e7e5-dafd-4abb-ad1b-4e186d3e8c55" providerId="ADAL" clId="{0C687740-9B93-437A-B2C2-58F752EE8AF0}" dt="2022-12-19T10:27:49.637" v="3269" actId="2711"/>
          <ac:spMkLst>
            <pc:docMk/>
            <pc:sldMk cId="2536692981" sldId="342"/>
            <ac:spMk id="4" creationId="{AB6EACA3-6F03-41DC-8967-744CDB8D704D}"/>
          </ac:spMkLst>
        </pc:spChg>
        <pc:spChg chg="del">
          <ac:chgData name="Elen Tonoyan" userId="a081e7e5-dafd-4abb-ad1b-4e186d3e8c55" providerId="ADAL" clId="{0C687740-9B93-437A-B2C2-58F752EE8AF0}" dt="2022-12-18T21:45:41.047" v="756" actId="478"/>
          <ac:spMkLst>
            <pc:docMk/>
            <pc:sldMk cId="2536692981" sldId="342"/>
            <ac:spMk id="5" creationId="{C17F63B9-0C4A-4AD3-9712-884D30673BB5}"/>
          </ac:spMkLst>
        </pc:spChg>
        <pc:spChg chg="add del mod">
          <ac:chgData name="Elen Tonoyan" userId="a081e7e5-dafd-4abb-ad1b-4e186d3e8c55" providerId="ADAL" clId="{0C687740-9B93-437A-B2C2-58F752EE8AF0}" dt="2022-12-18T21:45:43.219" v="757" actId="478"/>
          <ac:spMkLst>
            <pc:docMk/>
            <pc:sldMk cId="2536692981" sldId="342"/>
            <ac:spMk id="14" creationId="{EEE6EE82-CF91-99F9-E474-F100542FBE79}"/>
          </ac:spMkLst>
        </pc:spChg>
        <pc:spChg chg="add mod">
          <ac:chgData name="Elen Tonoyan" userId="a081e7e5-dafd-4abb-ad1b-4e186d3e8c55" providerId="ADAL" clId="{0C687740-9B93-437A-B2C2-58F752EE8AF0}" dt="2022-12-19T09:40:24.148" v="2082" actId="207"/>
          <ac:spMkLst>
            <pc:docMk/>
            <pc:sldMk cId="2536692981" sldId="342"/>
            <ac:spMk id="15" creationId="{C4594EF1-8D55-C297-EA33-DD8105CF01F9}"/>
          </ac:spMkLst>
        </pc:spChg>
        <pc:spChg chg="add mod">
          <ac:chgData name="Elen Tonoyan" userId="a081e7e5-dafd-4abb-ad1b-4e186d3e8c55" providerId="ADAL" clId="{0C687740-9B93-437A-B2C2-58F752EE8AF0}" dt="2022-12-19T09:40:24.148" v="2082" actId="207"/>
          <ac:spMkLst>
            <pc:docMk/>
            <pc:sldMk cId="2536692981" sldId="342"/>
            <ac:spMk id="18" creationId="{D5A1F3A4-4614-FF6D-C8AD-537AA862C143}"/>
          </ac:spMkLst>
        </pc:spChg>
        <pc:spChg chg="add mod">
          <ac:chgData name="Elen Tonoyan" userId="a081e7e5-dafd-4abb-ad1b-4e186d3e8c55" providerId="ADAL" clId="{0C687740-9B93-437A-B2C2-58F752EE8AF0}" dt="2022-12-19T09:40:24.148" v="2082" actId="207"/>
          <ac:spMkLst>
            <pc:docMk/>
            <pc:sldMk cId="2536692981" sldId="342"/>
            <ac:spMk id="19" creationId="{3461F108-D487-DF35-8811-FA4F59BD1E46}"/>
          </ac:spMkLst>
        </pc:spChg>
        <pc:spChg chg="add mod">
          <ac:chgData name="Elen Tonoyan" userId="a081e7e5-dafd-4abb-ad1b-4e186d3e8c55" providerId="ADAL" clId="{0C687740-9B93-437A-B2C2-58F752EE8AF0}" dt="2022-12-19T09:40:24.148" v="2082" actId="207"/>
          <ac:spMkLst>
            <pc:docMk/>
            <pc:sldMk cId="2536692981" sldId="342"/>
            <ac:spMk id="20" creationId="{C5B7C310-147D-10EE-E40B-31435A89B1B2}"/>
          </ac:spMkLst>
        </pc:spChg>
        <pc:spChg chg="add mod">
          <ac:chgData name="Elen Tonoyan" userId="a081e7e5-dafd-4abb-ad1b-4e186d3e8c55" providerId="ADAL" clId="{0C687740-9B93-437A-B2C2-58F752EE8AF0}" dt="2022-12-19T09:40:24.148" v="2082" actId="207"/>
          <ac:spMkLst>
            <pc:docMk/>
            <pc:sldMk cId="2536692981" sldId="342"/>
            <ac:spMk id="21" creationId="{DB55D308-D540-653D-4E50-723D60627F24}"/>
          </ac:spMkLst>
        </pc:spChg>
        <pc:spChg chg="add mod">
          <ac:chgData name="Elen Tonoyan" userId="a081e7e5-dafd-4abb-ad1b-4e186d3e8c55" providerId="ADAL" clId="{0C687740-9B93-437A-B2C2-58F752EE8AF0}" dt="2022-12-19T09:40:24.148" v="2082" actId="207"/>
          <ac:spMkLst>
            <pc:docMk/>
            <pc:sldMk cId="2536692981" sldId="342"/>
            <ac:spMk id="22" creationId="{D11140B2-7570-EF9C-76BF-2392BB09B87D}"/>
          </ac:spMkLst>
        </pc:spChg>
        <pc:spChg chg="add mod">
          <ac:chgData name="Elen Tonoyan" userId="a081e7e5-dafd-4abb-ad1b-4e186d3e8c55" providerId="ADAL" clId="{0C687740-9B93-437A-B2C2-58F752EE8AF0}" dt="2022-12-19T09:49:13.047" v="2255" actId="403"/>
          <ac:spMkLst>
            <pc:docMk/>
            <pc:sldMk cId="2536692981" sldId="342"/>
            <ac:spMk id="228" creationId="{D191B1B1-56C4-B9A2-E4A3-EF6E124D826B}"/>
          </ac:spMkLst>
        </pc:spChg>
        <pc:grpChg chg="add mod">
          <ac:chgData name="Elen Tonoyan" userId="a081e7e5-dafd-4abb-ad1b-4e186d3e8c55" providerId="ADAL" clId="{0C687740-9B93-437A-B2C2-58F752EE8AF0}" dt="2022-12-19T09:40:18.868" v="2081" actId="207"/>
          <ac:grpSpMkLst>
            <pc:docMk/>
            <pc:sldMk cId="2536692981" sldId="342"/>
            <ac:grpSpMk id="227" creationId="{3CAA22B4-87F9-CC48-3005-8E0D6FF2AD69}"/>
          </ac:grpSpMkLst>
        </pc:grpChg>
        <pc:grpChg chg="del">
          <ac:chgData name="Elen Tonoyan" userId="a081e7e5-dafd-4abb-ad1b-4e186d3e8c55" providerId="ADAL" clId="{0C687740-9B93-437A-B2C2-58F752EE8AF0}" dt="2022-12-18T21:45:37.161" v="755" actId="478"/>
          <ac:grpSpMkLst>
            <pc:docMk/>
            <pc:sldMk cId="2536692981" sldId="342"/>
            <ac:grpSpMk id="282" creationId="{D9974E3F-FFB8-420B-9E8E-93D7CB8D2144}"/>
          </ac:grpSpMkLst>
        </pc:grp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3" creationId="{4DA396EC-9DA2-FA98-1866-DE4EBDB5BCA0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4" creationId="{E568AA73-CE2A-4B39-92CB-CCAA83C4ED6A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5" creationId="{304BA014-F7AC-A295-FEF9-7E7832F95BE7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6" creationId="{D03FA2F2-B7D9-70D3-51ED-AFD7CD64784D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7" creationId="{24477B05-1285-4EFD-D4B1-082894426A64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8" creationId="{A5E56632-F52D-9FB3-81D9-8A940FD562D2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9" creationId="{2798BB91-DFD4-9F14-2EE6-2F3DB8479E0D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30" creationId="{26BD6C3C-B392-3673-19F3-CB9FF5E5FDA3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31" creationId="{1F759181-3265-3022-0017-C0491A2B3BB8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43" creationId="{50A9B5ED-D0A6-4C9C-B5EB-A78CBF7FA923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48" creationId="{0E542D71-6A23-40F2-9393-93A4E43298A8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52" creationId="{243F0674-95A7-482C-8EF7-AC034FDF43C0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55" creationId="{12B2BCAB-7905-4FFA-9F0E-2C48CF90213B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66" creationId="{72C82646-1668-4AF6-8911-168E99232C0E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69" creationId="{641149D4-BFCB-4172-8243-24B44EFB34C5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73" creationId="{D60E3059-5C60-4B5B-BA33-1EECB7FA1A72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86" creationId="{EA9647F8-2316-4FF5-A670-5734C99F5036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90" creationId="{F40BF7B4-71D9-4698-872D-89F3366ED97F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93" creationId="{7628EA87-C210-4797-B4FE-80E5720E2F79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24" creationId="{23D0CDC6-47E7-7C80-2909-AB4CA69B85ED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25" creationId="{1CEA3060-C2C4-DA20-181C-8294340CD783}"/>
          </ac:cxnSpMkLst>
        </pc:cxnChg>
        <pc:cxnChg chg="add mod">
          <ac:chgData name="Elen Tonoyan" userId="a081e7e5-dafd-4abb-ad1b-4e186d3e8c55" providerId="ADAL" clId="{0C687740-9B93-437A-B2C2-58F752EE8AF0}" dt="2022-12-19T09:40:18.868" v="2081" actId="207"/>
          <ac:cxnSpMkLst>
            <pc:docMk/>
            <pc:sldMk cId="2536692981" sldId="342"/>
            <ac:cxnSpMk id="226" creationId="{8B711AD0-BABA-974C-477C-F04B44744E6F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256" creationId="{59735A13-E95E-469E-AF9B-8DB3FCF92E15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259" creationId="{23E92E54-128C-4A33-A4A9-54DDAF7847D4}"/>
          </ac:cxnSpMkLst>
        </pc:cxnChg>
        <pc:cxnChg chg="mod">
          <ac:chgData name="Elen Tonoyan" userId="a081e7e5-dafd-4abb-ad1b-4e186d3e8c55" providerId="ADAL" clId="{0C687740-9B93-437A-B2C2-58F752EE8AF0}" dt="2022-12-18T21:45:37.161" v="755" actId="478"/>
          <ac:cxnSpMkLst>
            <pc:docMk/>
            <pc:sldMk cId="2536692981" sldId="342"/>
            <ac:cxnSpMk id="268" creationId="{904B4785-21FF-4A6E-A0B8-39D15CDFEBEE}"/>
          </ac:cxnSpMkLst>
        </pc:cxnChg>
      </pc:sldChg>
      <pc:sldChg chg="del">
        <pc:chgData name="Elen Tonoyan" userId="a081e7e5-dafd-4abb-ad1b-4e186d3e8c55" providerId="ADAL" clId="{0C687740-9B93-437A-B2C2-58F752EE8AF0}" dt="2022-12-19T09:37:47.999" v="2064" actId="47"/>
        <pc:sldMkLst>
          <pc:docMk/>
          <pc:sldMk cId="2355252915" sldId="345"/>
        </pc:sldMkLst>
      </pc:sldChg>
      <pc:sldChg chg="del">
        <pc:chgData name="Elen Tonoyan" userId="a081e7e5-dafd-4abb-ad1b-4e186d3e8c55" providerId="ADAL" clId="{0C687740-9B93-437A-B2C2-58F752EE8AF0}" dt="2022-12-19T09:37:49.013" v="2065" actId="47"/>
        <pc:sldMkLst>
          <pc:docMk/>
          <pc:sldMk cId="997662490" sldId="346"/>
        </pc:sldMkLst>
      </pc:sldChg>
      <pc:sldChg chg="del">
        <pc:chgData name="Elen Tonoyan" userId="a081e7e5-dafd-4abb-ad1b-4e186d3e8c55" providerId="ADAL" clId="{0C687740-9B93-437A-B2C2-58F752EE8AF0}" dt="2022-12-19T09:38:15.670" v="2066" actId="47"/>
        <pc:sldMkLst>
          <pc:docMk/>
          <pc:sldMk cId="1234144575" sldId="347"/>
        </pc:sldMkLst>
      </pc:sldChg>
      <pc:sldChg chg="addSp delSp modSp del mod">
        <pc:chgData name="Elen Tonoyan" userId="a081e7e5-dafd-4abb-ad1b-4e186d3e8c55" providerId="ADAL" clId="{0C687740-9B93-437A-B2C2-58F752EE8AF0}" dt="2022-12-19T09:45:43.488" v="2184" actId="47"/>
        <pc:sldMkLst>
          <pc:docMk/>
          <pc:sldMk cId="135102570" sldId="348"/>
        </pc:sldMkLst>
        <pc:spChg chg="add del">
          <ac:chgData name="Elen Tonoyan" userId="a081e7e5-dafd-4abb-ad1b-4e186d3e8c55" providerId="ADAL" clId="{0C687740-9B93-437A-B2C2-58F752EE8AF0}" dt="2022-12-19T09:40:33.007" v="2083" actId="478"/>
          <ac:spMkLst>
            <pc:docMk/>
            <pc:sldMk cId="135102570" sldId="348"/>
            <ac:spMk id="2" creationId="{D5C770FD-F282-4B78-D9FA-A652B1D145AB}"/>
          </ac:spMkLst>
        </pc:spChg>
        <pc:spChg chg="mod">
          <ac:chgData name="Elen Tonoyan" userId="a081e7e5-dafd-4abb-ad1b-4e186d3e8c55" providerId="ADAL" clId="{0C687740-9B93-437A-B2C2-58F752EE8AF0}" dt="2022-12-19T09:42:48.910" v="2112" actId="1076"/>
          <ac:spMkLst>
            <pc:docMk/>
            <pc:sldMk cId="135102570" sldId="348"/>
            <ac:spMk id="4" creationId="{AB6EACA3-6F03-41DC-8967-744CDB8D704D}"/>
          </ac:spMkLst>
        </pc:spChg>
        <pc:spChg chg="del mod">
          <ac:chgData name="Elen Tonoyan" userId="a081e7e5-dafd-4abb-ad1b-4e186d3e8c55" providerId="ADAL" clId="{0C687740-9B93-437A-B2C2-58F752EE8AF0}" dt="2022-12-19T09:39:23.039" v="2078" actId="478"/>
          <ac:spMkLst>
            <pc:docMk/>
            <pc:sldMk cId="135102570" sldId="348"/>
            <ac:spMk id="5" creationId="{C17F63B9-0C4A-4AD3-9712-884D30673BB5}"/>
          </ac:spMkLst>
        </pc:spChg>
        <pc:spChg chg="add del">
          <ac:chgData name="Elen Tonoyan" userId="a081e7e5-dafd-4abb-ad1b-4e186d3e8c55" providerId="ADAL" clId="{0C687740-9B93-437A-B2C2-58F752EE8AF0}" dt="2022-12-19T09:40:40.868" v="2085" actId="22"/>
          <ac:spMkLst>
            <pc:docMk/>
            <pc:sldMk cId="135102570" sldId="348"/>
            <ac:spMk id="6" creationId="{AD8F13CF-0535-D9C2-0500-DADBB4C4D8CE}"/>
          </ac:spMkLst>
        </pc:spChg>
        <pc:spChg chg="add del mod">
          <ac:chgData name="Elen Tonoyan" userId="a081e7e5-dafd-4abb-ad1b-4e186d3e8c55" providerId="ADAL" clId="{0C687740-9B93-437A-B2C2-58F752EE8AF0}" dt="2022-12-19T09:40:58.557" v="2089" actId="478"/>
          <ac:spMkLst>
            <pc:docMk/>
            <pc:sldMk cId="135102570" sldId="348"/>
            <ac:spMk id="7" creationId="{48A9F0A4-383C-C561-9161-BC2AA0910655}"/>
          </ac:spMkLst>
        </pc:spChg>
        <pc:spChg chg="add del mod">
          <ac:chgData name="Elen Tonoyan" userId="a081e7e5-dafd-4abb-ad1b-4e186d3e8c55" providerId="ADAL" clId="{0C687740-9B93-437A-B2C2-58F752EE8AF0}" dt="2022-12-19T09:45:27.996" v="2183" actId="478"/>
          <ac:spMkLst>
            <pc:docMk/>
            <pc:sldMk cId="135102570" sldId="348"/>
            <ac:spMk id="8" creationId="{7A3CF6C8-1138-A06A-A911-AAFE4BCC539F}"/>
          </ac:spMkLst>
        </pc:spChg>
        <pc:spChg chg="add del mod">
          <ac:chgData name="Elen Tonoyan" userId="a081e7e5-dafd-4abb-ad1b-4e186d3e8c55" providerId="ADAL" clId="{0C687740-9B93-437A-B2C2-58F752EE8AF0}" dt="2022-12-19T09:45:27.996" v="2183" actId="478"/>
          <ac:spMkLst>
            <pc:docMk/>
            <pc:sldMk cId="135102570" sldId="348"/>
            <ac:spMk id="9" creationId="{D4C88168-8523-BEA7-22EC-C42DD13D12BD}"/>
          </ac:spMkLst>
        </pc:spChg>
        <pc:spChg chg="add del mod">
          <ac:chgData name="Elen Tonoyan" userId="a081e7e5-dafd-4abb-ad1b-4e186d3e8c55" providerId="ADAL" clId="{0C687740-9B93-437A-B2C2-58F752EE8AF0}" dt="2022-12-19T09:45:27.996" v="2183" actId="478"/>
          <ac:spMkLst>
            <pc:docMk/>
            <pc:sldMk cId="135102570" sldId="348"/>
            <ac:spMk id="11" creationId="{B2E682F2-3B7C-2827-20C7-C0C02742CB07}"/>
          </ac:spMkLst>
        </pc:spChg>
        <pc:spChg chg="add del mod">
          <ac:chgData name="Elen Tonoyan" userId="a081e7e5-dafd-4abb-ad1b-4e186d3e8c55" providerId="ADAL" clId="{0C687740-9B93-437A-B2C2-58F752EE8AF0}" dt="2022-12-19T09:45:27.996" v="2183" actId="478"/>
          <ac:spMkLst>
            <pc:docMk/>
            <pc:sldMk cId="135102570" sldId="348"/>
            <ac:spMk id="12" creationId="{47513A7E-E665-28D5-AC1F-6EF212ACCC43}"/>
          </ac:spMkLst>
        </pc:spChg>
        <pc:spChg chg="del mod">
          <ac:chgData name="Elen Tonoyan" userId="a081e7e5-dafd-4abb-ad1b-4e186d3e8c55" providerId="ADAL" clId="{0C687740-9B93-437A-B2C2-58F752EE8AF0}" dt="2022-12-19T09:38:50.812" v="2071" actId="478"/>
          <ac:spMkLst>
            <pc:docMk/>
            <pc:sldMk cId="135102570" sldId="348"/>
            <ac:spMk id="50" creationId="{541F8BC7-E5AE-4F4F-A062-6BD5D996D261}"/>
          </ac:spMkLst>
        </pc:spChg>
        <pc:grpChg chg="del">
          <ac:chgData name="Elen Tonoyan" userId="a081e7e5-dafd-4abb-ad1b-4e186d3e8c55" providerId="ADAL" clId="{0C687740-9B93-437A-B2C2-58F752EE8AF0}" dt="2022-12-19T09:38:51.486" v="2072" actId="478"/>
          <ac:grpSpMkLst>
            <pc:docMk/>
            <pc:sldMk cId="135102570" sldId="348"/>
            <ac:grpSpMk id="1079" creationId="{82B34E59-AC19-4AF2-AEA9-82CCF77C9B35}"/>
          </ac:grpSpMkLst>
        </pc:grpChg>
        <pc:cxnChg chg="add del mod">
          <ac:chgData name="Elen Tonoyan" userId="a081e7e5-dafd-4abb-ad1b-4e186d3e8c55" providerId="ADAL" clId="{0C687740-9B93-437A-B2C2-58F752EE8AF0}" dt="2022-12-19T09:45:27.996" v="2183" actId="478"/>
          <ac:cxnSpMkLst>
            <pc:docMk/>
            <pc:sldMk cId="135102570" sldId="348"/>
            <ac:cxnSpMk id="14" creationId="{795EB544-D2B0-C608-A0DD-CF50A2B8EA8B}"/>
          </ac:cxnSpMkLst>
        </pc:cxnChg>
        <pc:cxnChg chg="add del mod">
          <ac:chgData name="Elen Tonoyan" userId="a081e7e5-dafd-4abb-ad1b-4e186d3e8c55" providerId="ADAL" clId="{0C687740-9B93-437A-B2C2-58F752EE8AF0}" dt="2022-12-19T09:45:27.996" v="2183" actId="478"/>
          <ac:cxnSpMkLst>
            <pc:docMk/>
            <pc:sldMk cId="135102570" sldId="348"/>
            <ac:cxnSpMk id="15" creationId="{3A4DA540-50C7-94DC-07D6-E1A3D2328EB8}"/>
          </ac:cxnSpMkLst>
        </pc:cxnChg>
        <pc:cxnChg chg="mod">
          <ac:chgData name="Elen Tonoyan" userId="a081e7e5-dafd-4abb-ad1b-4e186d3e8c55" providerId="ADAL" clId="{0C687740-9B93-437A-B2C2-58F752EE8AF0}" dt="2022-12-19T09:38:50.812" v="2071" actId="478"/>
          <ac:cxnSpMkLst>
            <pc:docMk/>
            <pc:sldMk cId="135102570" sldId="348"/>
            <ac:cxnSpMk id="58" creationId="{0E625D74-5584-4775-B80B-7945AB05C0B9}"/>
          </ac:cxnSpMkLst>
        </pc:cxnChg>
      </pc:sldChg>
      <pc:sldChg chg="addSp delSp modSp mod">
        <pc:chgData name="Elen Tonoyan" userId="a081e7e5-dafd-4abb-ad1b-4e186d3e8c55" providerId="ADAL" clId="{0C687740-9B93-437A-B2C2-58F752EE8AF0}" dt="2022-12-19T09:53:54.639" v="2322" actId="1076"/>
        <pc:sldMkLst>
          <pc:docMk/>
          <pc:sldMk cId="3984401970" sldId="349"/>
        </pc:sldMkLst>
        <pc:spChg chg="mod">
          <ac:chgData name="Elen Tonoyan" userId="a081e7e5-dafd-4abb-ad1b-4e186d3e8c55" providerId="ADAL" clId="{0C687740-9B93-437A-B2C2-58F752EE8AF0}" dt="2022-12-19T09:49:42.799" v="2257" actId="14100"/>
          <ac:spMkLst>
            <pc:docMk/>
            <pc:sldMk cId="3984401970" sldId="349"/>
            <ac:spMk id="4" creationId="{AB6EACA3-6F03-41DC-8967-744CDB8D704D}"/>
          </ac:spMkLst>
        </pc:spChg>
        <pc:spChg chg="del mod">
          <ac:chgData name="Elen Tonoyan" userId="a081e7e5-dafd-4abb-ad1b-4e186d3e8c55" providerId="ADAL" clId="{0C687740-9B93-437A-B2C2-58F752EE8AF0}" dt="2022-12-19T09:47:57.720" v="2244" actId="478"/>
          <ac:spMkLst>
            <pc:docMk/>
            <pc:sldMk cId="3984401970" sldId="349"/>
            <ac:spMk id="5" creationId="{C17F63B9-0C4A-4AD3-9712-884D30673BB5}"/>
          </ac:spMkLst>
        </pc:spChg>
        <pc:spChg chg="add del mod">
          <ac:chgData name="Elen Tonoyan" userId="a081e7e5-dafd-4abb-ad1b-4e186d3e8c55" providerId="ADAL" clId="{0C687740-9B93-437A-B2C2-58F752EE8AF0}" dt="2022-12-19T09:47:58.958" v="2245" actId="478"/>
          <ac:spMkLst>
            <pc:docMk/>
            <pc:sldMk cId="3984401970" sldId="349"/>
            <ac:spMk id="6" creationId="{7E873282-9FA2-0C23-004C-FCC23AC8855E}"/>
          </ac:spMkLst>
        </pc:spChg>
        <pc:spChg chg="add del mod">
          <ac:chgData name="Elen Tonoyan" userId="a081e7e5-dafd-4abb-ad1b-4e186d3e8c55" providerId="ADAL" clId="{0C687740-9B93-437A-B2C2-58F752EE8AF0}" dt="2022-12-19T09:49:06.092" v="2254" actId="478"/>
          <ac:spMkLst>
            <pc:docMk/>
            <pc:sldMk cId="3984401970" sldId="349"/>
            <ac:spMk id="7" creationId="{DC2CF92E-3E1F-CA78-17BF-901A4D76AD5A}"/>
          </ac:spMkLst>
        </pc:spChg>
        <pc:spChg chg="add mod">
          <ac:chgData name="Elen Tonoyan" userId="a081e7e5-dafd-4abb-ad1b-4e186d3e8c55" providerId="ADAL" clId="{0C687740-9B93-437A-B2C2-58F752EE8AF0}" dt="2022-12-19T09:51:10.462" v="2279" actId="20577"/>
          <ac:spMkLst>
            <pc:docMk/>
            <pc:sldMk cId="3984401970" sldId="349"/>
            <ac:spMk id="8" creationId="{B1BF12BC-0B35-0CAF-DA35-1ECC35AFABAB}"/>
          </ac:spMkLst>
        </pc:spChg>
        <pc:spChg chg="del">
          <ac:chgData name="Elen Tonoyan" userId="a081e7e5-dafd-4abb-ad1b-4e186d3e8c55" providerId="ADAL" clId="{0C687740-9B93-437A-B2C2-58F752EE8AF0}" dt="2022-12-19T09:46:59.452" v="2232" actId="478"/>
          <ac:spMkLst>
            <pc:docMk/>
            <pc:sldMk cId="3984401970" sldId="349"/>
            <ac:spMk id="10" creationId="{B23829E8-687B-42C7-9E0E-FACD5C8EFA6F}"/>
          </ac:spMkLst>
        </pc:spChg>
        <pc:spChg chg="del">
          <ac:chgData name="Elen Tonoyan" userId="a081e7e5-dafd-4abb-ad1b-4e186d3e8c55" providerId="ADAL" clId="{0C687740-9B93-437A-B2C2-58F752EE8AF0}" dt="2022-12-19T09:46:59.452" v="2232" actId="478"/>
          <ac:spMkLst>
            <pc:docMk/>
            <pc:sldMk cId="3984401970" sldId="349"/>
            <ac:spMk id="15" creationId="{3F1D3821-B835-4701-83DF-7F0185AADDDA}"/>
          </ac:spMkLst>
        </pc:spChg>
        <pc:picChg chg="del">
          <ac:chgData name="Elen Tonoyan" userId="a081e7e5-dafd-4abb-ad1b-4e186d3e8c55" providerId="ADAL" clId="{0C687740-9B93-437A-B2C2-58F752EE8AF0}" dt="2022-12-19T09:46:59.452" v="2232" actId="478"/>
          <ac:picMkLst>
            <pc:docMk/>
            <pc:sldMk cId="3984401970" sldId="349"/>
            <ac:picMk id="3" creationId="{408DD01B-C9D6-4CF6-BDED-ED9147AA2B5C}"/>
          </ac:picMkLst>
        </pc:picChg>
        <pc:picChg chg="add del mod">
          <ac:chgData name="Elen Tonoyan" userId="a081e7e5-dafd-4abb-ad1b-4e186d3e8c55" providerId="ADAL" clId="{0C687740-9B93-437A-B2C2-58F752EE8AF0}" dt="2022-12-19T09:53:09.330" v="2317" actId="478"/>
          <ac:picMkLst>
            <pc:docMk/>
            <pc:sldMk cId="3984401970" sldId="349"/>
            <ac:picMk id="11" creationId="{3058B15D-48BB-C302-E3A5-6AB5BB9BB0D4}"/>
          </ac:picMkLst>
        </pc:picChg>
        <pc:picChg chg="add mod">
          <ac:chgData name="Elen Tonoyan" userId="a081e7e5-dafd-4abb-ad1b-4e186d3e8c55" providerId="ADAL" clId="{0C687740-9B93-437A-B2C2-58F752EE8AF0}" dt="2022-12-19T09:53:54.639" v="2322" actId="1076"/>
          <ac:picMkLst>
            <pc:docMk/>
            <pc:sldMk cId="3984401970" sldId="349"/>
            <ac:picMk id="13" creationId="{38A3BF6C-C318-1729-0433-47E18292C657}"/>
          </ac:picMkLst>
        </pc:picChg>
        <pc:picChg chg="del">
          <ac:chgData name="Elen Tonoyan" userId="a081e7e5-dafd-4abb-ad1b-4e186d3e8c55" providerId="ADAL" clId="{0C687740-9B93-437A-B2C2-58F752EE8AF0}" dt="2022-12-19T09:46:59.452" v="2232" actId="478"/>
          <ac:picMkLst>
            <pc:docMk/>
            <pc:sldMk cId="3984401970" sldId="349"/>
            <ac:picMk id="16" creationId="{92A5F228-3D9B-463C-A0F1-1FA65C702905}"/>
          </ac:picMkLst>
        </pc:picChg>
      </pc:sldChg>
      <pc:sldChg chg="del">
        <pc:chgData name="Elen Tonoyan" userId="a081e7e5-dafd-4abb-ad1b-4e186d3e8c55" providerId="ADAL" clId="{0C687740-9B93-437A-B2C2-58F752EE8AF0}" dt="2022-12-19T09:48:50.481" v="2249" actId="47"/>
        <pc:sldMkLst>
          <pc:docMk/>
          <pc:sldMk cId="1950851189" sldId="350"/>
        </pc:sldMkLst>
      </pc:sldChg>
      <pc:sldChg chg="modSp add del mod">
        <pc:chgData name="Elen Tonoyan" userId="a081e7e5-dafd-4abb-ad1b-4e186d3e8c55" providerId="ADAL" clId="{0C687740-9B93-437A-B2C2-58F752EE8AF0}" dt="2022-12-19T07:45:14.534" v="1517" actId="47"/>
        <pc:sldMkLst>
          <pc:docMk/>
          <pc:sldMk cId="4134054568" sldId="351"/>
        </pc:sldMkLst>
        <pc:spChg chg="mod">
          <ac:chgData name="Elen Tonoyan" userId="a081e7e5-dafd-4abb-ad1b-4e186d3e8c55" providerId="ADAL" clId="{0C687740-9B93-437A-B2C2-58F752EE8AF0}" dt="2022-12-19T06:41:26.582" v="1419" actId="20577"/>
          <ac:spMkLst>
            <pc:docMk/>
            <pc:sldMk cId="4134054568" sldId="351"/>
            <ac:spMk id="4" creationId="{AB6EACA3-6F03-41DC-8967-744CDB8D704D}"/>
          </ac:spMkLst>
        </pc:spChg>
        <pc:spChg chg="mod">
          <ac:chgData name="Elen Tonoyan" userId="a081e7e5-dafd-4abb-ad1b-4e186d3e8c55" providerId="ADAL" clId="{0C687740-9B93-437A-B2C2-58F752EE8AF0}" dt="2022-12-19T06:42:12.168" v="1433" actId="20577"/>
          <ac:spMkLst>
            <pc:docMk/>
            <pc:sldMk cId="4134054568" sldId="351"/>
            <ac:spMk id="115" creationId="{A842CB3B-4E30-1037-5882-9801B19360FE}"/>
          </ac:spMkLst>
        </pc:spChg>
      </pc:sldChg>
      <pc:sldChg chg="addSp delSp modSp add mod">
        <pc:chgData name="Elen Tonoyan" userId="a081e7e5-dafd-4abb-ad1b-4e186d3e8c55" providerId="ADAL" clId="{0C687740-9B93-437A-B2C2-58F752EE8AF0}" dt="2022-12-20T04:41:34.221" v="3340" actId="14100"/>
        <pc:sldMkLst>
          <pc:docMk/>
          <pc:sldMk cId="661403758" sldId="352"/>
        </pc:sldMkLst>
        <pc:spChg chg="mod">
          <ac:chgData name="Elen Tonoyan" userId="a081e7e5-dafd-4abb-ad1b-4e186d3e8c55" providerId="ADAL" clId="{0C687740-9B93-437A-B2C2-58F752EE8AF0}" dt="2022-12-19T07:45:30.642" v="1542" actId="20577"/>
          <ac:spMkLst>
            <pc:docMk/>
            <pc:sldMk cId="661403758" sldId="352"/>
            <ac:spMk id="115" creationId="{A842CB3B-4E30-1037-5882-9801B19360FE}"/>
          </ac:spMkLst>
        </pc:spChg>
        <pc:spChg chg="mod">
          <ac:chgData name="Elen Tonoyan" userId="a081e7e5-dafd-4abb-ad1b-4e186d3e8c55" providerId="ADAL" clId="{0C687740-9B93-437A-B2C2-58F752EE8AF0}" dt="2022-12-19T08:59:55.681" v="1754" actId="20577"/>
          <ac:spMkLst>
            <pc:docMk/>
            <pc:sldMk cId="661403758" sldId="352"/>
            <ac:spMk id="119" creationId="{6EB5193A-7C58-A309-C45E-5018E0974D23}"/>
          </ac:spMkLst>
        </pc:spChg>
        <pc:spChg chg="mod">
          <ac:chgData name="Elen Tonoyan" userId="a081e7e5-dafd-4abb-ad1b-4e186d3e8c55" providerId="ADAL" clId="{0C687740-9B93-437A-B2C2-58F752EE8AF0}" dt="2022-12-20T04:41:34.221" v="3340" actId="14100"/>
          <ac:spMkLst>
            <pc:docMk/>
            <pc:sldMk cId="661403758" sldId="352"/>
            <ac:spMk id="125" creationId="{017F5A4F-5D1B-311D-A75A-6031B034ECC4}"/>
          </ac:spMkLst>
        </pc:spChg>
        <pc:graphicFrameChg chg="mod modGraphic">
          <ac:chgData name="Elen Tonoyan" userId="a081e7e5-dafd-4abb-ad1b-4e186d3e8c55" providerId="ADAL" clId="{0C687740-9B93-437A-B2C2-58F752EE8AF0}" dt="2022-12-19T08:43:39.385" v="1642" actId="20577"/>
          <ac:graphicFrameMkLst>
            <pc:docMk/>
            <pc:sldMk cId="661403758" sldId="352"/>
            <ac:graphicFrameMk id="122" creationId="{21580899-FD95-C886-CA6B-89D954D2684F}"/>
          </ac:graphicFrameMkLst>
        </pc:graphicFrameChg>
        <pc:graphicFrameChg chg="mod modGraphic">
          <ac:chgData name="Elen Tonoyan" userId="a081e7e5-dafd-4abb-ad1b-4e186d3e8c55" providerId="ADAL" clId="{0C687740-9B93-437A-B2C2-58F752EE8AF0}" dt="2022-12-19T09:00:58.784" v="1766" actId="20577"/>
          <ac:graphicFrameMkLst>
            <pc:docMk/>
            <pc:sldMk cId="661403758" sldId="352"/>
            <ac:graphicFrameMk id="124" creationId="{E0D7E527-DC26-75FD-9712-745AFAB3452A}"/>
          </ac:graphicFrameMkLst>
        </pc:graphicFrameChg>
        <pc:picChg chg="add del mod">
          <ac:chgData name="Elen Tonoyan" userId="a081e7e5-dafd-4abb-ad1b-4e186d3e8c55" providerId="ADAL" clId="{0C687740-9B93-437A-B2C2-58F752EE8AF0}" dt="2022-12-19T07:53:04.604" v="1553" actId="478"/>
          <ac:picMkLst>
            <pc:docMk/>
            <pc:sldMk cId="661403758" sldId="352"/>
            <ac:picMk id="3" creationId="{1ECACC5F-A7AF-7ACA-CFE3-C1A9984A49F1}"/>
          </ac:picMkLst>
        </pc:picChg>
        <pc:picChg chg="add del mod">
          <ac:chgData name="Elen Tonoyan" userId="a081e7e5-dafd-4abb-ad1b-4e186d3e8c55" providerId="ADAL" clId="{0C687740-9B93-437A-B2C2-58F752EE8AF0}" dt="2022-12-19T07:53:30.334" v="1558" actId="478"/>
          <ac:picMkLst>
            <pc:docMk/>
            <pc:sldMk cId="661403758" sldId="352"/>
            <ac:picMk id="6" creationId="{4FFAF124-54B5-1DE0-512F-E907EBAF0D8B}"/>
          </ac:picMkLst>
        </pc:picChg>
        <pc:picChg chg="add mod">
          <ac:chgData name="Elen Tonoyan" userId="a081e7e5-dafd-4abb-ad1b-4e186d3e8c55" providerId="ADAL" clId="{0C687740-9B93-437A-B2C2-58F752EE8AF0}" dt="2022-12-19T07:53:47.258" v="1560" actId="1076"/>
          <ac:picMkLst>
            <pc:docMk/>
            <pc:sldMk cId="661403758" sldId="352"/>
            <ac:picMk id="8" creationId="{E54CD0C9-6234-9444-2EFE-754B41F289FD}"/>
          </ac:picMkLst>
        </pc:picChg>
        <pc:picChg chg="del">
          <ac:chgData name="Elen Tonoyan" userId="a081e7e5-dafd-4abb-ad1b-4e186d3e8c55" providerId="ADAL" clId="{0C687740-9B93-437A-B2C2-58F752EE8AF0}" dt="2022-12-19T07:48:16.344" v="1547" actId="478"/>
          <ac:picMkLst>
            <pc:docMk/>
            <pc:sldMk cId="661403758" sldId="352"/>
            <ac:picMk id="117" creationId="{FE56F3BC-C98C-4898-AC17-0721845EFC00}"/>
          </ac:picMkLst>
        </pc:picChg>
        <pc:picChg chg="del">
          <ac:chgData name="Elen Tonoyan" userId="a081e7e5-dafd-4abb-ad1b-4e186d3e8c55" providerId="ADAL" clId="{0C687740-9B93-437A-B2C2-58F752EE8AF0}" dt="2022-12-19T07:50:55.789" v="1549" actId="478"/>
          <ac:picMkLst>
            <pc:docMk/>
            <pc:sldMk cId="661403758" sldId="352"/>
            <ac:picMk id="121" creationId="{6831C33B-268E-E8A1-BCB5-0CBFA05347CA}"/>
          </ac:picMkLst>
        </pc:picChg>
        <pc:picChg chg="add mod">
          <ac:chgData name="Elen Tonoyan" userId="a081e7e5-dafd-4abb-ad1b-4e186d3e8c55" providerId="ADAL" clId="{0C687740-9B93-437A-B2C2-58F752EE8AF0}" dt="2022-12-19T07:51:09.665" v="1552" actId="1076"/>
          <ac:picMkLst>
            <pc:docMk/>
            <pc:sldMk cId="661403758" sldId="352"/>
            <ac:picMk id="2050" creationId="{FE900FD0-B393-9E4F-DC74-A68DFA883754}"/>
          </ac:picMkLst>
        </pc:picChg>
      </pc:sldChg>
      <pc:sldChg chg="addSp delSp modSp add mod">
        <pc:chgData name="Elen Tonoyan" userId="a081e7e5-dafd-4abb-ad1b-4e186d3e8c55" providerId="ADAL" clId="{0C687740-9B93-437A-B2C2-58F752EE8AF0}" dt="2022-12-19T09:15:40.715" v="1847" actId="20577"/>
        <pc:sldMkLst>
          <pc:docMk/>
          <pc:sldMk cId="642834663" sldId="353"/>
        </pc:sldMkLst>
        <pc:spChg chg="mod">
          <ac:chgData name="Elen Tonoyan" userId="a081e7e5-dafd-4abb-ad1b-4e186d3e8c55" providerId="ADAL" clId="{0C687740-9B93-437A-B2C2-58F752EE8AF0}" dt="2022-12-19T08:46:52.477" v="1711" actId="20577"/>
          <ac:spMkLst>
            <pc:docMk/>
            <pc:sldMk cId="642834663" sldId="353"/>
            <ac:spMk id="115" creationId="{A842CB3B-4E30-1037-5882-9801B19360FE}"/>
          </ac:spMkLst>
        </pc:spChg>
        <pc:spChg chg="mod">
          <ac:chgData name="Elen Tonoyan" userId="a081e7e5-dafd-4abb-ad1b-4e186d3e8c55" providerId="ADAL" clId="{0C687740-9B93-437A-B2C2-58F752EE8AF0}" dt="2022-12-19T08:59:47.731" v="1748" actId="20577"/>
          <ac:spMkLst>
            <pc:docMk/>
            <pc:sldMk cId="642834663" sldId="353"/>
            <ac:spMk id="119" creationId="{6EB5193A-7C58-A309-C45E-5018E0974D23}"/>
          </ac:spMkLst>
        </pc:spChg>
        <pc:spChg chg="mod">
          <ac:chgData name="Elen Tonoyan" userId="a081e7e5-dafd-4abb-ad1b-4e186d3e8c55" providerId="ADAL" clId="{0C687740-9B93-437A-B2C2-58F752EE8AF0}" dt="2022-12-19T09:15:40.715" v="1847" actId="20577"/>
          <ac:spMkLst>
            <pc:docMk/>
            <pc:sldMk cId="642834663" sldId="353"/>
            <ac:spMk id="125" creationId="{017F5A4F-5D1B-311D-A75A-6031B034ECC4}"/>
          </ac:spMkLst>
        </pc:spChg>
        <pc:graphicFrameChg chg="add mod">
          <ac:chgData name="Elen Tonoyan" userId="a081e7e5-dafd-4abb-ad1b-4e186d3e8c55" providerId="ADAL" clId="{0C687740-9B93-437A-B2C2-58F752EE8AF0}" dt="2022-12-19T08:59:27.649" v="1727" actId="1076"/>
          <ac:graphicFrameMkLst>
            <pc:docMk/>
            <pc:sldMk cId="642834663" sldId="353"/>
            <ac:graphicFrameMk id="7" creationId="{8D7C7698-8A4F-0DFF-C260-9C345C83DF39}"/>
          </ac:graphicFrameMkLst>
        </pc:graphicFrameChg>
        <pc:graphicFrameChg chg="add mod modGraphic">
          <ac:chgData name="Elen Tonoyan" userId="a081e7e5-dafd-4abb-ad1b-4e186d3e8c55" providerId="ADAL" clId="{0C687740-9B93-437A-B2C2-58F752EE8AF0}" dt="2022-12-19T09:00:55.089" v="1764" actId="20577"/>
          <ac:graphicFrameMkLst>
            <pc:docMk/>
            <pc:sldMk cId="642834663" sldId="353"/>
            <ac:graphicFrameMk id="8" creationId="{924B1DE8-7C54-3970-826B-070FB58EEC6A}"/>
          </ac:graphicFrameMkLst>
        </pc:graphicFrameChg>
        <pc:graphicFrameChg chg="del">
          <ac:chgData name="Elen Tonoyan" userId="a081e7e5-dafd-4abb-ad1b-4e186d3e8c55" providerId="ADAL" clId="{0C687740-9B93-437A-B2C2-58F752EE8AF0}" dt="2022-12-19T08:59:11.472" v="1725" actId="478"/>
          <ac:graphicFrameMkLst>
            <pc:docMk/>
            <pc:sldMk cId="642834663" sldId="353"/>
            <ac:graphicFrameMk id="122" creationId="{21580899-FD95-C886-CA6B-89D954D2684F}"/>
          </ac:graphicFrameMkLst>
        </pc:graphicFrameChg>
        <pc:graphicFrameChg chg="del">
          <ac:chgData name="Elen Tonoyan" userId="a081e7e5-dafd-4abb-ad1b-4e186d3e8c55" providerId="ADAL" clId="{0C687740-9B93-437A-B2C2-58F752EE8AF0}" dt="2022-12-19T08:59:11.472" v="1725" actId="478"/>
          <ac:graphicFrameMkLst>
            <pc:docMk/>
            <pc:sldMk cId="642834663" sldId="353"/>
            <ac:graphicFrameMk id="124" creationId="{E0D7E527-DC26-75FD-9712-745AFAB3452A}"/>
          </ac:graphicFrameMkLst>
        </pc:graphicFrameChg>
        <pc:picChg chg="add mod">
          <ac:chgData name="Elen Tonoyan" userId="a081e7e5-dafd-4abb-ad1b-4e186d3e8c55" providerId="ADAL" clId="{0C687740-9B93-437A-B2C2-58F752EE8AF0}" dt="2022-12-19T08:47:49.671" v="1717" actId="1076"/>
          <ac:picMkLst>
            <pc:docMk/>
            <pc:sldMk cId="642834663" sldId="353"/>
            <ac:picMk id="3" creationId="{25BA2A70-454A-45FC-1831-5E8F78771288}"/>
          </ac:picMkLst>
        </pc:picChg>
        <pc:picChg chg="add mod">
          <ac:chgData name="Elen Tonoyan" userId="a081e7e5-dafd-4abb-ad1b-4e186d3e8c55" providerId="ADAL" clId="{0C687740-9B93-437A-B2C2-58F752EE8AF0}" dt="2022-12-19T08:57:16.553" v="1722" actId="1076"/>
          <ac:picMkLst>
            <pc:docMk/>
            <pc:sldMk cId="642834663" sldId="353"/>
            <ac:picMk id="6" creationId="{C1548271-19CA-6EEE-52C3-E97867F1C179}"/>
          </ac:picMkLst>
        </pc:picChg>
        <pc:picChg chg="del">
          <ac:chgData name="Elen Tonoyan" userId="a081e7e5-dafd-4abb-ad1b-4e186d3e8c55" providerId="ADAL" clId="{0C687740-9B93-437A-B2C2-58F752EE8AF0}" dt="2022-12-19T08:47:37.415" v="1713" actId="478"/>
          <ac:picMkLst>
            <pc:docMk/>
            <pc:sldMk cId="642834663" sldId="353"/>
            <ac:picMk id="117" creationId="{FE56F3BC-C98C-4898-AC17-0721845EFC00}"/>
          </ac:picMkLst>
        </pc:picChg>
        <pc:picChg chg="del">
          <ac:chgData name="Elen Tonoyan" userId="a081e7e5-dafd-4abb-ad1b-4e186d3e8c55" providerId="ADAL" clId="{0C687740-9B93-437A-B2C2-58F752EE8AF0}" dt="2022-12-19T08:47:52.633" v="1718" actId="478"/>
          <ac:picMkLst>
            <pc:docMk/>
            <pc:sldMk cId="642834663" sldId="353"/>
            <ac:picMk id="121" creationId="{6831C33B-268E-E8A1-BCB5-0CBFA05347CA}"/>
          </ac:picMkLst>
        </pc:picChg>
      </pc:sldChg>
      <pc:sldChg chg="addSp delSp modSp add mod">
        <pc:chgData name="Elen Tonoyan" userId="a081e7e5-dafd-4abb-ad1b-4e186d3e8c55" providerId="ADAL" clId="{0C687740-9B93-437A-B2C2-58F752EE8AF0}" dt="2022-12-19T09:37:15.527" v="2063" actId="20577"/>
        <pc:sldMkLst>
          <pc:docMk/>
          <pc:sldMk cId="2949129135" sldId="354"/>
        </pc:sldMkLst>
        <pc:spChg chg="mod">
          <ac:chgData name="Elen Tonoyan" userId="a081e7e5-dafd-4abb-ad1b-4e186d3e8c55" providerId="ADAL" clId="{0C687740-9B93-437A-B2C2-58F752EE8AF0}" dt="2022-12-19T09:09:42.123" v="1791" actId="20577"/>
          <ac:spMkLst>
            <pc:docMk/>
            <pc:sldMk cId="2949129135" sldId="354"/>
            <ac:spMk id="115" creationId="{A842CB3B-4E30-1037-5882-9801B19360FE}"/>
          </ac:spMkLst>
        </pc:spChg>
        <pc:spChg chg="mod">
          <ac:chgData name="Elen Tonoyan" userId="a081e7e5-dafd-4abb-ad1b-4e186d3e8c55" providerId="ADAL" clId="{0C687740-9B93-437A-B2C2-58F752EE8AF0}" dt="2022-12-19T09:15:54.344" v="1855" actId="20577"/>
          <ac:spMkLst>
            <pc:docMk/>
            <pc:sldMk cId="2949129135" sldId="354"/>
            <ac:spMk id="119" creationId="{6EB5193A-7C58-A309-C45E-5018E0974D23}"/>
          </ac:spMkLst>
        </pc:spChg>
        <pc:spChg chg="mod">
          <ac:chgData name="Elen Tonoyan" userId="a081e7e5-dafd-4abb-ad1b-4e186d3e8c55" providerId="ADAL" clId="{0C687740-9B93-437A-B2C2-58F752EE8AF0}" dt="2022-12-19T09:17:52.574" v="1858" actId="1076"/>
          <ac:spMkLst>
            <pc:docMk/>
            <pc:sldMk cId="2949129135" sldId="354"/>
            <ac:spMk id="125" creationId="{017F5A4F-5D1B-311D-A75A-6031B034ECC4}"/>
          </ac:spMkLst>
        </pc:spChg>
        <pc:graphicFrameChg chg="modGraphic">
          <ac:chgData name="Elen Tonoyan" userId="a081e7e5-dafd-4abb-ad1b-4e186d3e8c55" providerId="ADAL" clId="{0C687740-9B93-437A-B2C2-58F752EE8AF0}" dt="2022-12-19T09:35:17.253" v="2027" actId="20577"/>
          <ac:graphicFrameMkLst>
            <pc:docMk/>
            <pc:sldMk cId="2949129135" sldId="354"/>
            <ac:graphicFrameMk id="122" creationId="{21580899-FD95-C886-CA6B-89D954D2684F}"/>
          </ac:graphicFrameMkLst>
        </pc:graphicFrameChg>
        <pc:graphicFrameChg chg="mod modGraphic">
          <ac:chgData name="Elen Tonoyan" userId="a081e7e5-dafd-4abb-ad1b-4e186d3e8c55" providerId="ADAL" clId="{0C687740-9B93-437A-B2C2-58F752EE8AF0}" dt="2022-12-19T09:37:15.527" v="2063" actId="20577"/>
          <ac:graphicFrameMkLst>
            <pc:docMk/>
            <pc:sldMk cId="2949129135" sldId="354"/>
            <ac:graphicFrameMk id="124" creationId="{E0D7E527-DC26-75FD-9712-745AFAB3452A}"/>
          </ac:graphicFrameMkLst>
        </pc:graphicFrameChg>
        <pc:picChg chg="add mod">
          <ac:chgData name="Elen Tonoyan" userId="a081e7e5-dafd-4abb-ad1b-4e186d3e8c55" providerId="ADAL" clId="{0C687740-9B93-437A-B2C2-58F752EE8AF0}" dt="2022-12-19T09:09:26.658" v="1783" actId="1076"/>
          <ac:picMkLst>
            <pc:docMk/>
            <pc:sldMk cId="2949129135" sldId="354"/>
            <ac:picMk id="3" creationId="{45B76708-D67E-6A43-520B-737A508C7F5E}"/>
          </ac:picMkLst>
        </pc:picChg>
        <pc:picChg chg="add mod">
          <ac:chgData name="Elen Tonoyan" userId="a081e7e5-dafd-4abb-ad1b-4e186d3e8c55" providerId="ADAL" clId="{0C687740-9B93-437A-B2C2-58F752EE8AF0}" dt="2022-12-19T09:10:43.761" v="1796" actId="1076"/>
          <ac:picMkLst>
            <pc:docMk/>
            <pc:sldMk cId="2949129135" sldId="354"/>
            <ac:picMk id="6" creationId="{165BD8C9-9094-F2EE-48AC-5FD8443BB36A}"/>
          </ac:picMkLst>
        </pc:picChg>
        <pc:picChg chg="del">
          <ac:chgData name="Elen Tonoyan" userId="a081e7e5-dafd-4abb-ad1b-4e186d3e8c55" providerId="ADAL" clId="{0C687740-9B93-437A-B2C2-58F752EE8AF0}" dt="2022-12-19T09:09:17.325" v="1779" actId="478"/>
          <ac:picMkLst>
            <pc:docMk/>
            <pc:sldMk cId="2949129135" sldId="354"/>
            <ac:picMk id="117" creationId="{FE56F3BC-C98C-4898-AC17-0721845EFC00}"/>
          </ac:picMkLst>
        </pc:picChg>
        <pc:picChg chg="del">
          <ac:chgData name="Elen Tonoyan" userId="a081e7e5-dafd-4abb-ad1b-4e186d3e8c55" providerId="ADAL" clId="{0C687740-9B93-437A-B2C2-58F752EE8AF0}" dt="2022-12-19T09:09:49.529" v="1792" actId="478"/>
          <ac:picMkLst>
            <pc:docMk/>
            <pc:sldMk cId="2949129135" sldId="354"/>
            <ac:picMk id="121" creationId="{6831C33B-268E-E8A1-BCB5-0CBFA05347CA}"/>
          </ac:picMkLst>
        </pc:picChg>
      </pc:sldChg>
      <pc:sldChg chg="addSp modSp add mod">
        <pc:chgData name="Elen Tonoyan" userId="a081e7e5-dafd-4abb-ad1b-4e186d3e8c55" providerId="ADAL" clId="{0C687740-9B93-437A-B2C2-58F752EE8AF0}" dt="2022-12-19T09:54:59.222" v="2332" actId="1076"/>
        <pc:sldMkLst>
          <pc:docMk/>
          <pc:sldMk cId="2811055609" sldId="355"/>
        </pc:sldMkLst>
        <pc:spChg chg="add mod">
          <ac:chgData name="Elen Tonoyan" userId="a081e7e5-dafd-4abb-ad1b-4e186d3e8c55" providerId="ADAL" clId="{0C687740-9B93-437A-B2C2-58F752EE8AF0}" dt="2022-12-19T09:51:23.166" v="2302" actId="20577"/>
          <ac:spMkLst>
            <pc:docMk/>
            <pc:sldMk cId="2811055609" sldId="355"/>
            <ac:spMk id="2" creationId="{A06822AD-C42F-5EBE-C69F-FAC73C022F7E}"/>
          </ac:spMkLst>
        </pc:spChg>
        <pc:spChg chg="mod">
          <ac:chgData name="Elen Tonoyan" userId="a081e7e5-dafd-4abb-ad1b-4e186d3e8c55" providerId="ADAL" clId="{0C687740-9B93-437A-B2C2-58F752EE8AF0}" dt="2022-12-19T09:49:58.646" v="2260" actId="14100"/>
          <ac:spMkLst>
            <pc:docMk/>
            <pc:sldMk cId="2811055609" sldId="355"/>
            <ac:spMk id="4" creationId="{AB6EACA3-6F03-41DC-8967-744CDB8D704D}"/>
          </ac:spMkLst>
        </pc:spChg>
        <pc:picChg chg="add mod">
          <ac:chgData name="Elen Tonoyan" userId="a081e7e5-dafd-4abb-ad1b-4e186d3e8c55" providerId="ADAL" clId="{0C687740-9B93-437A-B2C2-58F752EE8AF0}" dt="2022-12-19T09:54:59.222" v="2332" actId="1076"/>
          <ac:picMkLst>
            <pc:docMk/>
            <pc:sldMk cId="2811055609" sldId="355"/>
            <ac:picMk id="5" creationId="{D800F83E-6B96-BDFB-26C4-F2B3F82FA62B}"/>
          </ac:picMkLst>
        </pc:picChg>
      </pc:sldChg>
      <pc:sldChg chg="modSp add del mod">
        <pc:chgData name="Elen Tonoyan" userId="a081e7e5-dafd-4abb-ad1b-4e186d3e8c55" providerId="ADAL" clId="{0C687740-9B93-437A-B2C2-58F752EE8AF0}" dt="2022-12-19T09:51:32.440" v="2304" actId="47"/>
        <pc:sldMkLst>
          <pc:docMk/>
          <pc:sldMk cId="2529351788" sldId="356"/>
        </pc:sldMkLst>
        <pc:spChg chg="mod">
          <ac:chgData name="Elen Tonoyan" userId="a081e7e5-dafd-4abb-ad1b-4e186d3e8c55" providerId="ADAL" clId="{0C687740-9B93-437A-B2C2-58F752EE8AF0}" dt="2022-12-19T09:48:55.806" v="2252" actId="20577"/>
          <ac:spMkLst>
            <pc:docMk/>
            <pc:sldMk cId="2529351788" sldId="356"/>
            <ac:spMk id="4" creationId="{AB6EACA3-6F03-41DC-8967-744CDB8D704D}"/>
          </ac:spMkLst>
        </pc:spChg>
      </pc:sldChg>
      <pc:sldChg chg="addSp modSp add mod">
        <pc:chgData name="Elen Tonoyan" userId="a081e7e5-dafd-4abb-ad1b-4e186d3e8c55" providerId="ADAL" clId="{0C687740-9B93-437A-B2C2-58F752EE8AF0}" dt="2022-12-19T09:57:36.390" v="2346" actId="1076"/>
        <pc:sldMkLst>
          <pc:docMk/>
          <pc:sldMk cId="1529473289" sldId="357"/>
        </pc:sldMkLst>
        <pc:spChg chg="mod">
          <ac:chgData name="Elen Tonoyan" userId="a081e7e5-dafd-4abb-ad1b-4e186d3e8c55" providerId="ADAL" clId="{0C687740-9B93-437A-B2C2-58F752EE8AF0}" dt="2022-12-19T09:51:41.101" v="2312" actId="20577"/>
          <ac:spMkLst>
            <pc:docMk/>
            <pc:sldMk cId="1529473289" sldId="357"/>
            <ac:spMk id="2" creationId="{A06822AD-C42F-5EBE-C69F-FAC73C022F7E}"/>
          </ac:spMkLst>
        </pc:spChg>
        <pc:picChg chg="add mod">
          <ac:chgData name="Elen Tonoyan" userId="a081e7e5-dafd-4abb-ad1b-4e186d3e8c55" providerId="ADAL" clId="{0C687740-9B93-437A-B2C2-58F752EE8AF0}" dt="2022-12-19T09:57:36.390" v="2346" actId="1076"/>
          <ac:picMkLst>
            <pc:docMk/>
            <pc:sldMk cId="1529473289" sldId="357"/>
            <ac:picMk id="5" creationId="{85DD2B7E-B275-5B6D-1EFB-1F97DAB2F1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0"/>
            <a:ext cx="6881813" cy="92964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3162" tIns="46568" rIns="93162" bIns="4656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3"/>
          <p:cNvSpPr/>
          <p:nvPr/>
        </p:nvSpPr>
        <p:spPr>
          <a:xfrm>
            <a:off x="1" y="0"/>
            <a:ext cx="6881813" cy="92964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3162" tIns="46568" rIns="93162" bIns="4656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-14385925" y="-11993563"/>
            <a:ext cx="16929100" cy="12696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8184" y="4415792"/>
            <a:ext cx="5500671" cy="4178537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7701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9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4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1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3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layout_title_mp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3568" y="1772816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>
                <a:solidFill>
                  <a:srgbClr val="191966"/>
                </a:solidFill>
                <a:latin typeface="Sylfaen" panose="010A0502050306030303" pitchFamily="18" charset="0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3568" y="4293096"/>
            <a:ext cx="6400799" cy="1320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>
                <a:solidFill>
                  <a:srgbClr val="191966"/>
                </a:solidFill>
                <a:latin typeface="Sylfaen" panose="010A0502050306030303" pitchFamily="18" charset="0"/>
              </a:defRPr>
            </a:lvl1pPr>
            <a:lvl2pPr marL="457200" marR="0" indent="0" algn="ctr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2pPr>
            <a:lvl3pPr marL="914400" marR="0" indent="0" algn="ctr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3pPr>
            <a:lvl4pPr marL="13716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4pPr>
            <a:lvl5pPr marL="18288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5pPr>
            <a:lvl6pPr marL="22860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6pPr>
            <a:lvl7pPr marL="27432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7pPr>
            <a:lvl8pPr marL="32004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8pPr>
            <a:lvl9pPr marL="36576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0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35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9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8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5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0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_content_lit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80975"/>
            <a:ext cx="8224837" cy="1133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90650"/>
            <a:ext cx="8224837" cy="478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165100" rtl="0">
              <a:lnSpc>
                <a:spcPct val="100000"/>
              </a:lnSpc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1pPr>
            <a:lvl2pPr marL="914400" indent="-1905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2pPr>
            <a:lvl3pPr marL="1257300" indent="-1016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3pPr>
            <a:lvl4pPr marL="1714500" indent="-1270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4pPr>
            <a:lvl5pPr marL="2171700" indent="-1270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0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8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2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1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2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4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6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6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6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6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5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0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5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53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0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00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32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55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9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04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5423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5025" y="1600200"/>
            <a:ext cx="4037013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/>
        </p:nvSpPr>
        <p:spPr>
          <a:xfrm>
            <a:off x="457200" y="62658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0"/>
            <a:ext cx="9144000" cy="130175"/>
          </a:xfrm>
          <a:prstGeom prst="rect">
            <a:avLst/>
          </a:prstGeom>
          <a:solidFill>
            <a:srgbClr val="1919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5651500" y="6346825"/>
            <a:ext cx="1873249" cy="306386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Synopsys Armenia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457200" y="62912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3124200" y="6291262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74700" y="6300787"/>
            <a:ext cx="3063875" cy="68421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Միկրոէլեկտրոնային սխեմաներ և համակարգեր ամբիոն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4545012" y="6386512"/>
            <a:ext cx="603249" cy="287337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66"/>
                </a:buClr>
                <a:buSzPct val="25000"/>
                <a:buFont typeface="Arial"/>
                <a:buNone/>
              </a:pPr>
              <a:t>‹#›</a:t>
            </a:fld>
            <a:r>
              <a:rPr lang="en-US" sz="14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6216650"/>
            <a:ext cx="612775" cy="62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6"/>
          <p:cNvCxnSpPr/>
          <p:nvPr/>
        </p:nvCxnSpPr>
        <p:spPr>
          <a:xfrm>
            <a:off x="0" y="6216650"/>
            <a:ext cx="9144000" cy="0"/>
          </a:xfrm>
          <a:prstGeom prst="straightConnector1">
            <a:avLst/>
          </a:prstGeom>
          <a:noFill/>
          <a:ln w="38100" cap="flat">
            <a:solidFill>
              <a:srgbClr val="22228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4750" y="6284912"/>
            <a:ext cx="1392235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449944" y="260349"/>
            <a:ext cx="8232093" cy="8282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rgbClr val="16165D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ՀԱՅԱՍՏԱՆԻ ԱԶԳԱՅԻՆ ՊՈԼԻՏԵԽՆԻԿԱԿԱՆ ՀԱՄԱԼՍԱՐԱՆ</a:t>
            </a:r>
          </a:p>
        </p:txBody>
      </p:sp>
      <p:cxnSp>
        <p:nvCxnSpPr>
          <p:cNvPr id="19" name="Shape 19"/>
          <p:cNvCxnSpPr/>
          <p:nvPr/>
        </p:nvCxnSpPr>
        <p:spPr>
          <a:xfrm>
            <a:off x="684212" y="4292600"/>
            <a:ext cx="4248149" cy="0"/>
          </a:xfrm>
          <a:prstGeom prst="straightConnector1">
            <a:avLst/>
          </a:prstGeom>
          <a:noFill/>
          <a:ln w="19050" cap="flat">
            <a:solidFill>
              <a:srgbClr val="16165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4212" y="1773936"/>
            <a:ext cx="7772400" cy="1472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342900" marR="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742950" marR="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pic>
        <p:nvPicPr>
          <p:cNvPr id="22" name="Picture 2" descr="Image result for Õ°Õ¡ÕºÕ°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055" y="6265861"/>
            <a:ext cx="584529" cy="55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ctr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 baseline="0">
          <a:solidFill>
            <a:srgbClr val="191966"/>
          </a:solidFill>
          <a:latin typeface="Sylfaen" panose="010A0502050306030303" pitchFamily="18" charset="0"/>
          <a:ea typeface="Sylfaen" panose="010A0502050306030303" pitchFamily="18" charset="0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742950" marR="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/>
          <p:nvPr/>
        </p:nvSpPr>
        <p:spPr>
          <a:xfrm>
            <a:off x="457200" y="62658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0" y="0"/>
            <a:ext cx="9144000" cy="130175"/>
          </a:xfrm>
          <a:prstGeom prst="rect">
            <a:avLst/>
          </a:prstGeom>
          <a:solidFill>
            <a:srgbClr val="1919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5651500" y="6346825"/>
            <a:ext cx="1873249" cy="306386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Synopsys Armenia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57200" y="62912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124200" y="6291262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774699" y="6300787"/>
            <a:ext cx="3236911" cy="6202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Միկրոէլեկտրոնային սխեմաներ և համակարգեր ամբիոն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4545012" y="6386512"/>
            <a:ext cx="603249" cy="287337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66"/>
                </a:buClr>
                <a:buSzPct val="25000"/>
                <a:buFont typeface="Arial"/>
                <a:buNone/>
              </a:pPr>
              <a:t>‹#›</a:t>
            </a:fld>
            <a:r>
              <a:rPr lang="en-US" sz="14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37" name="Shape 37"/>
          <p:cNvCxnSpPr/>
          <p:nvPr/>
        </p:nvCxnSpPr>
        <p:spPr>
          <a:xfrm>
            <a:off x="0" y="6216650"/>
            <a:ext cx="9144000" cy="0"/>
          </a:xfrm>
          <a:prstGeom prst="straightConnector1">
            <a:avLst/>
          </a:prstGeom>
          <a:noFill/>
          <a:ln w="38100" cap="flat">
            <a:solidFill>
              <a:srgbClr val="22228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8" name="Shape 38"/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4750" y="6284912"/>
            <a:ext cx="1392235" cy="4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Õ°Õ¡ÕºÕ°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055" y="6265861"/>
            <a:ext cx="584529" cy="55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75" r:id="rId9"/>
    <p:sldLayoutId id="214748370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 baseline="0">
          <a:solidFill>
            <a:srgbClr val="191966"/>
          </a:solidFill>
          <a:latin typeface="Sylfaen" panose="010A0502050306030303" pitchFamily="18" charset="0"/>
          <a:ea typeface="Sylfaen" panose="010A0502050306030303" pitchFamily="18" charset="0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 baseline="0">
          <a:solidFill>
            <a:srgbClr val="191966"/>
          </a:solidFill>
          <a:latin typeface="Sylfaen" panose="010A0502050306030303" pitchFamily="18" charset="0"/>
          <a:ea typeface="Sylfaen" panose="010A0502050306030303" pitchFamily="18" charset="0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11E4-4ECC-4EAA-9CFD-B242211261E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B2C7-F7E2-45F0-B17C-4E656251393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588D-CD22-4FDC-9A0E-C4A6D3550B40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design-patterns/" TargetMode="External"/><Relationship Id="rId2" Type="http://schemas.openxmlformats.org/officeDocument/2006/relationships/hyperlink" Target="https://refactoring.guru/design-patter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016C-159F-48F8-B452-F5988C4D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829892"/>
            <a:ext cx="7772400" cy="1470023"/>
          </a:xfrm>
          <a:prstGeom prst="rect">
            <a:avLst/>
          </a:prstGeom>
        </p:spPr>
        <p:txBody>
          <a:bodyPr/>
          <a:lstStyle/>
          <a:p>
            <a:r>
              <a:rPr lang="hy-AM" sz="2800" b="1" dirty="0">
                <a:latin typeface="+mj-lt"/>
                <a:cs typeface="Times New Roman" panose="02020603050405020304" pitchFamily="18" charset="0"/>
              </a:rPr>
              <a:t>Հասցեների գիրք</a:t>
            </a:r>
            <a:endParaRPr lang="en-US" sz="2800" b="1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5AD14-0965-4736-86B1-97F8F1F0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8092684" cy="1320551"/>
          </a:xfrm>
        </p:spPr>
        <p:txBody>
          <a:bodyPr/>
          <a:lstStyle/>
          <a:p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Խումբ՝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ՏՏ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919</a:t>
            </a:r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Ս</a:t>
            </a:r>
          </a:p>
          <a:p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Ուսանող՝		Էլեն Տոնոյան</a:t>
            </a:r>
          </a:p>
          <a:p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Դասախոսներ՝		Էդուարդ Հարությունյան, Դավիթ Գալստյան </a:t>
            </a:r>
          </a:p>
        </p:txBody>
      </p:sp>
    </p:spTree>
    <p:extLst>
      <p:ext uri="{BB962C8B-B14F-4D97-AF65-F5344CB8AC3E}">
        <p14:creationId xmlns:p14="http://schemas.microsoft.com/office/powerpoint/2010/main" val="262575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975"/>
            <a:ext cx="9144000" cy="820511"/>
          </a:xfrm>
        </p:spPr>
        <p:txBody>
          <a:bodyPr/>
          <a:lstStyle/>
          <a:p>
            <a:r>
              <a:rPr lang="hy-AM" b="1" dirty="0">
                <a:latin typeface="+mj-lt"/>
              </a:rPr>
              <a:t>Ստացված արդյունքներ</a:t>
            </a:r>
            <a:r>
              <a:rPr lang="en-US" b="1" dirty="0">
                <a:latin typeface="+mj-lt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F12BC-0B35-0CAF-DA35-1ECC35AFABAB}"/>
              </a:ext>
            </a:extLst>
          </p:cNvPr>
          <p:cNvSpPr txBox="1"/>
          <p:nvPr/>
        </p:nvSpPr>
        <p:spPr>
          <a:xfrm>
            <a:off x="-2382" y="829634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600" dirty="0">
                <a:solidFill>
                  <a:srgbClr val="002060"/>
                </a:solidFill>
              </a:rPr>
              <a:t>Հիմնական պատուհան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A3BF6C-C318-1729-0433-47E18292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" y="1291364"/>
            <a:ext cx="8002485" cy="47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0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975"/>
            <a:ext cx="9144000" cy="811802"/>
          </a:xfrm>
        </p:spPr>
        <p:txBody>
          <a:bodyPr/>
          <a:lstStyle/>
          <a:p>
            <a:r>
              <a:rPr lang="hy-AM" b="1" dirty="0">
                <a:latin typeface="+mj-lt"/>
              </a:rPr>
              <a:t>Ստացված արդյունքներ</a:t>
            </a:r>
            <a:r>
              <a:rPr lang="en-US" b="1" dirty="0">
                <a:latin typeface="+mj-lt"/>
              </a:rPr>
              <a:t>(</a:t>
            </a:r>
            <a:r>
              <a:rPr lang="hy-AM" b="1" dirty="0">
                <a:latin typeface="+mj-lt"/>
              </a:rPr>
              <a:t>2</a:t>
            </a:r>
            <a:r>
              <a:rPr lang="en-US" b="1" dirty="0"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822AD-C42F-5EBE-C69F-FAC73C022F7E}"/>
              </a:ext>
            </a:extLst>
          </p:cNvPr>
          <p:cNvSpPr txBox="1"/>
          <p:nvPr/>
        </p:nvSpPr>
        <p:spPr>
          <a:xfrm>
            <a:off x="-2382" y="829634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600" dirty="0">
                <a:solidFill>
                  <a:srgbClr val="002060"/>
                </a:solidFill>
              </a:rPr>
              <a:t>Արդյունքների պատուհան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0F83E-6B96-BDFB-26C4-F2B3F82F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13" y="1286315"/>
            <a:ext cx="8025008" cy="47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5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975"/>
            <a:ext cx="9144000" cy="811802"/>
          </a:xfrm>
        </p:spPr>
        <p:txBody>
          <a:bodyPr/>
          <a:lstStyle/>
          <a:p>
            <a:r>
              <a:rPr lang="hy-AM" b="1" dirty="0">
                <a:latin typeface="+mj-lt"/>
              </a:rPr>
              <a:t>Ստացված արդյունքներ</a:t>
            </a:r>
            <a:r>
              <a:rPr lang="en-US" b="1" dirty="0">
                <a:latin typeface="+mj-lt"/>
              </a:rPr>
              <a:t>(</a:t>
            </a:r>
            <a:r>
              <a:rPr lang="hy-AM" b="1" dirty="0">
                <a:latin typeface="+mj-lt"/>
              </a:rPr>
              <a:t>2</a:t>
            </a:r>
            <a:r>
              <a:rPr lang="en-US" b="1" dirty="0"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822AD-C42F-5EBE-C69F-FAC73C022F7E}"/>
              </a:ext>
            </a:extLst>
          </p:cNvPr>
          <p:cNvSpPr txBox="1"/>
          <p:nvPr/>
        </p:nvSpPr>
        <p:spPr>
          <a:xfrm>
            <a:off x="-2382" y="829634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600" dirty="0">
                <a:solidFill>
                  <a:srgbClr val="002060"/>
                </a:solidFill>
              </a:rPr>
              <a:t>Գրանցման պատուհան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D2B7E-B275-5B6D-1EFB-1F97DAB2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" y="1324656"/>
            <a:ext cx="7950259" cy="47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7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latin typeface="+mj-lt"/>
              </a:rPr>
              <a:t>Եզրակացություն</a:t>
            </a:r>
            <a:endParaRPr lang="en-US" b="1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63B9-0C4A-4AD3-9712-884D30673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00" indent="0" algn="just">
              <a:lnSpc>
                <a:spcPct val="150000"/>
              </a:lnSpc>
              <a:buNone/>
            </a:pPr>
            <a:r>
              <a:rPr lang="hy-AM" sz="1400" dirty="0">
                <a:latin typeface="+mn-lt"/>
              </a:rPr>
              <a:t>Նախագծման ձևանմուշները</a:t>
            </a:r>
            <a:r>
              <a:rPr lang="en-US" sz="1400" dirty="0">
                <a:latin typeface="+mn-lt"/>
              </a:rPr>
              <a:t> (</a:t>
            </a:r>
            <a:r>
              <a:rPr lang="hy-AM" sz="1400" i="1" dirty="0">
                <a:latin typeface="+mn-lt"/>
              </a:rPr>
              <a:t>անգլ․՝ </a:t>
            </a:r>
            <a:r>
              <a:rPr lang="en-US" sz="1400" i="1" dirty="0">
                <a:latin typeface="+mn-lt"/>
              </a:rPr>
              <a:t>design patterns</a:t>
            </a:r>
            <a:r>
              <a:rPr lang="en-US" sz="1400" dirty="0">
                <a:latin typeface="+mn-lt"/>
              </a:rPr>
              <a:t>) </a:t>
            </a:r>
            <a:r>
              <a:rPr lang="hy-AM" sz="1400" dirty="0">
                <a:latin typeface="+mn-lt"/>
              </a:rPr>
              <a:t>հանդիսանում են լուծումներ հաճախ հանդիպող խնդրիների համար։ Դրանք, հաշվի առնելով խնդրի դրվածքը, ստեղծում են կապեր դասերի և օբյեկտների միջև։ Օգտագործելով նախագծման ձևանմուշներ՝ կոդը դառնում է ավելի ընթեռնելի և գրագետ։ </a:t>
            </a:r>
          </a:p>
          <a:p>
            <a:pPr marL="292100" indent="0" algn="just">
              <a:lnSpc>
                <a:spcPct val="150000"/>
              </a:lnSpc>
              <a:buNone/>
            </a:pPr>
            <a:r>
              <a:rPr lang="hy-AM" sz="1400" dirty="0">
                <a:latin typeface="+mn-lt"/>
              </a:rPr>
              <a:t>«Հասցեների գրքում» կիրառված ձևանմուշներից մի քանիսը հակասում էին </a:t>
            </a:r>
            <a:r>
              <a:rPr lang="en-US" sz="1400" dirty="0">
                <a:latin typeface="+mn-lt"/>
              </a:rPr>
              <a:t>S.O.L.I.D.</a:t>
            </a:r>
            <a:r>
              <a:rPr lang="hy-AM" sz="1400" dirty="0">
                <a:latin typeface="+mn-lt"/>
              </a:rPr>
              <a:t>-ի սկզբունքներին։ </a:t>
            </a:r>
            <a:endParaRPr lang="en-US" sz="1400" dirty="0">
              <a:latin typeface="+mn-lt"/>
            </a:endParaRPr>
          </a:p>
          <a:p>
            <a:pPr marL="292100" indent="0" algn="just">
              <a:lnSpc>
                <a:spcPct val="150000"/>
              </a:lnSpc>
              <a:buNone/>
            </a:pPr>
            <a:r>
              <a:rPr lang="hy-AM" sz="1400" dirty="0">
                <a:latin typeface="+mn-lt"/>
              </a:rPr>
              <a:t>Նախագծման ձևանմուշները պետք է ընտրվեն ճիշտ և կիրառվեն միայն այն ժամանակ, երբ դրանց կիրառումը չի հանգեցնի ավելորդ բարդությունների կամ տրամաբանության խախտման․ </a:t>
            </a:r>
          </a:p>
          <a:p>
            <a:pPr marL="292100" indent="0" algn="just">
              <a:lnSpc>
                <a:spcPct val="150000"/>
              </a:lnSpc>
              <a:buNone/>
            </a:pPr>
            <a:r>
              <a:rPr lang="hy-AM" sz="1400" dirty="0">
                <a:latin typeface="+mn-lt"/>
              </a:rPr>
              <a:t>«Եթե ունեցածդ միայն մուրճ է, ապա մնացած ամեն ինչ մեխի է նման» Ա․ Մասլոու։</a:t>
            </a:r>
          </a:p>
        </p:txBody>
      </p:sp>
    </p:spTree>
    <p:extLst>
      <p:ext uri="{BB962C8B-B14F-4D97-AF65-F5344CB8AC3E}">
        <p14:creationId xmlns:p14="http://schemas.microsoft.com/office/powerpoint/2010/main" val="170302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0975"/>
            <a:ext cx="8224837" cy="1090476"/>
          </a:xfrm>
        </p:spPr>
        <p:txBody>
          <a:bodyPr/>
          <a:lstStyle/>
          <a:p>
            <a:r>
              <a:rPr lang="hy-AM" b="1" dirty="0">
                <a:latin typeface="+mn-lt"/>
              </a:rPr>
              <a:t>Գրականության ցանկ</a:t>
            </a:r>
            <a:endParaRPr lang="en-US" b="1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63B9-0C4A-4AD3-9712-884D30673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+mn-lt"/>
              </a:rPr>
              <a:t>Erich G., Richard ., Ralph J., John V., Design Patterns: Elements of Reusable </a:t>
            </a:r>
            <a:r>
              <a:rPr lang="en-US" sz="1400" dirty="0" err="1">
                <a:solidFill>
                  <a:srgbClr val="002060"/>
                </a:solidFill>
                <a:latin typeface="+mn-lt"/>
              </a:rPr>
              <a:t>ObjectOriented</a:t>
            </a:r>
            <a:r>
              <a:rPr lang="en-US" sz="1400" dirty="0">
                <a:solidFill>
                  <a:srgbClr val="002060"/>
                </a:solidFill>
                <a:latin typeface="+mn-lt"/>
              </a:rPr>
              <a:t> Software, 1994</a:t>
            </a:r>
          </a:p>
          <a:p>
            <a:pPr marL="6350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u="sng" dirty="0">
                <a:solidFill>
                  <a:srgbClr val="002060"/>
                </a:solidFill>
                <a:latin typeface="+mn-lt"/>
              </a:rPr>
              <a:t>https://en.wikipedia.org/wiki/Software_design_pattern</a:t>
            </a:r>
          </a:p>
          <a:p>
            <a:pPr marL="6350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u="sng" dirty="0">
                <a:solidFill>
                  <a:srgbClr val="00206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https://refactoring.guru/design-patterns</a:t>
            </a:r>
            <a:endParaRPr lang="en-US" sz="1400" u="sng" dirty="0">
              <a:solidFill>
                <a:srgbClr val="002060"/>
              </a:solidFill>
              <a:latin typeface="+mn-lt"/>
            </a:endParaRPr>
          </a:p>
          <a:p>
            <a:pPr marL="6350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u="sng" dirty="0">
                <a:solidFill>
                  <a:srgbClr val="00206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https://www.geeksforgeeks.org/software-design-patterns/</a:t>
            </a:r>
            <a:endParaRPr lang="en-US" sz="1400" u="sng" dirty="0">
              <a:solidFill>
                <a:srgbClr val="002060"/>
              </a:solidFill>
              <a:latin typeface="+mn-lt"/>
            </a:endParaRPr>
          </a:p>
          <a:p>
            <a:pPr marL="6350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u="sng" dirty="0">
                <a:solidFill>
                  <a:srgbClr val="002060"/>
                </a:solidFill>
                <a:latin typeface="+mn-lt"/>
              </a:rPr>
              <a:t>https://doc.qt.io/qt-6/index.html</a:t>
            </a:r>
          </a:p>
        </p:txBody>
      </p:sp>
    </p:spTree>
    <p:extLst>
      <p:ext uri="{BB962C8B-B14F-4D97-AF65-F5344CB8AC3E}">
        <p14:creationId xmlns:p14="http://schemas.microsoft.com/office/powerpoint/2010/main" val="145687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C30967-36B2-4087-8A5C-667A3E54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7" cy="5917156"/>
          </a:xfrm>
        </p:spPr>
        <p:txBody>
          <a:bodyPr/>
          <a:lstStyle/>
          <a:p>
            <a:r>
              <a:rPr lang="hy-AM" sz="4000" b="1" dirty="0">
                <a:latin typeface="+mj-lt"/>
              </a:rPr>
              <a:t>Շնորհակալություն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57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latin typeface="+mn-lt"/>
              </a:rPr>
              <a:t>Բովանդակություն</a:t>
            </a:r>
            <a:endParaRPr lang="en-US" b="1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63B9-0C4A-4AD3-9712-884D30673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0936" indent="-34747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2000" dirty="0">
                <a:latin typeface="+mn-lt"/>
              </a:rPr>
              <a:t>Ներածություն</a:t>
            </a:r>
          </a:p>
          <a:p>
            <a:pPr marL="630936" indent="-34747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2000" dirty="0">
                <a:latin typeface="+mn-lt"/>
              </a:rPr>
              <a:t>Խնդրի դրվածք</a:t>
            </a:r>
            <a:endParaRPr lang="en-US" sz="2000" dirty="0">
              <a:latin typeface="+mn-lt"/>
            </a:endParaRPr>
          </a:p>
          <a:p>
            <a:pPr marL="630936" indent="-34747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2000" dirty="0">
                <a:latin typeface="+mn-lt"/>
              </a:rPr>
              <a:t>Գրականության ակնարկ</a:t>
            </a:r>
          </a:p>
          <a:p>
            <a:pPr marL="630936" indent="-34747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2000" dirty="0">
                <a:latin typeface="+mn-lt"/>
              </a:rPr>
              <a:t>Ծրագրային իրականացում</a:t>
            </a:r>
          </a:p>
          <a:p>
            <a:pPr marL="630936" indent="-34747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2000" dirty="0">
                <a:latin typeface="+mn-lt"/>
              </a:rPr>
              <a:t>Ստացված արդյունքներ</a:t>
            </a:r>
          </a:p>
          <a:p>
            <a:pPr marL="630936" indent="-34747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2000" dirty="0">
                <a:latin typeface="+mn-lt"/>
              </a:rPr>
              <a:t>Եզրակացություն</a:t>
            </a:r>
          </a:p>
          <a:p>
            <a:pPr marL="630936" indent="-34747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2000" dirty="0">
                <a:latin typeface="+mn-lt"/>
              </a:rPr>
              <a:t>Գրականության ցանկ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104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latin typeface="+mj-lt"/>
              </a:rPr>
              <a:t>Ներածություն</a:t>
            </a:r>
            <a:endParaRPr lang="en-US" b="1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63B9-0C4A-4AD3-9712-884D3067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28985"/>
            <a:ext cx="9143999" cy="5292911"/>
          </a:xfrm>
        </p:spPr>
        <p:txBody>
          <a:bodyPr numCol="2"/>
          <a:lstStyle/>
          <a:p>
            <a:pPr marL="292100" indent="0">
              <a:lnSpc>
                <a:spcPct val="150000"/>
              </a:lnSpc>
              <a:buNone/>
            </a:pPr>
            <a:endParaRPr lang="hy-AM" sz="1800" dirty="0"/>
          </a:p>
          <a:p>
            <a:pPr marL="292100" indent="0">
              <a:lnSpc>
                <a:spcPct val="150000"/>
              </a:lnSpc>
              <a:buNone/>
            </a:pPr>
            <a:endParaRPr lang="hy-AM" sz="1800" dirty="0"/>
          </a:p>
          <a:p>
            <a:pPr marL="292100" indent="0">
              <a:lnSpc>
                <a:spcPct val="150000"/>
              </a:lnSpc>
              <a:buNone/>
            </a:pPr>
            <a:endParaRPr lang="hy-AM" sz="1800" dirty="0"/>
          </a:p>
          <a:p>
            <a:pPr marL="292100" indent="0">
              <a:lnSpc>
                <a:spcPct val="150000"/>
              </a:lnSpc>
              <a:buNone/>
            </a:pPr>
            <a:endParaRPr lang="hy-AM" sz="1800" dirty="0">
              <a:latin typeface="+mn-lt"/>
            </a:endParaRPr>
          </a:p>
          <a:p>
            <a:pPr marL="292100" indent="0">
              <a:lnSpc>
                <a:spcPct val="150000"/>
              </a:lnSpc>
              <a:buNone/>
            </a:pPr>
            <a:r>
              <a:rPr lang="hy-AM" sz="1800" dirty="0">
                <a:latin typeface="+mn-lt"/>
              </a:rPr>
              <a:t>Հասցեների գրքերի տեսակներ՝</a:t>
            </a:r>
          </a:p>
          <a:p>
            <a:pPr>
              <a:lnSpc>
                <a:spcPct val="150000"/>
              </a:lnSpc>
            </a:pPr>
            <a:r>
              <a:rPr lang="hy-AM" sz="1800" dirty="0">
                <a:solidFill>
                  <a:schemeClr val="tx1"/>
                </a:solidFill>
                <a:latin typeface="+mn-lt"/>
              </a:rPr>
              <a:t>Թղթե նոթատետրեր</a:t>
            </a:r>
          </a:p>
          <a:p>
            <a:pPr>
              <a:lnSpc>
                <a:spcPct val="150000"/>
              </a:lnSpc>
            </a:pPr>
            <a:r>
              <a:rPr lang="hy-AM" sz="1800" dirty="0">
                <a:solidFill>
                  <a:schemeClr val="tx1"/>
                </a:solidFill>
                <a:latin typeface="+mn-lt"/>
              </a:rPr>
              <a:t>Ցանցային նոթատետրեր</a:t>
            </a:r>
          </a:p>
          <a:p>
            <a:pPr>
              <a:lnSpc>
                <a:spcPct val="150000"/>
              </a:lnSpc>
            </a:pPr>
            <a:r>
              <a:rPr lang="hy-AM" sz="1800" dirty="0">
                <a:solidFill>
                  <a:schemeClr val="tx1"/>
                </a:solidFill>
                <a:latin typeface="+mn-lt"/>
              </a:rPr>
              <a:t>Հավելվածեր</a:t>
            </a:r>
          </a:p>
        </p:txBody>
      </p:sp>
      <p:pic>
        <p:nvPicPr>
          <p:cNvPr id="3" name="Picture 2" descr="notebook a close up picture of an address book address book stock pictures, royalty-free photos &amp; images">
            <a:extLst>
              <a:ext uri="{FF2B5EF4-FFF2-40B4-BE49-F238E27FC236}">
                <a16:creationId xmlns:a16="http://schemas.microsoft.com/office/drawing/2014/main" id="{3D01371D-EA0A-FA19-F4E2-ECD94F883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3"/>
          <a:stretch/>
        </p:blipFill>
        <p:spPr bwMode="auto">
          <a:xfrm>
            <a:off x="4930089" y="1370449"/>
            <a:ext cx="3433687" cy="201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the best online address book? - Mailbook">
            <a:extLst>
              <a:ext uri="{FF2B5EF4-FFF2-40B4-BE49-F238E27FC236}">
                <a16:creationId xmlns:a16="http://schemas.microsoft.com/office/drawing/2014/main" id="{B6ACCB1C-E48D-960E-89AB-B3C53D05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89" y="3817995"/>
            <a:ext cx="3433687" cy="201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484AAB-5BCF-A629-C9EF-9C49E546C3ED}"/>
              </a:ext>
            </a:extLst>
          </p:cNvPr>
          <p:cNvSpPr txBox="1"/>
          <p:nvPr/>
        </p:nvSpPr>
        <p:spPr>
          <a:xfrm>
            <a:off x="4830698" y="5832901"/>
            <a:ext cx="42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i="1" dirty="0"/>
              <a:t>Աղբյուրը՝ </a:t>
            </a:r>
            <a:r>
              <a:rPr lang="en-US" sz="1200" i="1" dirty="0"/>
              <a:t>https://mailbook.app/img/preview.png</a:t>
            </a:r>
            <a:r>
              <a:rPr lang="hy-AM" sz="1200" i="1" dirty="0"/>
              <a:t> </a:t>
            </a:r>
            <a:endParaRPr 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379C7-47A2-6398-D098-D0337F73B134}"/>
              </a:ext>
            </a:extLst>
          </p:cNvPr>
          <p:cNvSpPr txBox="1"/>
          <p:nvPr/>
        </p:nvSpPr>
        <p:spPr>
          <a:xfrm>
            <a:off x="4830698" y="3429000"/>
            <a:ext cx="42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i="1" dirty="0"/>
              <a:t>Աղբյուրը՝ </a:t>
            </a:r>
            <a:r>
              <a:rPr lang="en-US" sz="1200" i="1" dirty="0"/>
              <a:t>https://www.google.com/imgres?imgurl</a:t>
            </a:r>
          </a:p>
        </p:txBody>
      </p:sp>
    </p:spTree>
    <p:extLst>
      <p:ext uri="{BB962C8B-B14F-4D97-AF65-F5344CB8AC3E}">
        <p14:creationId xmlns:p14="http://schemas.microsoft.com/office/powerpoint/2010/main" val="41716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latin typeface="+mj-lt"/>
              </a:rPr>
              <a:t>Խնդրի դրվածք</a:t>
            </a:r>
            <a:endParaRPr lang="en-US" b="1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63B9-0C4A-4AD3-9712-884D30673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0936" indent="-34747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2000" dirty="0">
                <a:latin typeface="+mn-lt"/>
              </a:rPr>
              <a:t>«Հասցեների գիրք» հավելվածի նախագծում և ծրագրային իրականացում։</a:t>
            </a:r>
          </a:p>
        </p:txBody>
      </p:sp>
    </p:spTree>
    <p:extLst>
      <p:ext uri="{BB962C8B-B14F-4D97-AF65-F5344CB8AC3E}">
        <p14:creationId xmlns:p14="http://schemas.microsoft.com/office/powerpoint/2010/main" val="115374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1" y="78376"/>
            <a:ext cx="8224837" cy="931817"/>
          </a:xfrm>
        </p:spPr>
        <p:txBody>
          <a:bodyPr/>
          <a:lstStyle/>
          <a:p>
            <a:r>
              <a:rPr lang="hy-AM" b="1" dirty="0">
                <a:latin typeface="+mj-lt"/>
              </a:rPr>
              <a:t>Գրականության ակնարկ</a:t>
            </a:r>
            <a:r>
              <a:rPr lang="en-US" b="1" dirty="0">
                <a:latin typeface="+mj-lt"/>
              </a:rPr>
              <a:t>(1)</a:t>
            </a:r>
            <a:br>
              <a:rPr lang="hy-AM" b="1" dirty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sp>
        <p:nvSpPr>
          <p:cNvPr id="115" name="Text Placeholder 4">
            <a:extLst>
              <a:ext uri="{FF2B5EF4-FFF2-40B4-BE49-F238E27FC236}">
                <a16:creationId xmlns:a16="http://schemas.microsoft.com/office/drawing/2014/main" id="{A842CB3B-4E30-1037-5882-9801B193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496389"/>
            <a:ext cx="7981121" cy="5675812"/>
          </a:xfrm>
        </p:spPr>
        <p:txBody>
          <a:bodyPr/>
          <a:lstStyle/>
          <a:p>
            <a:pPr marL="292100" indent="0" algn="ctr">
              <a:buNone/>
            </a:pPr>
            <a:r>
              <a:rPr lang="hy-AM" sz="2000" dirty="0">
                <a:latin typeface="+mn-lt"/>
              </a:rPr>
              <a:t>Նախագծման ձևանմուշներ</a:t>
            </a:r>
          </a:p>
          <a:p>
            <a:pPr marL="292100" indent="0" algn="ctr">
              <a:buNone/>
            </a:pPr>
            <a:r>
              <a:rPr lang="hy-AM" sz="2000" dirty="0">
                <a:latin typeface="+mn-lt"/>
              </a:rPr>
              <a:t>Եզակի ձևանմուշ </a:t>
            </a:r>
            <a:r>
              <a:rPr lang="en-US" sz="2000" dirty="0">
                <a:latin typeface="+mn-lt"/>
              </a:rPr>
              <a:t>(Singleton)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FE56F3BC-C98C-4898-AC17-0721845E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9" y="1553386"/>
            <a:ext cx="3679700" cy="177902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EB5193A-7C58-A309-C45E-5018E0974D23}"/>
              </a:ext>
            </a:extLst>
          </p:cNvPr>
          <p:cNvSpPr txBox="1"/>
          <p:nvPr/>
        </p:nvSpPr>
        <p:spPr>
          <a:xfrm>
            <a:off x="0" y="5925019"/>
            <a:ext cx="42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i="1" dirty="0"/>
              <a:t>Աղբյուրը՝ </a:t>
            </a:r>
            <a:r>
              <a:rPr lang="en-US" sz="1200" i="1" dirty="0"/>
              <a:t>https://refactoring.guru/design-patterns/singleton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831C33B-268E-E8A1-BCB5-0CBFA05347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1" b="8280"/>
          <a:stretch/>
        </p:blipFill>
        <p:spPr>
          <a:xfrm>
            <a:off x="668509" y="3487851"/>
            <a:ext cx="3522739" cy="2187392"/>
          </a:xfrm>
          <a:prstGeom prst="rect">
            <a:avLst/>
          </a:prstGeom>
        </p:spPr>
      </p:pic>
      <p:graphicFrame>
        <p:nvGraphicFramePr>
          <p:cNvPr id="122" name="Table 122">
            <a:extLst>
              <a:ext uri="{FF2B5EF4-FFF2-40B4-BE49-F238E27FC236}">
                <a16:creationId xmlns:a16="http://schemas.microsoft.com/office/drawing/2014/main" id="{21580899-FD95-C886-CA6B-89D954D2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61800"/>
              </p:ext>
            </p:extLst>
          </p:nvPr>
        </p:nvGraphicFramePr>
        <p:xfrm>
          <a:off x="5783484" y="1916106"/>
          <a:ext cx="2981739" cy="12933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1739">
                  <a:extLst>
                    <a:ext uri="{9D8B030D-6E8A-4147-A177-3AD203B41FA5}">
                      <a16:colId xmlns:a16="http://schemas.microsoft.com/office/drawing/2014/main" val="4215090952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Առավելություններ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05334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1200" b="0" dirty="0"/>
                        <a:t>Օբյեկտը սկզբնարժեքավորվում է առաջին անգամ ու դառնում միակը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67321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r>
                        <a:rPr lang="hy-AM" sz="1200" b="0" dirty="0"/>
                        <a:t>Ապահովում է տեղծված օբյեկտին հասանելիությունը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49157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E0D7E527-DC26-75FD-9712-745AFAB34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66293"/>
              </p:ext>
            </p:extLst>
          </p:nvPr>
        </p:nvGraphicFramePr>
        <p:xfrm>
          <a:off x="5783484" y="3472050"/>
          <a:ext cx="2969213" cy="12933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69213">
                  <a:extLst>
                    <a:ext uri="{9D8B030D-6E8A-4147-A177-3AD203B41FA5}">
                      <a16:colId xmlns:a16="http://schemas.microsoft.com/office/drawing/2014/main" val="4117315635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Թերություններ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4154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r>
                        <a:rPr lang="hy-AM" sz="1200" b="0" dirty="0"/>
                        <a:t>Խախտվում է </a:t>
                      </a:r>
                      <a:r>
                        <a:rPr lang="en-US" sz="1200" b="0" dirty="0"/>
                        <a:t>S.O.L.I.D.-</a:t>
                      </a:r>
                      <a:r>
                        <a:rPr lang="hy-AM" sz="1200" b="0" dirty="0"/>
                        <a:t>ը </a:t>
                      </a:r>
                      <a:r>
                        <a:rPr lang="en-US" sz="1200" b="0" dirty="0"/>
                        <a:t>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47101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r>
                        <a:rPr lang="hy-AM" sz="1200" b="0" dirty="0"/>
                        <a:t>Բարդացնում է թեստավորումը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38587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017F5A4F-5D1B-311D-A75A-6031B034ECC4}"/>
              </a:ext>
            </a:extLst>
          </p:cNvPr>
          <p:cNvSpPr txBox="1"/>
          <p:nvPr/>
        </p:nvSpPr>
        <p:spPr>
          <a:xfrm>
            <a:off x="6209211" y="4889494"/>
            <a:ext cx="2386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u="sng" dirty="0">
                <a:solidFill>
                  <a:srgbClr val="002060"/>
                </a:solidFill>
                <a:latin typeface="+mn-lt"/>
              </a:rPr>
              <a:t>Օգտագործման</a:t>
            </a:r>
            <a:r>
              <a:rPr lang="en-US" sz="12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hy-AM" sz="1200" u="sng" dirty="0">
                <a:solidFill>
                  <a:srgbClr val="002060"/>
                </a:solidFill>
                <a:latin typeface="+mn-lt"/>
              </a:rPr>
              <a:t>դասը՝ </a:t>
            </a:r>
            <a:r>
              <a:rPr lang="en-US" sz="1200" u="sng" dirty="0">
                <a:solidFill>
                  <a:srgbClr val="002060"/>
                </a:solidFill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411477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1" y="-134909"/>
            <a:ext cx="8224837" cy="1133476"/>
          </a:xfrm>
        </p:spPr>
        <p:txBody>
          <a:bodyPr/>
          <a:lstStyle/>
          <a:p>
            <a:r>
              <a:rPr lang="hy-AM" b="1" dirty="0">
                <a:latin typeface="+mj-lt"/>
              </a:rPr>
              <a:t>Գրականության ակնարկ</a:t>
            </a:r>
            <a:r>
              <a:rPr lang="en-US" b="1" dirty="0">
                <a:latin typeface="+mj-lt"/>
              </a:rPr>
              <a:t>(1)</a:t>
            </a:r>
          </a:p>
        </p:txBody>
      </p:sp>
      <p:sp>
        <p:nvSpPr>
          <p:cNvPr id="115" name="Text Placeholder 4">
            <a:extLst>
              <a:ext uri="{FF2B5EF4-FFF2-40B4-BE49-F238E27FC236}">
                <a16:creationId xmlns:a16="http://schemas.microsoft.com/office/drawing/2014/main" id="{A842CB3B-4E30-1037-5882-9801B193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576471"/>
            <a:ext cx="7981121" cy="5595730"/>
          </a:xfrm>
        </p:spPr>
        <p:txBody>
          <a:bodyPr/>
          <a:lstStyle/>
          <a:p>
            <a:pPr marL="292100" indent="0" algn="ctr">
              <a:buNone/>
            </a:pPr>
            <a:r>
              <a:rPr lang="hy-AM" sz="2000" dirty="0">
                <a:latin typeface="+mn-lt"/>
              </a:rPr>
              <a:t>Կամուրջ </a:t>
            </a:r>
            <a:r>
              <a:rPr lang="en-US" sz="2000" dirty="0">
                <a:latin typeface="+mn-lt"/>
              </a:rPr>
              <a:t>(Bridge)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EB5193A-7C58-A309-C45E-5018E0974D23}"/>
              </a:ext>
            </a:extLst>
          </p:cNvPr>
          <p:cNvSpPr txBox="1"/>
          <p:nvPr/>
        </p:nvSpPr>
        <p:spPr>
          <a:xfrm>
            <a:off x="0" y="5925019"/>
            <a:ext cx="42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i="1" dirty="0"/>
              <a:t>Աղբյուրը՝ </a:t>
            </a:r>
            <a:r>
              <a:rPr lang="en-US" sz="1200" i="1" dirty="0"/>
              <a:t>https://refactoring.guru/design-patterns/Bridge</a:t>
            </a:r>
          </a:p>
        </p:txBody>
      </p:sp>
      <p:graphicFrame>
        <p:nvGraphicFramePr>
          <p:cNvPr id="122" name="Table 122">
            <a:extLst>
              <a:ext uri="{FF2B5EF4-FFF2-40B4-BE49-F238E27FC236}">
                <a16:creationId xmlns:a16="http://schemas.microsoft.com/office/drawing/2014/main" id="{21580899-FD95-C886-CA6B-89D954D2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7349"/>
              </p:ext>
            </p:extLst>
          </p:nvPr>
        </p:nvGraphicFramePr>
        <p:xfrm>
          <a:off x="5783484" y="1916106"/>
          <a:ext cx="2981739" cy="12933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1739">
                  <a:extLst>
                    <a:ext uri="{9D8B030D-6E8A-4147-A177-3AD203B41FA5}">
                      <a16:colId xmlns:a16="http://schemas.microsoft.com/office/drawing/2014/main" val="4215090952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Առավելություններ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05334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S.O.L.I.D.-</a:t>
                      </a:r>
                      <a:r>
                        <a:rPr lang="hy-AM" sz="1200" b="0" dirty="0"/>
                        <a:t>ի հետևյալ սկզբունքներ՝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/>
                        <a:t>Open/Closed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67321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/>
                        <a:t>Single Responsibility</a:t>
                      </a:r>
                      <a:r>
                        <a:rPr lang="hy-AM" sz="1200" b="0" dirty="0"/>
                        <a:t> 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49157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E0D7E527-DC26-75FD-9712-745AFAB34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61575"/>
              </p:ext>
            </p:extLst>
          </p:nvPr>
        </p:nvGraphicFramePr>
        <p:xfrm>
          <a:off x="5783484" y="3467165"/>
          <a:ext cx="2969213" cy="8332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69213">
                  <a:extLst>
                    <a:ext uri="{9D8B030D-6E8A-4147-A177-3AD203B41FA5}">
                      <a16:colId xmlns:a16="http://schemas.microsoft.com/office/drawing/2014/main" val="4117315635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Թերություններ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4154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r>
                        <a:rPr lang="hy-AM" sz="1200" b="0" dirty="0"/>
                        <a:t>Կոդի բարդության ավելացում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47101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017F5A4F-5D1B-311D-A75A-6031B034ECC4}"/>
              </a:ext>
            </a:extLst>
          </p:cNvPr>
          <p:cNvSpPr txBox="1"/>
          <p:nvPr/>
        </p:nvSpPr>
        <p:spPr>
          <a:xfrm>
            <a:off x="5625737" y="4734787"/>
            <a:ext cx="337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u="sng" dirty="0">
                <a:solidFill>
                  <a:srgbClr val="002060"/>
                </a:solidFill>
                <a:latin typeface="+mn-lt"/>
              </a:rPr>
              <a:t>Օգտագործման</a:t>
            </a:r>
            <a:r>
              <a:rPr lang="en-US" sz="12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hy-AM" sz="1200" u="sng" dirty="0">
                <a:solidFill>
                  <a:srgbClr val="002060"/>
                </a:solidFill>
                <a:latin typeface="+mn-lt"/>
              </a:rPr>
              <a:t>դասերը՝ </a:t>
            </a:r>
            <a:r>
              <a:rPr lang="en-US" sz="1200" u="sng" dirty="0">
                <a:solidFill>
                  <a:srgbClr val="002060"/>
                </a:solidFill>
                <a:latin typeface="+mn-lt"/>
              </a:rPr>
              <a:t>Parser </a:t>
            </a:r>
            <a:r>
              <a:rPr lang="hy-AM" sz="1200" u="sng" dirty="0">
                <a:solidFill>
                  <a:srgbClr val="002060"/>
                </a:solidFill>
                <a:latin typeface="+mn-lt"/>
              </a:rPr>
              <a:t>և </a:t>
            </a:r>
            <a:r>
              <a:rPr lang="en-US" sz="1200" u="sng" dirty="0">
                <a:solidFill>
                  <a:srgbClr val="002060"/>
                </a:solidFill>
                <a:latin typeface="+mn-lt"/>
              </a:rPr>
              <a:t>Exception</a:t>
            </a:r>
          </a:p>
        </p:txBody>
      </p:sp>
      <p:pic>
        <p:nvPicPr>
          <p:cNvPr id="2050" name="Picture 2" descr="Bridge Design Pattern – CodeHangouts">
            <a:extLst>
              <a:ext uri="{FF2B5EF4-FFF2-40B4-BE49-F238E27FC236}">
                <a16:creationId xmlns:a16="http://schemas.microsoft.com/office/drawing/2014/main" id="{FE900FD0-B393-9E4F-DC74-A68DFA88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3" y="3429000"/>
            <a:ext cx="4273826" cy="21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CD0C9-6234-9444-2EFE-754B41F28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4" y="1330395"/>
            <a:ext cx="406774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1" y="-134909"/>
            <a:ext cx="8224837" cy="1133476"/>
          </a:xfrm>
        </p:spPr>
        <p:txBody>
          <a:bodyPr/>
          <a:lstStyle/>
          <a:p>
            <a:r>
              <a:rPr lang="hy-AM" b="1" dirty="0">
                <a:latin typeface="+mj-lt"/>
              </a:rPr>
              <a:t>Գրականության ակնարկ</a:t>
            </a:r>
            <a:r>
              <a:rPr lang="en-US" b="1" dirty="0">
                <a:latin typeface="+mj-lt"/>
              </a:rPr>
              <a:t>(1)</a:t>
            </a:r>
          </a:p>
        </p:txBody>
      </p:sp>
      <p:sp>
        <p:nvSpPr>
          <p:cNvPr id="115" name="Text Placeholder 4">
            <a:extLst>
              <a:ext uri="{FF2B5EF4-FFF2-40B4-BE49-F238E27FC236}">
                <a16:creationId xmlns:a16="http://schemas.microsoft.com/office/drawing/2014/main" id="{A842CB3B-4E30-1037-5882-9801B193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576471"/>
            <a:ext cx="7981121" cy="5595730"/>
          </a:xfrm>
        </p:spPr>
        <p:txBody>
          <a:bodyPr/>
          <a:lstStyle/>
          <a:p>
            <a:pPr marL="292100" indent="0" algn="ctr">
              <a:buNone/>
            </a:pPr>
            <a:r>
              <a:rPr lang="hy-AM" sz="2000" dirty="0">
                <a:latin typeface="+mn-lt"/>
              </a:rPr>
              <a:t>Գործարան </a:t>
            </a:r>
            <a:r>
              <a:rPr lang="en-US" sz="2000" dirty="0">
                <a:latin typeface="+mn-lt"/>
              </a:rPr>
              <a:t>(Factory)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EB5193A-7C58-A309-C45E-5018E0974D23}"/>
              </a:ext>
            </a:extLst>
          </p:cNvPr>
          <p:cNvSpPr txBox="1"/>
          <p:nvPr/>
        </p:nvSpPr>
        <p:spPr>
          <a:xfrm>
            <a:off x="0" y="5925019"/>
            <a:ext cx="42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i="1" dirty="0"/>
              <a:t>Աղբյուրը՝ </a:t>
            </a:r>
            <a:r>
              <a:rPr lang="en-US" sz="1200" i="1" dirty="0"/>
              <a:t>https://refactoring.guru/design-patterns/factory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7F5A4F-5D1B-311D-A75A-6031B034ECC4}"/>
              </a:ext>
            </a:extLst>
          </p:cNvPr>
          <p:cNvSpPr txBox="1"/>
          <p:nvPr/>
        </p:nvSpPr>
        <p:spPr>
          <a:xfrm>
            <a:off x="5889480" y="4889494"/>
            <a:ext cx="2706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u="sng" dirty="0">
                <a:solidFill>
                  <a:srgbClr val="002060"/>
                </a:solidFill>
                <a:latin typeface="+mn-lt"/>
              </a:rPr>
              <a:t>Օգտագործման</a:t>
            </a:r>
            <a:r>
              <a:rPr lang="en-US" sz="12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hy-AM" sz="1200" u="sng" dirty="0">
                <a:solidFill>
                  <a:srgbClr val="002060"/>
                </a:solidFill>
                <a:latin typeface="+mn-lt"/>
              </a:rPr>
              <a:t>դասը՝ </a:t>
            </a:r>
            <a:r>
              <a:rPr lang="en-US" sz="1200" u="sng" dirty="0" err="1">
                <a:solidFill>
                  <a:srgbClr val="002060"/>
                </a:solidFill>
                <a:latin typeface="+mn-lt"/>
              </a:rPr>
              <a:t>IException</a:t>
            </a:r>
            <a:endParaRPr lang="en-US" sz="1200" u="sng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A2A70-454A-45FC-1831-5E8F7877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92" y="1343487"/>
            <a:ext cx="3244456" cy="2026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48271-19CA-6EEE-52C3-E97867F1C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61" y="3715069"/>
            <a:ext cx="3289287" cy="1653866"/>
          </a:xfrm>
          <a:prstGeom prst="rect">
            <a:avLst/>
          </a:prstGeom>
        </p:spPr>
      </p:pic>
      <p:graphicFrame>
        <p:nvGraphicFramePr>
          <p:cNvPr id="7" name="Table 122">
            <a:extLst>
              <a:ext uri="{FF2B5EF4-FFF2-40B4-BE49-F238E27FC236}">
                <a16:creationId xmlns:a16="http://schemas.microsoft.com/office/drawing/2014/main" id="{8D7C7698-8A4F-0DFF-C260-9C345C83D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05179"/>
              </p:ext>
            </p:extLst>
          </p:nvPr>
        </p:nvGraphicFramePr>
        <p:xfrm>
          <a:off x="5792333" y="1968506"/>
          <a:ext cx="2981739" cy="12933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1739">
                  <a:extLst>
                    <a:ext uri="{9D8B030D-6E8A-4147-A177-3AD203B41FA5}">
                      <a16:colId xmlns:a16="http://schemas.microsoft.com/office/drawing/2014/main" val="4215090952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Առավելություններ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05334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S.O.L.I.D.-</a:t>
                      </a:r>
                      <a:r>
                        <a:rPr lang="hy-AM" sz="1200" b="0" dirty="0"/>
                        <a:t>ի հետևյալ սկզբունքներ՝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/>
                        <a:t>Open/Closed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67321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/>
                        <a:t>Single Responsibility</a:t>
                      </a:r>
                      <a:r>
                        <a:rPr lang="hy-AM" sz="1200" b="0" dirty="0"/>
                        <a:t> 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491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4B1DE8-7C54-3970-826B-070FB58E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01583"/>
              </p:ext>
            </p:extLst>
          </p:nvPr>
        </p:nvGraphicFramePr>
        <p:xfrm>
          <a:off x="5792333" y="3519565"/>
          <a:ext cx="2969213" cy="8332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69213">
                  <a:extLst>
                    <a:ext uri="{9D8B030D-6E8A-4147-A177-3AD203B41FA5}">
                      <a16:colId xmlns:a16="http://schemas.microsoft.com/office/drawing/2014/main" val="4117315635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Թերություններ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4154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r>
                        <a:rPr lang="hy-AM" sz="1200" b="0" dirty="0"/>
                        <a:t>Կոդի բարդության ավելացում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4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3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1" y="-134909"/>
            <a:ext cx="8224837" cy="1133476"/>
          </a:xfrm>
        </p:spPr>
        <p:txBody>
          <a:bodyPr/>
          <a:lstStyle/>
          <a:p>
            <a:r>
              <a:rPr lang="hy-AM" b="1" dirty="0">
                <a:latin typeface="+mj-lt"/>
              </a:rPr>
              <a:t>Գրականության ակնարկ</a:t>
            </a:r>
            <a:r>
              <a:rPr lang="en-US" b="1" dirty="0">
                <a:latin typeface="+mj-lt"/>
              </a:rPr>
              <a:t>(1)</a:t>
            </a:r>
          </a:p>
        </p:txBody>
      </p:sp>
      <p:sp>
        <p:nvSpPr>
          <p:cNvPr id="115" name="Text Placeholder 4">
            <a:extLst>
              <a:ext uri="{FF2B5EF4-FFF2-40B4-BE49-F238E27FC236}">
                <a16:creationId xmlns:a16="http://schemas.microsoft.com/office/drawing/2014/main" id="{A842CB3B-4E30-1037-5882-9801B193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576471"/>
            <a:ext cx="7981121" cy="5595730"/>
          </a:xfrm>
        </p:spPr>
        <p:txBody>
          <a:bodyPr/>
          <a:lstStyle/>
          <a:p>
            <a:pPr marL="292100" indent="0" algn="ctr">
              <a:buNone/>
            </a:pPr>
            <a:r>
              <a:rPr lang="hy-AM" sz="2000" dirty="0">
                <a:latin typeface="+mn-lt"/>
              </a:rPr>
              <a:t>Կաղապար </a:t>
            </a:r>
            <a:r>
              <a:rPr lang="en-US" sz="2000" dirty="0">
                <a:latin typeface="+mn-lt"/>
              </a:rPr>
              <a:t>(Template)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EB5193A-7C58-A309-C45E-5018E0974D23}"/>
              </a:ext>
            </a:extLst>
          </p:cNvPr>
          <p:cNvSpPr txBox="1"/>
          <p:nvPr/>
        </p:nvSpPr>
        <p:spPr>
          <a:xfrm>
            <a:off x="0" y="5925019"/>
            <a:ext cx="42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i="1" dirty="0"/>
              <a:t>Աղբյուրը՝ </a:t>
            </a:r>
            <a:r>
              <a:rPr lang="en-US" sz="1200" i="1" dirty="0"/>
              <a:t>https://refactoring.guru/design-patterns/template</a:t>
            </a:r>
          </a:p>
        </p:txBody>
      </p:sp>
      <p:graphicFrame>
        <p:nvGraphicFramePr>
          <p:cNvPr id="122" name="Table 122">
            <a:extLst>
              <a:ext uri="{FF2B5EF4-FFF2-40B4-BE49-F238E27FC236}">
                <a16:creationId xmlns:a16="http://schemas.microsoft.com/office/drawing/2014/main" id="{21580899-FD95-C886-CA6B-89D954D2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20051"/>
              </p:ext>
            </p:extLst>
          </p:nvPr>
        </p:nvGraphicFramePr>
        <p:xfrm>
          <a:off x="5783484" y="1916106"/>
          <a:ext cx="2981739" cy="12933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1739">
                  <a:extLst>
                    <a:ext uri="{9D8B030D-6E8A-4147-A177-3AD203B41FA5}">
                      <a16:colId xmlns:a16="http://schemas.microsoft.com/office/drawing/2014/main" val="4215090952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Առավելություններ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05334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1200" b="0" dirty="0"/>
                        <a:t>Կոդի կրկնությունները կրճատվում են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67321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r>
                        <a:rPr lang="hy-AM" sz="1200" b="0" dirty="0"/>
                        <a:t>Ապահովություն փոփոխություններից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49157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E0D7E527-DC26-75FD-9712-745AFAB34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72696"/>
              </p:ext>
            </p:extLst>
          </p:nvPr>
        </p:nvGraphicFramePr>
        <p:xfrm>
          <a:off x="5783484" y="3472050"/>
          <a:ext cx="2969213" cy="12933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69213">
                  <a:extLst>
                    <a:ext uri="{9D8B030D-6E8A-4147-A177-3AD203B41FA5}">
                      <a16:colId xmlns:a16="http://schemas.microsoft.com/office/drawing/2014/main" val="4117315635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Թերություններ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4154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r>
                        <a:rPr lang="hy-AM" sz="1200" b="0" dirty="0"/>
                        <a:t>Սահմանափակ ռեսուրսներ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47101"/>
                  </a:ext>
                </a:extLst>
              </a:tr>
              <a:tr h="460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1200" b="0" dirty="0"/>
                        <a:t>Խախտվում է </a:t>
                      </a:r>
                      <a:r>
                        <a:rPr lang="en-US" sz="1200" b="0" dirty="0"/>
                        <a:t>S.O.L.I.D.-</a:t>
                      </a:r>
                      <a:r>
                        <a:rPr lang="hy-AM" sz="1200" b="0" dirty="0"/>
                        <a:t>ը </a:t>
                      </a:r>
                      <a:r>
                        <a:rPr lang="en-US" sz="1200" b="0" dirty="0"/>
                        <a:t>(L)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38587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017F5A4F-5D1B-311D-A75A-6031B034ECC4}"/>
              </a:ext>
            </a:extLst>
          </p:cNvPr>
          <p:cNvSpPr txBox="1"/>
          <p:nvPr/>
        </p:nvSpPr>
        <p:spPr>
          <a:xfrm>
            <a:off x="5796011" y="4889494"/>
            <a:ext cx="2969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u="sng" dirty="0">
                <a:solidFill>
                  <a:srgbClr val="002060"/>
                </a:solidFill>
                <a:latin typeface="+mn-lt"/>
              </a:rPr>
              <a:t>Օգտագործման</a:t>
            </a:r>
            <a:r>
              <a:rPr lang="en-US" sz="12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hy-AM" sz="1200" u="sng" dirty="0">
                <a:solidFill>
                  <a:srgbClr val="002060"/>
                </a:solidFill>
                <a:latin typeface="+mn-lt"/>
              </a:rPr>
              <a:t>դասը՝ </a:t>
            </a:r>
            <a:r>
              <a:rPr lang="en-US" sz="1200" u="sng" dirty="0" err="1">
                <a:solidFill>
                  <a:srgbClr val="002060"/>
                </a:solidFill>
                <a:latin typeface="+mn-lt"/>
              </a:rPr>
              <a:t>RegexTemplate</a:t>
            </a:r>
            <a:endParaRPr lang="en-US" sz="1200" u="sng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76708-D67E-6A43-520B-737A508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04" y="1493616"/>
            <a:ext cx="3153144" cy="1770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BD8C9-9094-F2EE-48AC-5FD8443BB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33" y="3326827"/>
            <a:ext cx="3281515" cy="25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EACA3-6F03-41DC-8967-744CDB8D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0975"/>
            <a:ext cx="8224837" cy="612288"/>
          </a:xfrm>
        </p:spPr>
        <p:txBody>
          <a:bodyPr/>
          <a:lstStyle/>
          <a:p>
            <a:r>
              <a:rPr lang="hy-AM" b="1" dirty="0">
                <a:latin typeface="+mj-lt"/>
              </a:rPr>
              <a:t>Ծրագրային իրականացում</a:t>
            </a:r>
            <a:r>
              <a:rPr lang="en-US" b="1" dirty="0">
                <a:latin typeface="+mj-lt"/>
              </a:rPr>
              <a:t>(1)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CAA22B4-87F9-CC48-3005-8E0D6FF2AD69}"/>
              </a:ext>
            </a:extLst>
          </p:cNvPr>
          <p:cNvGrpSpPr/>
          <p:nvPr/>
        </p:nvGrpSpPr>
        <p:grpSpPr>
          <a:xfrm>
            <a:off x="548780" y="1352965"/>
            <a:ext cx="7207055" cy="4598090"/>
            <a:chOff x="548780" y="1352965"/>
            <a:chExt cx="7207055" cy="45980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C4594EF1-8D55-C297-EA33-DD8105CF01F9}"/>
                </a:ext>
              </a:extLst>
            </p:cNvPr>
            <p:cNvSpPr/>
            <p:nvPr/>
          </p:nvSpPr>
          <p:spPr>
            <a:xfrm>
              <a:off x="548780" y="2613991"/>
              <a:ext cx="1689652" cy="815009"/>
            </a:xfrm>
            <a:prstGeom prst="flowChartProcess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Address book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(Controller)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D5A1F3A4-4614-FF6D-C8AD-537AA862C143}"/>
                </a:ext>
              </a:extLst>
            </p:cNvPr>
            <p:cNvSpPr/>
            <p:nvPr/>
          </p:nvSpPr>
          <p:spPr>
            <a:xfrm>
              <a:off x="6066183" y="3875021"/>
              <a:ext cx="1689652" cy="815009"/>
            </a:xfrm>
            <a:prstGeom prst="flowChartProcess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3461F108-D487-DF35-8811-FA4F59BD1E46}"/>
                </a:ext>
              </a:extLst>
            </p:cNvPr>
            <p:cNvSpPr/>
            <p:nvPr/>
          </p:nvSpPr>
          <p:spPr>
            <a:xfrm>
              <a:off x="6066183" y="1352965"/>
              <a:ext cx="1689652" cy="815009"/>
            </a:xfrm>
            <a:prstGeom prst="flowChartProcess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Registration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C5B7C310-147D-10EE-E40B-31435A89B1B2}"/>
                </a:ext>
              </a:extLst>
            </p:cNvPr>
            <p:cNvSpPr/>
            <p:nvPr/>
          </p:nvSpPr>
          <p:spPr>
            <a:xfrm>
              <a:off x="3575705" y="5136046"/>
              <a:ext cx="1689652" cy="815009"/>
            </a:xfrm>
            <a:prstGeom prst="flowChartProcess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DB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DB55D308-D540-653D-4E50-723D60627F24}"/>
                </a:ext>
              </a:extLst>
            </p:cNvPr>
            <p:cNvSpPr/>
            <p:nvPr/>
          </p:nvSpPr>
          <p:spPr>
            <a:xfrm>
              <a:off x="4118114" y="2613992"/>
              <a:ext cx="1689652" cy="815009"/>
            </a:xfrm>
            <a:prstGeom prst="flowChartProcess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Parser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D11140B2-7570-EF9C-76BF-2392BB09B87D}"/>
                </a:ext>
              </a:extLst>
            </p:cNvPr>
            <p:cNvSpPr/>
            <p:nvPr/>
          </p:nvSpPr>
          <p:spPr>
            <a:xfrm>
              <a:off x="1770823" y="1391477"/>
              <a:ext cx="1689652" cy="815009"/>
            </a:xfrm>
            <a:prstGeom prst="flowChartProcess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Exception Handler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DA396EC-9DA2-FA98-1866-DE4EBDB5BCA0}"/>
                </a:ext>
              </a:extLst>
            </p:cNvPr>
            <p:cNvCxnSpPr>
              <a:cxnSpLocks/>
              <a:stCxn id="15" idx="2"/>
              <a:endCxn id="20" idx="1"/>
            </p:cNvCxnSpPr>
            <p:nvPr/>
          </p:nvCxnSpPr>
          <p:spPr>
            <a:xfrm rot="16200000" flipH="1">
              <a:off x="1427380" y="3395225"/>
              <a:ext cx="2114551" cy="2182099"/>
            </a:xfrm>
            <a:prstGeom prst="bentConnector2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568AA73-CE2A-4B39-92CB-CCAA83C4ED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27048" y="1948694"/>
              <a:ext cx="664681" cy="1103242"/>
            </a:xfrm>
            <a:prstGeom prst="bentConnector2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04BA014-F7AC-A295-FEF9-7E7832F95BE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16200000" flipV="1">
              <a:off x="6070117" y="3034128"/>
              <a:ext cx="595107" cy="1086679"/>
            </a:xfrm>
            <a:prstGeom prst="bentConnector2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D03FA2F2-B7D9-70D3-51ED-AFD7CD64784D}"/>
                </a:ext>
              </a:extLst>
            </p:cNvPr>
            <p:cNvCxnSpPr>
              <a:cxnSpLocks/>
              <a:stCxn id="15" idx="0"/>
              <a:endCxn id="22" idx="1"/>
            </p:cNvCxnSpPr>
            <p:nvPr/>
          </p:nvCxnSpPr>
          <p:spPr>
            <a:xfrm rot="5400000" flipH="1" flipV="1">
              <a:off x="1174710" y="2017879"/>
              <a:ext cx="815009" cy="377217"/>
            </a:xfrm>
            <a:prstGeom prst="bentConnector2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4477B05-1285-4EFD-D4B1-082894426A64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2238432" y="3148222"/>
              <a:ext cx="3827751" cy="1134304"/>
            </a:xfrm>
            <a:prstGeom prst="bentConnector3">
              <a:avLst>
                <a:gd name="adj1" fmla="val 43509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A5E56632-F52D-9FB3-81D9-8A940FD562D2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238429" y="1760470"/>
              <a:ext cx="3827754" cy="1123747"/>
            </a:xfrm>
            <a:prstGeom prst="bentConnector3">
              <a:avLst>
                <a:gd name="adj1" fmla="val 43508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2798BB91-DFD4-9F14-2EE6-2F3DB8479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327" y="4282522"/>
              <a:ext cx="2476505" cy="1042363"/>
            </a:xfrm>
            <a:prstGeom prst="bentConnector3">
              <a:avLst>
                <a:gd name="adj1" fmla="val 114850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6BD6C3C-B392-3673-19F3-CB9FF5E5FDA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21395" y="2190749"/>
              <a:ext cx="3564422" cy="2476502"/>
            </a:xfrm>
            <a:prstGeom prst="bentConnector4">
              <a:avLst>
                <a:gd name="adj1" fmla="val -15389"/>
                <a:gd name="adj2" fmla="val 132107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1F759181-3265-3022-0017-C0491A2B3BB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766" y="3135179"/>
              <a:ext cx="1305159" cy="724930"/>
            </a:xfrm>
            <a:prstGeom prst="bentConnector3">
              <a:avLst>
                <a:gd name="adj1" fmla="val 99499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Elbow 223">
              <a:extLst>
                <a:ext uri="{FF2B5EF4-FFF2-40B4-BE49-F238E27FC236}">
                  <a16:creationId xmlns:a16="http://schemas.microsoft.com/office/drawing/2014/main" id="{23D0CDC6-47E7-7C80-2909-AB4CA69B8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331" y="2175431"/>
              <a:ext cx="1288594" cy="784889"/>
            </a:xfrm>
            <a:prstGeom prst="bentConnector3">
              <a:avLst>
                <a:gd name="adj1" fmla="val 100136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or: Elbow 224">
              <a:extLst>
                <a:ext uri="{FF2B5EF4-FFF2-40B4-BE49-F238E27FC236}">
                  <a16:creationId xmlns:a16="http://schemas.microsoft.com/office/drawing/2014/main" id="{1CEA3060-C2C4-DA20-181C-8294340CD78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38430" y="3315325"/>
              <a:ext cx="3839349" cy="1194554"/>
            </a:xfrm>
            <a:prstGeom prst="bentConnector3">
              <a:avLst>
                <a:gd name="adj1" fmla="val 62685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or: Elbow 225">
              <a:extLst>
                <a:ext uri="{FF2B5EF4-FFF2-40B4-BE49-F238E27FC236}">
                  <a16:creationId xmlns:a16="http://schemas.microsoft.com/office/drawing/2014/main" id="{8B711AD0-BABA-974C-477C-F04B44744E6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29215" y="1549265"/>
              <a:ext cx="3836969" cy="1149214"/>
            </a:xfrm>
            <a:prstGeom prst="bentConnector3">
              <a:avLst>
                <a:gd name="adj1" fmla="val 62693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D191B1B1-56C4-B9A2-E4A3-EF6E124D826B}"/>
              </a:ext>
            </a:extLst>
          </p:cNvPr>
          <p:cNvSpPr txBox="1"/>
          <p:nvPr/>
        </p:nvSpPr>
        <p:spPr>
          <a:xfrm>
            <a:off x="-2382" y="829634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600" dirty="0">
                <a:solidFill>
                  <a:srgbClr val="002060"/>
                </a:solidFill>
              </a:rPr>
              <a:t>Ծրագրի բլոկ-սխեմա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9298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ploma_template_synopsys.potx" id="{AFE23EC1-B25C-4BAF-A4DB-A0B921E24884}" vid="{26F3AAD8-BB3C-4B02-85C0-84E977692D18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ploma_template_synopsys.potx" id="{AFE23EC1-B25C-4BAF-A4DB-A0B921E24884}" vid="{42675E16-E7E3-48F9-A387-23A8AD248B0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ploma_template_synopsys.potx" id="{AFE23EC1-B25C-4BAF-A4DB-A0B921E24884}" vid="{7DF789CC-BFB9-4E2A-8C14-FE687EDE7C31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ploma_template_synopsys.potx" id="{AFE23EC1-B25C-4BAF-A4DB-A0B921E24884}" vid="{06420D69-7C9B-4433-969D-941060394887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ploma_template_synopsys.potx" id="{AFE23EC1-B25C-4BAF-A4DB-A0B921E24884}" vid="{940D2E74-1726-44C4-BF79-7516906C79D3}"/>
    </a:ext>
  </a:ext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22919</TotalTime>
  <Words>514</Words>
  <Application>Microsoft Office PowerPoint</Application>
  <PresentationFormat>On-screen Show (4:3)</PresentationFormat>
  <Paragraphs>93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Sylfaen</vt:lpstr>
      <vt:lpstr>Times New Roman</vt:lpstr>
      <vt:lpstr>Wingdings</vt:lpstr>
      <vt:lpstr>2_Office Theme</vt:lpstr>
      <vt:lpstr>1_Office Theme</vt:lpstr>
      <vt:lpstr>Custom Design</vt:lpstr>
      <vt:lpstr>1_Custom Design</vt:lpstr>
      <vt:lpstr>2_Custom Design</vt:lpstr>
      <vt:lpstr>Հասցեների գիրք</vt:lpstr>
      <vt:lpstr>Բովանդակություն</vt:lpstr>
      <vt:lpstr>Ներածություն</vt:lpstr>
      <vt:lpstr>Խնդրի դրվածք</vt:lpstr>
      <vt:lpstr>Գրականության ակնարկ(1) </vt:lpstr>
      <vt:lpstr>Գրականության ակնարկ(1)</vt:lpstr>
      <vt:lpstr>Գրականության ակնարկ(1)</vt:lpstr>
      <vt:lpstr>Գրականության ակնարկ(1)</vt:lpstr>
      <vt:lpstr>Ծրագրային իրականացում(1)</vt:lpstr>
      <vt:lpstr>Ստացված արդյունքներ(1)</vt:lpstr>
      <vt:lpstr>Ստացված արդյունքներ(2)</vt:lpstr>
      <vt:lpstr>Ստացված արդյունքներ(2)</vt:lpstr>
      <vt:lpstr>Եզրակացություն</vt:lpstr>
      <vt:lpstr>Գրականության ցանկ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Ինտեգրալ սխեմաների նախագծերի պլանավորման web գործիքի մշակումը</dc:title>
  <dc:creator>Jirair Hovsepyan</dc:creator>
  <cp:lastModifiedBy>Elen Tonoyan</cp:lastModifiedBy>
  <cp:revision>615</cp:revision>
  <cp:lastPrinted>2019-05-10T05:31:28Z</cp:lastPrinted>
  <dcterms:modified xsi:type="dcterms:W3CDTF">2022-12-20T04:41:40Z</dcterms:modified>
</cp:coreProperties>
</file>