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sldIdLst>
    <p:sldId id="309" r:id="rId2"/>
    <p:sldId id="348" r:id="rId3"/>
    <p:sldId id="353" r:id="rId4"/>
    <p:sldId id="376" r:id="rId5"/>
    <p:sldId id="373" r:id="rId6"/>
    <p:sldId id="380" r:id="rId7"/>
    <p:sldId id="359" r:id="rId8"/>
    <p:sldId id="372" r:id="rId9"/>
    <p:sldId id="385" r:id="rId10"/>
    <p:sldId id="375" r:id="rId11"/>
    <p:sldId id="384" r:id="rId12"/>
    <p:sldId id="378" r:id="rId13"/>
    <p:sldId id="377" r:id="rId14"/>
    <p:sldId id="379" r:id="rId15"/>
    <p:sldId id="354" r:id="rId16"/>
    <p:sldId id="382" r:id="rId17"/>
  </p:sldIdLst>
  <p:sldSz cx="9144000" cy="6858000" type="screen4x3"/>
  <p:notesSz cx="6797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 Unicode" pitchFamily="34" charset="0"/>
        <a:ea typeface="+mn-ea"/>
        <a:cs typeface="Arial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863B4"/>
    <a:srgbClr val="FCA904"/>
    <a:srgbClr val="F2B800"/>
    <a:srgbClr val="73C0E7"/>
    <a:srgbClr val="B1DCF1"/>
    <a:srgbClr val="444E96"/>
    <a:srgbClr val="2390B7"/>
    <a:srgbClr val="3685A4"/>
    <a:srgbClr val="9DA1CF"/>
    <a:srgbClr val="636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42D61-B37D-425D-AD3E-CF0ED3155DAC}" v="818" dt="2023-04-28T10:44:52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2" autoAdjust="0"/>
    <p:restoredTop sz="95276" autoAdjust="0"/>
  </p:normalViewPr>
  <p:slideViewPr>
    <p:cSldViewPr showGuides="1">
      <p:cViewPr>
        <p:scale>
          <a:sx n="100" d="100"/>
          <a:sy n="100" d="100"/>
        </p:scale>
        <p:origin x="3075" y="645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7248" y="13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n Tonoyan" userId="a081e7e5-dafd-4abb-ad1b-4e186d3e8c55" providerId="ADAL" clId="{03A42D61-B37D-425D-AD3E-CF0ED3155DAC}"/>
    <pc:docChg chg="undo redo custSel addSld delSld modSld sldOrd modNotesMaster">
      <pc:chgData name="Elen Tonoyan" userId="a081e7e5-dafd-4abb-ad1b-4e186d3e8c55" providerId="ADAL" clId="{03A42D61-B37D-425D-AD3E-CF0ED3155DAC}" dt="2023-04-28T10:44:52.990" v="10780"/>
      <pc:docMkLst>
        <pc:docMk/>
      </pc:docMkLst>
      <pc:sldChg chg="modSp modNotes">
        <pc:chgData name="Elen Tonoyan" userId="a081e7e5-dafd-4abb-ad1b-4e186d3e8c55" providerId="ADAL" clId="{03A42D61-B37D-425D-AD3E-CF0ED3155DAC}" dt="2023-04-28T10:44:52.990" v="10780"/>
        <pc:sldMkLst>
          <pc:docMk/>
          <pc:sldMk cId="0" sldId="309"/>
        </pc:sldMkLst>
        <pc:spChg chg="mod">
          <ac:chgData name="Elen Tonoyan" userId="a081e7e5-dafd-4abb-ad1b-4e186d3e8c55" providerId="ADAL" clId="{03A42D61-B37D-425D-AD3E-CF0ED3155DAC}" dt="2023-04-26T07:05:36.719" v="10759" actId="1076"/>
          <ac:spMkLst>
            <pc:docMk/>
            <pc:sldMk cId="0" sldId="309"/>
            <ac:spMk id="5123" creationId="{174E7D3A-15FE-42B5-9C7A-3BC1BBAEC996}"/>
          </ac:spMkLst>
        </pc:spChg>
      </pc:sldChg>
      <pc:sldChg chg="modSp mod">
        <pc:chgData name="Elen Tonoyan" userId="a081e7e5-dafd-4abb-ad1b-4e186d3e8c55" providerId="ADAL" clId="{03A42D61-B37D-425D-AD3E-CF0ED3155DAC}" dt="2023-03-19T11:45:25.200" v="6685" actId="113"/>
        <pc:sldMkLst>
          <pc:docMk/>
          <pc:sldMk cId="0" sldId="348"/>
        </pc:sldMkLst>
        <pc:spChg chg="mod">
          <ac:chgData name="Elen Tonoyan" userId="a081e7e5-dafd-4abb-ad1b-4e186d3e8c55" providerId="ADAL" clId="{03A42D61-B37D-425D-AD3E-CF0ED3155DAC}" dt="2023-03-19T11:45:25.200" v="6685" actId="113"/>
          <ac:spMkLst>
            <pc:docMk/>
            <pc:sldMk cId="0" sldId="348"/>
            <ac:spMk id="7171" creationId="{68CECE30-5F5A-4076-89B6-907F063FE773}"/>
          </ac:spMkLst>
        </pc:spChg>
      </pc:sldChg>
      <pc:sldChg chg="del">
        <pc:chgData name="Elen Tonoyan" userId="a081e7e5-dafd-4abb-ad1b-4e186d3e8c55" providerId="ADAL" clId="{03A42D61-B37D-425D-AD3E-CF0ED3155DAC}" dt="2023-03-19T11:45:09.983" v="6683" actId="47"/>
        <pc:sldMkLst>
          <pc:docMk/>
          <pc:sldMk cId="0" sldId="352"/>
        </pc:sldMkLst>
      </pc:sldChg>
      <pc:sldChg chg="modSp mod ord">
        <pc:chgData name="Elen Tonoyan" userId="a081e7e5-dafd-4abb-ad1b-4e186d3e8c55" providerId="ADAL" clId="{03A42D61-B37D-425D-AD3E-CF0ED3155DAC}" dt="2023-04-26T06:52:50.037" v="10727" actId="14100"/>
        <pc:sldMkLst>
          <pc:docMk/>
          <pc:sldMk cId="0" sldId="353"/>
        </pc:sldMkLst>
        <pc:spChg chg="mod">
          <ac:chgData name="Elen Tonoyan" userId="a081e7e5-dafd-4abb-ad1b-4e186d3e8c55" providerId="ADAL" clId="{03A42D61-B37D-425D-AD3E-CF0ED3155DAC}" dt="2023-03-03T08:22:01.143" v="4427" actId="122"/>
          <ac:spMkLst>
            <pc:docMk/>
            <pc:sldMk cId="0" sldId="353"/>
            <ac:spMk id="4" creationId="{5A7F3C67-2ACB-ED10-4482-0A985B1D05FB}"/>
          </ac:spMkLst>
        </pc:spChg>
        <pc:spChg chg="mod">
          <ac:chgData name="Elen Tonoyan" userId="a081e7e5-dafd-4abb-ad1b-4e186d3e8c55" providerId="ADAL" clId="{03A42D61-B37D-425D-AD3E-CF0ED3155DAC}" dt="2023-04-26T06:52:50.037" v="10727" actId="14100"/>
          <ac:spMkLst>
            <pc:docMk/>
            <pc:sldMk cId="0" sldId="353"/>
            <ac:spMk id="14" creationId="{AD9AC748-043A-41EA-9F6D-5958CD7B742E}"/>
          </ac:spMkLst>
        </pc:spChg>
      </pc:sldChg>
      <pc:sldChg chg="modSp mod">
        <pc:chgData name="Elen Tonoyan" userId="a081e7e5-dafd-4abb-ad1b-4e186d3e8c55" providerId="ADAL" clId="{03A42D61-B37D-425D-AD3E-CF0ED3155DAC}" dt="2023-04-26T07:17:17.567" v="10760" actId="114"/>
        <pc:sldMkLst>
          <pc:docMk/>
          <pc:sldMk cId="0" sldId="354"/>
        </pc:sldMkLst>
        <pc:spChg chg="mod">
          <ac:chgData name="Elen Tonoyan" userId="a081e7e5-dafd-4abb-ad1b-4e186d3e8c55" providerId="ADAL" clId="{03A42D61-B37D-425D-AD3E-CF0ED3155DAC}" dt="2023-04-26T07:17:17.567" v="10760" actId="114"/>
          <ac:spMkLst>
            <pc:docMk/>
            <pc:sldMk cId="0" sldId="354"/>
            <ac:spMk id="4" creationId="{850DC26B-7137-4664-A0E4-57FA9822867D}"/>
          </ac:spMkLst>
        </pc:spChg>
      </pc:sldChg>
      <pc:sldChg chg="del">
        <pc:chgData name="Elen Tonoyan" userId="a081e7e5-dafd-4abb-ad1b-4e186d3e8c55" providerId="ADAL" clId="{03A42D61-B37D-425D-AD3E-CF0ED3155DAC}" dt="2023-03-19T11:44:29.809" v="6671" actId="47"/>
        <pc:sldMkLst>
          <pc:docMk/>
          <pc:sldMk cId="0" sldId="358"/>
        </pc:sldMkLst>
      </pc:sldChg>
      <pc:sldChg chg="modSp mod ord">
        <pc:chgData name="Elen Tonoyan" userId="a081e7e5-dafd-4abb-ad1b-4e186d3e8c55" providerId="ADAL" clId="{03A42D61-B37D-425D-AD3E-CF0ED3155DAC}" dt="2023-03-21T09:43:45.959" v="6876" actId="14100"/>
        <pc:sldMkLst>
          <pc:docMk/>
          <pc:sldMk cId="0" sldId="359"/>
        </pc:sldMkLst>
        <pc:spChg chg="mod">
          <ac:chgData name="Elen Tonoyan" userId="a081e7e5-dafd-4abb-ad1b-4e186d3e8c55" providerId="ADAL" clId="{03A42D61-B37D-425D-AD3E-CF0ED3155DAC}" dt="2023-03-21T09:43:45.959" v="6876" actId="14100"/>
          <ac:spMkLst>
            <pc:docMk/>
            <pc:sldMk cId="0" sldId="359"/>
            <ac:spMk id="4" creationId="{08683E6D-9C14-42C6-924D-F08D32AD5D2E}"/>
          </ac:spMkLst>
        </pc:spChg>
      </pc:sldChg>
      <pc:sldChg chg="del">
        <pc:chgData name="Elen Tonoyan" userId="a081e7e5-dafd-4abb-ad1b-4e186d3e8c55" providerId="ADAL" clId="{03A42D61-B37D-425D-AD3E-CF0ED3155DAC}" dt="2023-03-19T11:44:30.462" v="6672" actId="47"/>
        <pc:sldMkLst>
          <pc:docMk/>
          <pc:sldMk cId="2162429792" sldId="361"/>
        </pc:sldMkLst>
      </pc:sldChg>
      <pc:sldChg chg="del">
        <pc:chgData name="Elen Tonoyan" userId="a081e7e5-dafd-4abb-ad1b-4e186d3e8c55" providerId="ADAL" clId="{03A42D61-B37D-425D-AD3E-CF0ED3155DAC}" dt="2023-03-19T11:44:31.075" v="6673" actId="47"/>
        <pc:sldMkLst>
          <pc:docMk/>
          <pc:sldMk cId="3507958931" sldId="362"/>
        </pc:sldMkLst>
      </pc:sldChg>
      <pc:sldChg chg="del">
        <pc:chgData name="Elen Tonoyan" userId="a081e7e5-dafd-4abb-ad1b-4e186d3e8c55" providerId="ADAL" clId="{03A42D61-B37D-425D-AD3E-CF0ED3155DAC}" dt="2023-03-19T11:44:31.664" v="6674" actId="47"/>
        <pc:sldMkLst>
          <pc:docMk/>
          <pc:sldMk cId="2412501249" sldId="363"/>
        </pc:sldMkLst>
      </pc:sldChg>
      <pc:sldChg chg="addSp delSp modSp del mod">
        <pc:chgData name="Elen Tonoyan" userId="a081e7e5-dafd-4abb-ad1b-4e186d3e8c55" providerId="ADAL" clId="{03A42D61-B37D-425D-AD3E-CF0ED3155DAC}" dt="2023-03-19T11:45:08.630" v="6682" actId="47"/>
        <pc:sldMkLst>
          <pc:docMk/>
          <pc:sldMk cId="3278963934" sldId="364"/>
        </pc:sldMkLst>
        <pc:spChg chg="add mod">
          <ac:chgData name="Elen Tonoyan" userId="a081e7e5-dafd-4abb-ad1b-4e186d3e8c55" providerId="ADAL" clId="{03A42D61-B37D-425D-AD3E-CF0ED3155DAC}" dt="2023-03-15T13:17:03.773" v="5141" actId="1582"/>
          <ac:spMkLst>
            <pc:docMk/>
            <pc:sldMk cId="3278963934" sldId="364"/>
            <ac:spMk id="2" creationId="{91EEC764-06E6-F14F-8A15-E6869214FA4F}"/>
          </ac:spMkLst>
        </pc:spChg>
        <pc:spChg chg="add del mod">
          <ac:chgData name="Elen Tonoyan" userId="a081e7e5-dafd-4abb-ad1b-4e186d3e8c55" providerId="ADAL" clId="{03A42D61-B37D-425D-AD3E-CF0ED3155DAC}" dt="2023-03-15T13:12:06.058" v="5081" actId="478"/>
          <ac:spMkLst>
            <pc:docMk/>
            <pc:sldMk cId="3278963934" sldId="364"/>
            <ac:spMk id="4" creationId="{850DC26B-7137-4664-A0E4-57FA9822867D}"/>
          </ac:spMkLst>
        </pc:spChg>
        <pc:spChg chg="add mod">
          <ac:chgData name="Elen Tonoyan" userId="a081e7e5-dafd-4abb-ad1b-4e186d3e8c55" providerId="ADAL" clId="{03A42D61-B37D-425D-AD3E-CF0ED3155DAC}" dt="2023-03-15T13:15:32.941" v="5130" actId="164"/>
          <ac:spMkLst>
            <pc:docMk/>
            <pc:sldMk cId="3278963934" sldId="364"/>
            <ac:spMk id="22" creationId="{8CBACE8E-F53F-A72F-68B4-3B7CBC0CB47B}"/>
          </ac:spMkLst>
        </pc:spChg>
        <pc:spChg chg="add mod">
          <ac:chgData name="Elen Tonoyan" userId="a081e7e5-dafd-4abb-ad1b-4e186d3e8c55" providerId="ADAL" clId="{03A42D61-B37D-425D-AD3E-CF0ED3155DAC}" dt="2023-03-15T13:15:32.941" v="5130" actId="164"/>
          <ac:spMkLst>
            <pc:docMk/>
            <pc:sldMk cId="3278963934" sldId="364"/>
            <ac:spMk id="23" creationId="{0A60F9FD-72FE-8945-5C49-A8D7F646967F}"/>
          </ac:spMkLst>
        </pc:spChg>
        <pc:spChg chg="add mod">
          <ac:chgData name="Elen Tonoyan" userId="a081e7e5-dafd-4abb-ad1b-4e186d3e8c55" providerId="ADAL" clId="{03A42D61-B37D-425D-AD3E-CF0ED3155DAC}" dt="2023-03-15T13:15:32.941" v="5130" actId="164"/>
          <ac:spMkLst>
            <pc:docMk/>
            <pc:sldMk cId="3278963934" sldId="364"/>
            <ac:spMk id="24" creationId="{DE4FB827-9562-2F26-7240-B917739110F0}"/>
          </ac:spMkLst>
        </pc:spChg>
        <pc:spChg chg="add mod">
          <ac:chgData name="Elen Tonoyan" userId="a081e7e5-dafd-4abb-ad1b-4e186d3e8c55" providerId="ADAL" clId="{03A42D61-B37D-425D-AD3E-CF0ED3155DAC}" dt="2023-03-15T13:15:32.941" v="5130" actId="164"/>
          <ac:spMkLst>
            <pc:docMk/>
            <pc:sldMk cId="3278963934" sldId="364"/>
            <ac:spMk id="25" creationId="{6B21DBC5-44B1-ADE8-7B7B-4A8D48E09B9A}"/>
          </ac:spMkLst>
        </pc:spChg>
        <pc:spChg chg="mod">
          <ac:chgData name="Elen Tonoyan" userId="a081e7e5-dafd-4abb-ad1b-4e186d3e8c55" providerId="ADAL" clId="{03A42D61-B37D-425D-AD3E-CF0ED3155DAC}" dt="2023-03-15T13:15:38.157" v="5131"/>
          <ac:spMkLst>
            <pc:docMk/>
            <pc:sldMk cId="3278963934" sldId="364"/>
            <ac:spMk id="28" creationId="{E1B9F42E-C2E9-B158-50E7-8BD707EF6AD0}"/>
          </ac:spMkLst>
        </pc:spChg>
        <pc:spChg chg="mod">
          <ac:chgData name="Elen Tonoyan" userId="a081e7e5-dafd-4abb-ad1b-4e186d3e8c55" providerId="ADAL" clId="{03A42D61-B37D-425D-AD3E-CF0ED3155DAC}" dt="2023-03-15T13:15:38.157" v="5131"/>
          <ac:spMkLst>
            <pc:docMk/>
            <pc:sldMk cId="3278963934" sldId="364"/>
            <ac:spMk id="14337" creationId="{DD491AEC-E3BA-DC64-59AA-DD7F8CFEB107}"/>
          </ac:spMkLst>
        </pc:spChg>
        <pc:spChg chg="mod">
          <ac:chgData name="Elen Tonoyan" userId="a081e7e5-dafd-4abb-ad1b-4e186d3e8c55" providerId="ADAL" clId="{03A42D61-B37D-425D-AD3E-CF0ED3155DAC}" dt="2023-03-15T13:15:38.157" v="5131"/>
          <ac:spMkLst>
            <pc:docMk/>
            <pc:sldMk cId="3278963934" sldId="364"/>
            <ac:spMk id="14339" creationId="{1256556E-7641-131A-DD5A-7749FA0A37DE}"/>
          </ac:spMkLst>
        </pc:spChg>
        <pc:spChg chg="mod">
          <ac:chgData name="Elen Tonoyan" userId="a081e7e5-dafd-4abb-ad1b-4e186d3e8c55" providerId="ADAL" clId="{03A42D61-B37D-425D-AD3E-CF0ED3155DAC}" dt="2023-03-15T13:15:38.157" v="5131"/>
          <ac:spMkLst>
            <pc:docMk/>
            <pc:sldMk cId="3278963934" sldId="364"/>
            <ac:spMk id="14340" creationId="{F0B43598-385A-B6D8-B66E-242D7D446146}"/>
          </ac:spMkLst>
        </pc:spChg>
        <pc:spChg chg="mod">
          <ac:chgData name="Elen Tonoyan" userId="a081e7e5-dafd-4abb-ad1b-4e186d3e8c55" providerId="ADAL" clId="{03A42D61-B37D-425D-AD3E-CF0ED3155DAC}" dt="2023-03-15T13:15:38.157" v="5131"/>
          <ac:spMkLst>
            <pc:docMk/>
            <pc:sldMk cId="3278963934" sldId="364"/>
            <ac:spMk id="14341" creationId="{F821EF31-AB33-153C-2913-F6D5B6C6E2A1}"/>
          </ac:spMkLst>
        </pc:spChg>
        <pc:spChg chg="add mod">
          <ac:chgData name="Elen Tonoyan" userId="a081e7e5-dafd-4abb-ad1b-4e186d3e8c55" providerId="ADAL" clId="{03A42D61-B37D-425D-AD3E-CF0ED3155DAC}" dt="2023-03-15T13:39:46.811" v="5244" actId="164"/>
          <ac:spMkLst>
            <pc:docMk/>
            <pc:sldMk cId="3278963934" sldId="364"/>
            <ac:spMk id="14342" creationId="{35877D5A-67D7-22CB-ECF4-B5B398CDB3EB}"/>
          </ac:spMkLst>
        </pc:spChg>
        <pc:spChg chg="add mod">
          <ac:chgData name="Elen Tonoyan" userId="a081e7e5-dafd-4abb-ad1b-4e186d3e8c55" providerId="ADAL" clId="{03A42D61-B37D-425D-AD3E-CF0ED3155DAC}" dt="2023-03-15T13:39:46.811" v="5244" actId="164"/>
          <ac:spMkLst>
            <pc:docMk/>
            <pc:sldMk cId="3278963934" sldId="364"/>
            <ac:spMk id="14343" creationId="{6C80C485-4C9B-57DC-2E3D-8FBD9903220E}"/>
          </ac:spMkLst>
        </pc:spChg>
        <pc:spChg chg="add mod">
          <ac:chgData name="Elen Tonoyan" userId="a081e7e5-dafd-4abb-ad1b-4e186d3e8c55" providerId="ADAL" clId="{03A42D61-B37D-425D-AD3E-CF0ED3155DAC}" dt="2023-03-15T13:39:46.811" v="5244" actId="164"/>
          <ac:spMkLst>
            <pc:docMk/>
            <pc:sldMk cId="3278963934" sldId="364"/>
            <ac:spMk id="14344" creationId="{5F530FF1-352B-DA95-982B-1025C2CB1462}"/>
          </ac:spMkLst>
        </pc:spChg>
        <pc:spChg chg="add mod">
          <ac:chgData name="Elen Tonoyan" userId="a081e7e5-dafd-4abb-ad1b-4e186d3e8c55" providerId="ADAL" clId="{03A42D61-B37D-425D-AD3E-CF0ED3155DAC}" dt="2023-03-15T13:39:46.811" v="5244" actId="164"/>
          <ac:spMkLst>
            <pc:docMk/>
            <pc:sldMk cId="3278963934" sldId="364"/>
            <ac:spMk id="14345" creationId="{D454E15B-CC69-8705-6609-F8943044DEB6}"/>
          </ac:spMkLst>
        </pc:spChg>
        <pc:spChg chg="add mod">
          <ac:chgData name="Elen Tonoyan" userId="a081e7e5-dafd-4abb-ad1b-4e186d3e8c55" providerId="ADAL" clId="{03A42D61-B37D-425D-AD3E-CF0ED3155DAC}" dt="2023-03-15T13:39:46.811" v="5244" actId="164"/>
          <ac:spMkLst>
            <pc:docMk/>
            <pc:sldMk cId="3278963934" sldId="364"/>
            <ac:spMk id="14346" creationId="{C1E52D9D-7178-00F8-9961-4C3C3086A086}"/>
          </ac:spMkLst>
        </pc:spChg>
        <pc:spChg chg="add mod">
          <ac:chgData name="Elen Tonoyan" userId="a081e7e5-dafd-4abb-ad1b-4e186d3e8c55" providerId="ADAL" clId="{03A42D61-B37D-425D-AD3E-CF0ED3155DAC}" dt="2023-03-15T13:39:46.811" v="5244" actId="164"/>
          <ac:spMkLst>
            <pc:docMk/>
            <pc:sldMk cId="3278963934" sldId="364"/>
            <ac:spMk id="14347" creationId="{DCB49B0D-56CE-14E1-46D6-B3E54F575F39}"/>
          </ac:spMkLst>
        </pc:spChg>
        <pc:spChg chg="add mod">
          <ac:chgData name="Elen Tonoyan" userId="a081e7e5-dafd-4abb-ad1b-4e186d3e8c55" providerId="ADAL" clId="{03A42D61-B37D-425D-AD3E-CF0ED3155DAC}" dt="2023-03-15T13:39:46.811" v="5244" actId="164"/>
          <ac:spMkLst>
            <pc:docMk/>
            <pc:sldMk cId="3278963934" sldId="364"/>
            <ac:spMk id="14348" creationId="{730210B2-BF39-26AD-6EEE-A7C87830D5CE}"/>
          </ac:spMkLst>
        </pc:spChg>
        <pc:spChg chg="add mod">
          <ac:chgData name="Elen Tonoyan" userId="a081e7e5-dafd-4abb-ad1b-4e186d3e8c55" providerId="ADAL" clId="{03A42D61-B37D-425D-AD3E-CF0ED3155DAC}" dt="2023-03-15T13:39:46.811" v="5244" actId="164"/>
          <ac:spMkLst>
            <pc:docMk/>
            <pc:sldMk cId="3278963934" sldId="364"/>
            <ac:spMk id="14349" creationId="{EF7F9437-6A34-6AB2-21C4-C712F3AEAF45}"/>
          </ac:spMkLst>
        </pc:spChg>
        <pc:spChg chg="add mod">
          <ac:chgData name="Elen Tonoyan" userId="a081e7e5-dafd-4abb-ad1b-4e186d3e8c55" providerId="ADAL" clId="{03A42D61-B37D-425D-AD3E-CF0ED3155DAC}" dt="2023-03-15T13:39:46.811" v="5244" actId="164"/>
          <ac:spMkLst>
            <pc:docMk/>
            <pc:sldMk cId="3278963934" sldId="364"/>
            <ac:spMk id="14350" creationId="{82D3C636-C1F9-D66B-9912-05994901DF4C}"/>
          </ac:spMkLst>
        </pc:spChg>
        <pc:spChg chg="add mod">
          <ac:chgData name="Elen Tonoyan" userId="a081e7e5-dafd-4abb-ad1b-4e186d3e8c55" providerId="ADAL" clId="{03A42D61-B37D-425D-AD3E-CF0ED3155DAC}" dt="2023-03-15T13:42:56.322" v="5311" actId="164"/>
          <ac:spMkLst>
            <pc:docMk/>
            <pc:sldMk cId="3278963934" sldId="364"/>
            <ac:spMk id="14428" creationId="{6A6A9B10-2BE8-127F-8D2C-2282CD5581AD}"/>
          </ac:spMkLst>
        </pc:spChg>
        <pc:spChg chg="add mod">
          <ac:chgData name="Elen Tonoyan" userId="a081e7e5-dafd-4abb-ad1b-4e186d3e8c55" providerId="ADAL" clId="{03A42D61-B37D-425D-AD3E-CF0ED3155DAC}" dt="2023-03-15T13:42:56.322" v="5311" actId="164"/>
          <ac:spMkLst>
            <pc:docMk/>
            <pc:sldMk cId="3278963934" sldId="364"/>
            <ac:spMk id="14429" creationId="{021707C4-832D-4A79-AF68-027551D92902}"/>
          </ac:spMkLst>
        </pc:spChg>
        <pc:spChg chg="add mod">
          <ac:chgData name="Elen Tonoyan" userId="a081e7e5-dafd-4abb-ad1b-4e186d3e8c55" providerId="ADAL" clId="{03A42D61-B37D-425D-AD3E-CF0ED3155DAC}" dt="2023-03-15T13:42:56.322" v="5311" actId="164"/>
          <ac:spMkLst>
            <pc:docMk/>
            <pc:sldMk cId="3278963934" sldId="364"/>
            <ac:spMk id="14430" creationId="{52F3C193-55ED-FAA9-1995-49AC939EEA51}"/>
          </ac:spMkLst>
        </pc:spChg>
        <pc:grpChg chg="add del mod">
          <ac:chgData name="Elen Tonoyan" userId="a081e7e5-dafd-4abb-ad1b-4e186d3e8c55" providerId="ADAL" clId="{03A42D61-B37D-425D-AD3E-CF0ED3155DAC}" dt="2023-03-15T13:32:30.122" v="5142" actId="478"/>
          <ac:grpSpMkLst>
            <pc:docMk/>
            <pc:sldMk cId="3278963934" sldId="364"/>
            <ac:grpSpMk id="26" creationId="{77995F55-627E-9ECA-7F45-45782FDC7CD8}"/>
          </ac:grpSpMkLst>
        </pc:grpChg>
        <pc:grpChg chg="add del mod">
          <ac:chgData name="Elen Tonoyan" userId="a081e7e5-dafd-4abb-ad1b-4e186d3e8c55" providerId="ADAL" clId="{03A42D61-B37D-425D-AD3E-CF0ED3155DAC}" dt="2023-03-15T13:16:11.448" v="5132"/>
          <ac:grpSpMkLst>
            <pc:docMk/>
            <pc:sldMk cId="3278963934" sldId="364"/>
            <ac:grpSpMk id="27" creationId="{9CCF641D-1EDB-04F7-ECDA-A866F4A6B77D}"/>
          </ac:grpSpMkLst>
        </pc:grpChg>
        <pc:grpChg chg="add mod">
          <ac:chgData name="Elen Tonoyan" userId="a081e7e5-dafd-4abb-ad1b-4e186d3e8c55" providerId="ADAL" clId="{03A42D61-B37D-425D-AD3E-CF0ED3155DAC}" dt="2023-03-15T13:42:56.322" v="5311" actId="164"/>
          <ac:grpSpMkLst>
            <pc:docMk/>
            <pc:sldMk cId="3278963934" sldId="364"/>
            <ac:grpSpMk id="14427" creationId="{7CADDFCA-D65A-286E-6256-09430295EB41}"/>
          </ac:grpSpMkLst>
        </pc:grpChg>
        <pc:grpChg chg="add mod">
          <ac:chgData name="Elen Tonoyan" userId="a081e7e5-dafd-4abb-ad1b-4e186d3e8c55" providerId="ADAL" clId="{03A42D61-B37D-425D-AD3E-CF0ED3155DAC}" dt="2023-03-15T13:42:56.322" v="5311" actId="164"/>
          <ac:grpSpMkLst>
            <pc:docMk/>
            <pc:sldMk cId="3278963934" sldId="364"/>
            <ac:grpSpMk id="14431" creationId="{1A1D05A0-5D33-3526-3E97-A9DC2FA082E9}"/>
          </ac:grpSpMkLst>
        </pc:grpChg>
        <pc:cxnChg chg="add mod">
          <ac:chgData name="Elen Tonoyan" userId="a081e7e5-dafd-4abb-ad1b-4e186d3e8c55" providerId="ADAL" clId="{03A42D61-B37D-425D-AD3E-CF0ED3155DAC}" dt="2023-03-15T13:32:30.122" v="5142" actId="478"/>
          <ac:cxnSpMkLst>
            <pc:docMk/>
            <pc:sldMk cId="3278963934" sldId="364"/>
            <ac:cxnSpMk id="5" creationId="{47869D24-13A5-ACAA-AB5E-3DA4E6524079}"/>
          </ac:cxnSpMkLst>
        </pc:cxnChg>
        <pc:cxnChg chg="add mod">
          <ac:chgData name="Elen Tonoyan" userId="a081e7e5-dafd-4abb-ad1b-4e186d3e8c55" providerId="ADAL" clId="{03A42D61-B37D-425D-AD3E-CF0ED3155DAC}" dt="2023-03-15T13:16:21.246" v="5133" actId="1582"/>
          <ac:cxnSpMkLst>
            <pc:docMk/>
            <pc:sldMk cId="3278963934" sldId="364"/>
            <ac:cxnSpMk id="6" creationId="{C1621C84-E801-A0B4-A128-94099B53B5AA}"/>
          </ac:cxnSpMkLst>
        </pc:cxnChg>
        <pc:cxnChg chg="add mod">
          <ac:chgData name="Elen Tonoyan" userId="a081e7e5-dafd-4abb-ad1b-4e186d3e8c55" providerId="ADAL" clId="{03A42D61-B37D-425D-AD3E-CF0ED3155DAC}" dt="2023-03-15T13:32:30.122" v="5142" actId="478"/>
          <ac:cxnSpMkLst>
            <pc:docMk/>
            <pc:sldMk cId="3278963934" sldId="364"/>
            <ac:cxnSpMk id="7" creationId="{84F4DC66-0C19-99BB-4909-330BD8DAB7BE}"/>
          </ac:cxnSpMkLst>
        </pc:cxnChg>
        <pc:cxnChg chg="add mod">
          <ac:chgData name="Elen Tonoyan" userId="a081e7e5-dafd-4abb-ad1b-4e186d3e8c55" providerId="ADAL" clId="{03A42D61-B37D-425D-AD3E-CF0ED3155DAC}" dt="2023-03-15T13:32:30.122" v="5142" actId="478"/>
          <ac:cxnSpMkLst>
            <pc:docMk/>
            <pc:sldMk cId="3278963934" sldId="364"/>
            <ac:cxnSpMk id="9" creationId="{2C270401-3656-2A76-7562-B9F8864D9FFA}"/>
          </ac:cxnSpMkLst>
        </pc:cxnChg>
        <pc:cxnChg chg="mod">
          <ac:chgData name="Elen Tonoyan" userId="a081e7e5-dafd-4abb-ad1b-4e186d3e8c55" providerId="ADAL" clId="{03A42D61-B37D-425D-AD3E-CF0ED3155DAC}" dt="2023-03-15T13:15:38.157" v="5131"/>
          <ac:cxnSpMkLst>
            <pc:docMk/>
            <pc:sldMk cId="3278963934" sldId="364"/>
            <ac:cxnSpMk id="29" creationId="{DDB96B4C-0949-D880-0852-0C1186D990AF}"/>
          </ac:cxnSpMkLst>
        </pc:cxnChg>
        <pc:cxnChg chg="mod">
          <ac:chgData name="Elen Tonoyan" userId="a081e7e5-dafd-4abb-ad1b-4e186d3e8c55" providerId="ADAL" clId="{03A42D61-B37D-425D-AD3E-CF0ED3155DAC}" dt="2023-03-15T13:15:38.157" v="5131"/>
          <ac:cxnSpMkLst>
            <pc:docMk/>
            <pc:sldMk cId="3278963934" sldId="364"/>
            <ac:cxnSpMk id="30" creationId="{1319FB2E-CA51-E342-4AF1-C5BBE58F016B}"/>
          </ac:cxnSpMkLst>
        </pc:cxnChg>
        <pc:cxnChg chg="mod">
          <ac:chgData name="Elen Tonoyan" userId="a081e7e5-dafd-4abb-ad1b-4e186d3e8c55" providerId="ADAL" clId="{03A42D61-B37D-425D-AD3E-CF0ED3155DAC}" dt="2023-03-15T13:15:38.157" v="5131"/>
          <ac:cxnSpMkLst>
            <pc:docMk/>
            <pc:sldMk cId="3278963934" sldId="364"/>
            <ac:cxnSpMk id="31" creationId="{D883DA20-2EB5-C6D6-88CD-B4E74F5871D9}"/>
          </ac:cxnSpMkLst>
        </pc:cxnChg>
        <pc:cxnChg chg="mod">
          <ac:chgData name="Elen Tonoyan" userId="a081e7e5-dafd-4abb-ad1b-4e186d3e8c55" providerId="ADAL" clId="{03A42D61-B37D-425D-AD3E-CF0ED3155DAC}" dt="2023-03-15T13:15:38.157" v="5131"/>
          <ac:cxnSpMkLst>
            <pc:docMk/>
            <pc:sldMk cId="3278963934" sldId="364"/>
            <ac:cxnSpMk id="14336" creationId="{9B055593-6D85-ACEB-4467-FECEC56364BB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52" creationId="{F423FEBD-ADB6-9000-0308-75701A4EAD7C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54" creationId="{15B62AAE-B6DD-2ADA-DE22-D071E82EC2EA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59" creationId="{453DB6B5-8A36-96D1-080D-0A80F3ACF159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62" creationId="{114A30FF-4426-A933-36F3-EC4D77DF210E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65" creationId="{AEC44838-54DC-1F43-EC47-E626D5235801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68" creationId="{1BB14BFB-6E7B-26FF-A727-A5A8C4F1D407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71" creationId="{92D23FB5-9436-2B52-5ADD-E77E1E7C0176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74" creationId="{78E068CA-2330-4432-7A12-6127FBFEF68B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77" creationId="{C2D053EC-DF58-631F-0600-B8DBCEC57947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80" creationId="{8B189582-CFEC-C3C9-6537-3418FB16F373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83" creationId="{2325A2EE-1597-A25A-1BAF-0DFA4C0C4035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86" creationId="{6F8DE63F-106D-734D-59F2-B8EA938F7024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93" creationId="{D0E983DC-EFFE-19AF-6410-895ED2748125}"/>
          </ac:cxnSpMkLst>
        </pc:cxnChg>
        <pc:cxnChg chg="add del mod">
          <ac:chgData name="Elen Tonoyan" userId="a081e7e5-dafd-4abb-ad1b-4e186d3e8c55" providerId="ADAL" clId="{03A42D61-B37D-425D-AD3E-CF0ED3155DAC}" dt="2023-03-15T13:37:31.161" v="5212"/>
          <ac:cxnSpMkLst>
            <pc:docMk/>
            <pc:sldMk cId="3278963934" sldId="364"/>
            <ac:cxnSpMk id="14396" creationId="{B35E87F1-02D9-EA3B-CDD4-150484CB068B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397" creationId="{D7B8F874-DD84-936B-DC23-AB460A8D4C30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400" creationId="{8669C1DB-5619-354D-1C20-003EB4A948CE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403" creationId="{7397A7BD-432C-DDDE-E416-EC875D8BFE79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406" creationId="{04B7C825-D8E7-9B81-6412-96F47E6B3BB5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409" creationId="{B124CEC1-5360-93D1-D8A5-8F2EDE2F38E7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412" creationId="{53D09E0D-9CCD-D774-9D21-97EB39220581}"/>
          </ac:cxnSpMkLst>
        </pc:cxnChg>
        <pc:cxnChg chg="add mod">
          <ac:chgData name="Elen Tonoyan" userId="a081e7e5-dafd-4abb-ad1b-4e186d3e8c55" providerId="ADAL" clId="{03A42D61-B37D-425D-AD3E-CF0ED3155DAC}" dt="2023-03-15T13:39:46.811" v="5244" actId="164"/>
          <ac:cxnSpMkLst>
            <pc:docMk/>
            <pc:sldMk cId="3278963934" sldId="364"/>
            <ac:cxnSpMk id="14415" creationId="{113CDFB8-B981-5650-4536-1D65041D6360}"/>
          </ac:cxnSpMkLst>
        </pc:cxnChg>
      </pc:sldChg>
      <pc:sldChg chg="del">
        <pc:chgData name="Elen Tonoyan" userId="a081e7e5-dafd-4abb-ad1b-4e186d3e8c55" providerId="ADAL" clId="{03A42D61-B37D-425D-AD3E-CF0ED3155DAC}" dt="2023-03-19T11:44:32.257" v="6675" actId="47"/>
        <pc:sldMkLst>
          <pc:docMk/>
          <pc:sldMk cId="2412501249" sldId="365"/>
        </pc:sldMkLst>
      </pc:sldChg>
      <pc:sldChg chg="del">
        <pc:chgData name="Elen Tonoyan" userId="a081e7e5-dafd-4abb-ad1b-4e186d3e8c55" providerId="ADAL" clId="{03A42D61-B37D-425D-AD3E-CF0ED3155DAC}" dt="2023-03-19T11:44:32.915" v="6676" actId="47"/>
        <pc:sldMkLst>
          <pc:docMk/>
          <pc:sldMk cId="2412501249" sldId="366"/>
        </pc:sldMkLst>
      </pc:sldChg>
      <pc:sldChg chg="del">
        <pc:chgData name="Elen Tonoyan" userId="a081e7e5-dafd-4abb-ad1b-4e186d3e8c55" providerId="ADAL" clId="{03A42D61-B37D-425D-AD3E-CF0ED3155DAC}" dt="2023-03-19T11:44:37.153" v="6677" actId="47"/>
        <pc:sldMkLst>
          <pc:docMk/>
          <pc:sldMk cId="2412501249" sldId="367"/>
        </pc:sldMkLst>
      </pc:sldChg>
      <pc:sldChg chg="del">
        <pc:chgData name="Elen Tonoyan" userId="a081e7e5-dafd-4abb-ad1b-4e186d3e8c55" providerId="ADAL" clId="{03A42D61-B37D-425D-AD3E-CF0ED3155DAC}" dt="2023-03-19T11:44:38.171" v="6678" actId="47"/>
        <pc:sldMkLst>
          <pc:docMk/>
          <pc:sldMk cId="2412501249" sldId="368"/>
        </pc:sldMkLst>
      </pc:sldChg>
      <pc:sldChg chg="del">
        <pc:chgData name="Elen Tonoyan" userId="a081e7e5-dafd-4abb-ad1b-4e186d3e8c55" providerId="ADAL" clId="{03A42D61-B37D-425D-AD3E-CF0ED3155DAC}" dt="2023-03-19T11:44:39.079" v="6679" actId="47"/>
        <pc:sldMkLst>
          <pc:docMk/>
          <pc:sldMk cId="2412501249" sldId="369"/>
        </pc:sldMkLst>
      </pc:sldChg>
      <pc:sldChg chg="del">
        <pc:chgData name="Elen Tonoyan" userId="a081e7e5-dafd-4abb-ad1b-4e186d3e8c55" providerId="ADAL" clId="{03A42D61-B37D-425D-AD3E-CF0ED3155DAC}" dt="2023-03-19T11:44:42.126" v="6680" actId="47"/>
        <pc:sldMkLst>
          <pc:docMk/>
          <pc:sldMk cId="2412501249" sldId="370"/>
        </pc:sldMkLst>
      </pc:sldChg>
      <pc:sldChg chg="del">
        <pc:chgData name="Elen Tonoyan" userId="a081e7e5-dafd-4abb-ad1b-4e186d3e8c55" providerId="ADAL" clId="{03A42D61-B37D-425D-AD3E-CF0ED3155DAC}" dt="2023-03-19T11:45:06.299" v="6681" actId="47"/>
        <pc:sldMkLst>
          <pc:docMk/>
          <pc:sldMk cId="2938727645" sldId="371"/>
        </pc:sldMkLst>
      </pc:sldChg>
      <pc:sldChg chg="modSp mod">
        <pc:chgData name="Elen Tonoyan" userId="a081e7e5-dafd-4abb-ad1b-4e186d3e8c55" providerId="ADAL" clId="{03A42D61-B37D-425D-AD3E-CF0ED3155DAC}" dt="2023-03-01T11:20:52.268" v="2441" actId="207"/>
        <pc:sldMkLst>
          <pc:docMk/>
          <pc:sldMk cId="535663009" sldId="372"/>
        </pc:sldMkLst>
        <pc:graphicFrameChg chg="modGraphic">
          <ac:chgData name="Elen Tonoyan" userId="a081e7e5-dafd-4abb-ad1b-4e186d3e8c55" providerId="ADAL" clId="{03A42D61-B37D-425D-AD3E-CF0ED3155DAC}" dt="2023-03-01T11:20:52.268" v="2441" actId="207"/>
          <ac:graphicFrameMkLst>
            <pc:docMk/>
            <pc:sldMk cId="535663009" sldId="372"/>
            <ac:graphicFrameMk id="3" creationId="{24C321CA-D3E7-367D-3081-355F77F8DCC8}"/>
          </ac:graphicFrameMkLst>
        </pc:graphicFrameChg>
      </pc:sldChg>
      <pc:sldChg chg="addSp modSp mod ord">
        <pc:chgData name="Elen Tonoyan" userId="a081e7e5-dafd-4abb-ad1b-4e186d3e8c55" providerId="ADAL" clId="{03A42D61-B37D-425D-AD3E-CF0ED3155DAC}" dt="2023-03-03T08:20:53.943" v="4422" actId="14100"/>
        <pc:sldMkLst>
          <pc:docMk/>
          <pc:sldMk cId="3582112636" sldId="373"/>
        </pc:sldMkLst>
        <pc:spChg chg="add mod">
          <ac:chgData name="Elen Tonoyan" userId="a081e7e5-dafd-4abb-ad1b-4e186d3e8c55" providerId="ADAL" clId="{03A42D61-B37D-425D-AD3E-CF0ED3155DAC}" dt="2023-03-03T08:20:53.943" v="4422" actId="14100"/>
          <ac:spMkLst>
            <pc:docMk/>
            <pc:sldMk cId="3582112636" sldId="373"/>
            <ac:spMk id="2" creationId="{A7828B9C-36F5-A0C6-0C97-8546A919D7A2}"/>
          </ac:spMkLst>
        </pc:spChg>
        <pc:spChg chg="mod">
          <ac:chgData name="Elen Tonoyan" userId="a081e7e5-dafd-4abb-ad1b-4e186d3e8c55" providerId="ADAL" clId="{03A42D61-B37D-425D-AD3E-CF0ED3155DAC}" dt="2023-02-03T10:09:45.580" v="789" actId="20577"/>
          <ac:spMkLst>
            <pc:docMk/>
            <pc:sldMk cId="3582112636" sldId="373"/>
            <ac:spMk id="3" creationId="{60CD22CB-E4B5-CBD3-D7B8-953ABE0E47EB}"/>
          </ac:spMkLst>
        </pc:spChg>
      </pc:sldChg>
      <pc:sldChg chg="addSp delSp modSp del mod ord">
        <pc:chgData name="Elen Tonoyan" userId="a081e7e5-dafd-4abb-ad1b-4e186d3e8c55" providerId="ADAL" clId="{03A42D61-B37D-425D-AD3E-CF0ED3155DAC}" dt="2023-03-01T15:30:32.586" v="2518" actId="47"/>
        <pc:sldMkLst>
          <pc:docMk/>
          <pc:sldMk cId="3376217134" sldId="374"/>
        </pc:sldMkLst>
        <pc:spChg chg="add del mod">
          <ac:chgData name="Elen Tonoyan" userId="a081e7e5-dafd-4abb-ad1b-4e186d3e8c55" providerId="ADAL" clId="{03A42D61-B37D-425D-AD3E-CF0ED3155DAC}" dt="2023-02-18T07:39:47.440" v="2041" actId="478"/>
          <ac:spMkLst>
            <pc:docMk/>
            <pc:sldMk cId="3376217134" sldId="374"/>
            <ac:spMk id="2" creationId="{96E70C8A-2C1D-40F8-D2A8-34EED94923D3}"/>
          </ac:spMkLst>
        </pc:spChg>
        <pc:spChg chg="mod">
          <ac:chgData name="Elen Tonoyan" userId="a081e7e5-dafd-4abb-ad1b-4e186d3e8c55" providerId="ADAL" clId="{03A42D61-B37D-425D-AD3E-CF0ED3155DAC}" dt="2023-02-03T10:11:28.600" v="831" actId="20577"/>
          <ac:spMkLst>
            <pc:docMk/>
            <pc:sldMk cId="3376217134" sldId="374"/>
            <ac:spMk id="3" creationId="{BFA05A99-C3EA-EE86-30A1-E61E625A9131}"/>
          </ac:spMkLst>
        </pc:spChg>
        <pc:spChg chg="add del mod">
          <ac:chgData name="Elen Tonoyan" userId="a081e7e5-dafd-4abb-ad1b-4e186d3e8c55" providerId="ADAL" clId="{03A42D61-B37D-425D-AD3E-CF0ED3155DAC}" dt="2023-02-18T07:39:51.351" v="2042" actId="478"/>
          <ac:spMkLst>
            <pc:docMk/>
            <pc:sldMk cId="3376217134" sldId="374"/>
            <ac:spMk id="6" creationId="{722FC12A-7B17-99C4-63D0-C60746C34A0C}"/>
          </ac:spMkLst>
        </pc:spChg>
        <pc:spChg chg="add del mod">
          <ac:chgData name="Elen Tonoyan" userId="a081e7e5-dafd-4abb-ad1b-4e186d3e8c55" providerId="ADAL" clId="{03A42D61-B37D-425D-AD3E-CF0ED3155DAC}" dt="2023-02-18T07:50:28.318" v="2059" actId="478"/>
          <ac:spMkLst>
            <pc:docMk/>
            <pc:sldMk cId="3376217134" sldId="374"/>
            <ac:spMk id="9" creationId="{D72CC56E-8264-48F0-4A97-3BFAA0A4C117}"/>
          </ac:spMkLst>
        </pc:spChg>
        <pc:spChg chg="add del">
          <ac:chgData name="Elen Tonoyan" userId="a081e7e5-dafd-4abb-ad1b-4e186d3e8c55" providerId="ADAL" clId="{03A42D61-B37D-425D-AD3E-CF0ED3155DAC}" dt="2023-02-18T07:50:03.626" v="2053"/>
          <ac:spMkLst>
            <pc:docMk/>
            <pc:sldMk cId="3376217134" sldId="374"/>
            <ac:spMk id="10" creationId="{1C0E1042-D430-E85F-742F-7DE2FC170C7C}"/>
          </ac:spMkLst>
        </pc:spChg>
        <pc:spChg chg="add del">
          <ac:chgData name="Elen Tonoyan" userId="a081e7e5-dafd-4abb-ad1b-4e186d3e8c55" providerId="ADAL" clId="{03A42D61-B37D-425D-AD3E-CF0ED3155DAC}" dt="2023-02-18T07:50:17.250" v="2056"/>
          <ac:spMkLst>
            <pc:docMk/>
            <pc:sldMk cId="3376217134" sldId="374"/>
            <ac:spMk id="11" creationId="{8C3E97AD-4B46-1902-153E-C19A0F063339}"/>
          </ac:spMkLst>
        </pc:spChg>
        <pc:spChg chg="add del mod">
          <ac:chgData name="Elen Tonoyan" userId="a081e7e5-dafd-4abb-ad1b-4e186d3e8c55" providerId="ADAL" clId="{03A42D61-B37D-425D-AD3E-CF0ED3155DAC}" dt="2023-02-18T07:51:55.546" v="2076" actId="478"/>
          <ac:spMkLst>
            <pc:docMk/>
            <pc:sldMk cId="3376217134" sldId="374"/>
            <ac:spMk id="13" creationId="{88236EF3-6E7A-3297-1C4B-EA946AF26A43}"/>
          </ac:spMkLst>
        </pc:spChg>
        <pc:spChg chg="add mod">
          <ac:chgData name="Elen Tonoyan" userId="a081e7e5-dafd-4abb-ad1b-4e186d3e8c55" providerId="ADAL" clId="{03A42D61-B37D-425D-AD3E-CF0ED3155DAC}" dt="2023-02-18T07:54:23.381" v="2103" actId="1076"/>
          <ac:spMkLst>
            <pc:docMk/>
            <pc:sldMk cId="3376217134" sldId="374"/>
            <ac:spMk id="21" creationId="{83F06090-1801-A72E-F086-E7D5215B936C}"/>
          </ac:spMkLst>
        </pc:spChg>
        <pc:spChg chg="add mod">
          <ac:chgData name="Elen Tonoyan" userId="a081e7e5-dafd-4abb-ad1b-4e186d3e8c55" providerId="ADAL" clId="{03A42D61-B37D-425D-AD3E-CF0ED3155DAC}" dt="2023-02-18T07:54:41.934" v="2110" actId="1076"/>
          <ac:spMkLst>
            <pc:docMk/>
            <pc:sldMk cId="3376217134" sldId="374"/>
            <ac:spMk id="22" creationId="{71460464-DC2B-051E-973C-D62C0B692E4A}"/>
          </ac:spMkLst>
        </pc:spChg>
        <pc:spChg chg="add mod">
          <ac:chgData name="Elen Tonoyan" userId="a081e7e5-dafd-4abb-ad1b-4e186d3e8c55" providerId="ADAL" clId="{03A42D61-B37D-425D-AD3E-CF0ED3155DAC}" dt="2023-02-18T07:55:31.023" v="2118" actId="1076"/>
          <ac:spMkLst>
            <pc:docMk/>
            <pc:sldMk cId="3376217134" sldId="374"/>
            <ac:spMk id="23" creationId="{E46D8F9E-4EF4-2C5D-543C-D3B83F7AC229}"/>
          </ac:spMkLst>
        </pc:spChg>
        <pc:spChg chg="add mod">
          <ac:chgData name="Elen Tonoyan" userId="a081e7e5-dafd-4abb-ad1b-4e186d3e8c55" providerId="ADAL" clId="{03A42D61-B37D-425D-AD3E-CF0ED3155DAC}" dt="2023-02-18T07:55:39.518" v="2120" actId="1076"/>
          <ac:spMkLst>
            <pc:docMk/>
            <pc:sldMk cId="3376217134" sldId="374"/>
            <ac:spMk id="24" creationId="{30EF89C6-23E5-CE61-395F-6CA95768D285}"/>
          </ac:spMkLst>
        </pc:spChg>
        <pc:spChg chg="add del mod">
          <ac:chgData name="Elen Tonoyan" userId="a081e7e5-dafd-4abb-ad1b-4e186d3e8c55" providerId="ADAL" clId="{03A42D61-B37D-425D-AD3E-CF0ED3155DAC}" dt="2023-02-18T07:55:51.373" v="2122"/>
          <ac:spMkLst>
            <pc:docMk/>
            <pc:sldMk cId="3376217134" sldId="374"/>
            <ac:spMk id="27" creationId="{A4935058-8904-66FD-3176-C8BE54778D94}"/>
          </ac:spMkLst>
        </pc:spChg>
        <pc:spChg chg="add del mod">
          <ac:chgData name="Elen Tonoyan" userId="a081e7e5-dafd-4abb-ad1b-4e186d3e8c55" providerId="ADAL" clId="{03A42D61-B37D-425D-AD3E-CF0ED3155DAC}" dt="2023-02-18T07:55:51.373" v="2122"/>
          <ac:spMkLst>
            <pc:docMk/>
            <pc:sldMk cId="3376217134" sldId="374"/>
            <ac:spMk id="28" creationId="{1BFDE5A5-949A-5875-B004-8859532B9EAB}"/>
          </ac:spMkLst>
        </pc:spChg>
        <pc:spChg chg="add del mod">
          <ac:chgData name="Elen Tonoyan" userId="a081e7e5-dafd-4abb-ad1b-4e186d3e8c55" providerId="ADAL" clId="{03A42D61-B37D-425D-AD3E-CF0ED3155DAC}" dt="2023-02-18T07:55:51.373" v="2122"/>
          <ac:spMkLst>
            <pc:docMk/>
            <pc:sldMk cId="3376217134" sldId="374"/>
            <ac:spMk id="29" creationId="{53C41A52-D2D9-D4E4-79F1-164D278614A1}"/>
          </ac:spMkLst>
        </pc:spChg>
        <pc:spChg chg="add del mod">
          <ac:chgData name="Elen Tonoyan" userId="a081e7e5-dafd-4abb-ad1b-4e186d3e8c55" providerId="ADAL" clId="{03A42D61-B37D-425D-AD3E-CF0ED3155DAC}" dt="2023-02-18T07:55:51.373" v="2122"/>
          <ac:spMkLst>
            <pc:docMk/>
            <pc:sldMk cId="3376217134" sldId="374"/>
            <ac:spMk id="30" creationId="{FE5E004E-43F7-C3A8-569E-A4BD260629C4}"/>
          </ac:spMkLst>
        </pc:spChg>
        <pc:spChg chg="add mod">
          <ac:chgData name="Elen Tonoyan" userId="a081e7e5-dafd-4abb-ad1b-4e186d3e8c55" providerId="ADAL" clId="{03A42D61-B37D-425D-AD3E-CF0ED3155DAC}" dt="2023-02-18T07:56:05.676" v="2124" actId="1076"/>
          <ac:spMkLst>
            <pc:docMk/>
            <pc:sldMk cId="3376217134" sldId="374"/>
            <ac:spMk id="33" creationId="{D510AA83-FFFA-876B-B3BC-836EF11A9AE1}"/>
          </ac:spMkLst>
        </pc:spChg>
        <pc:spChg chg="add mod">
          <ac:chgData name="Elen Tonoyan" userId="a081e7e5-dafd-4abb-ad1b-4e186d3e8c55" providerId="ADAL" clId="{03A42D61-B37D-425D-AD3E-CF0ED3155DAC}" dt="2023-02-18T07:56:05.676" v="2124" actId="1076"/>
          <ac:spMkLst>
            <pc:docMk/>
            <pc:sldMk cId="3376217134" sldId="374"/>
            <ac:spMk id="34" creationId="{C1DEB7D2-D384-0B0C-01FC-30D88AAFA7B0}"/>
          </ac:spMkLst>
        </pc:spChg>
        <pc:spChg chg="add mod">
          <ac:chgData name="Elen Tonoyan" userId="a081e7e5-dafd-4abb-ad1b-4e186d3e8c55" providerId="ADAL" clId="{03A42D61-B37D-425D-AD3E-CF0ED3155DAC}" dt="2023-02-18T07:56:05.676" v="2124" actId="1076"/>
          <ac:spMkLst>
            <pc:docMk/>
            <pc:sldMk cId="3376217134" sldId="374"/>
            <ac:spMk id="35" creationId="{6F85B584-8DF9-86D6-1346-469B4FA30D02}"/>
          </ac:spMkLst>
        </pc:spChg>
        <pc:spChg chg="add mod">
          <ac:chgData name="Elen Tonoyan" userId="a081e7e5-dafd-4abb-ad1b-4e186d3e8c55" providerId="ADAL" clId="{03A42D61-B37D-425D-AD3E-CF0ED3155DAC}" dt="2023-02-18T07:56:05.676" v="2124" actId="1076"/>
          <ac:spMkLst>
            <pc:docMk/>
            <pc:sldMk cId="3376217134" sldId="374"/>
            <ac:spMk id="36" creationId="{0F8FBBE8-F2BE-00D2-3AF9-7835FBE19623}"/>
          </ac:spMkLst>
        </pc:spChg>
        <pc:picChg chg="add del mod">
          <ac:chgData name="Elen Tonoyan" userId="a081e7e5-dafd-4abb-ad1b-4e186d3e8c55" providerId="ADAL" clId="{03A42D61-B37D-425D-AD3E-CF0ED3155DAC}" dt="2023-02-03T10:08:57.686" v="753"/>
          <ac:picMkLst>
            <pc:docMk/>
            <pc:sldMk cId="3376217134" sldId="374"/>
            <ac:picMk id="4" creationId="{BC8D41D6-38B1-B063-346C-48852F62D821}"/>
          </ac:picMkLst>
        </pc:picChg>
        <pc:picChg chg="add del mod">
          <ac:chgData name="Elen Tonoyan" userId="a081e7e5-dafd-4abb-ad1b-4e186d3e8c55" providerId="ADAL" clId="{03A42D61-B37D-425D-AD3E-CF0ED3155DAC}" dt="2023-02-03T10:08:57.292" v="751"/>
          <ac:picMkLst>
            <pc:docMk/>
            <pc:sldMk cId="3376217134" sldId="374"/>
            <ac:picMk id="5" creationId="{3F0D1536-4C46-CFBD-2F73-A12F45F2E343}"/>
          </ac:picMkLst>
        </pc:picChg>
        <pc:picChg chg="add del mod">
          <ac:chgData name="Elen Tonoyan" userId="a081e7e5-dafd-4abb-ad1b-4e186d3e8c55" providerId="ADAL" clId="{03A42D61-B37D-425D-AD3E-CF0ED3155DAC}" dt="2023-02-18T07:45:12.975" v="2044" actId="478"/>
          <ac:picMkLst>
            <pc:docMk/>
            <pc:sldMk cId="3376217134" sldId="374"/>
            <ac:picMk id="5" creationId="{C1836C45-8DCC-0945-7609-02B741792198}"/>
          </ac:picMkLst>
        </pc:picChg>
        <pc:picChg chg="add mod modCrop">
          <ac:chgData name="Elen Tonoyan" userId="a081e7e5-dafd-4abb-ad1b-4e186d3e8c55" providerId="ADAL" clId="{03A42D61-B37D-425D-AD3E-CF0ED3155DAC}" dt="2023-02-18T07:53:53.231" v="2091" actId="1076"/>
          <ac:picMkLst>
            <pc:docMk/>
            <pc:sldMk cId="3376217134" sldId="374"/>
            <ac:picMk id="8" creationId="{565C38C3-8583-0199-F0B1-8C0FC4C8FADD}"/>
          </ac:picMkLst>
        </pc:picChg>
        <pc:cxnChg chg="add mod">
          <ac:chgData name="Elen Tonoyan" userId="a081e7e5-dafd-4abb-ad1b-4e186d3e8c55" providerId="ADAL" clId="{03A42D61-B37D-425D-AD3E-CF0ED3155DAC}" dt="2023-02-18T07:54:59.756" v="2111"/>
          <ac:cxnSpMkLst>
            <pc:docMk/>
            <pc:sldMk cId="3376217134" sldId="374"/>
            <ac:cxnSpMk id="15" creationId="{EF77B8B0-7315-8226-D600-8C4D328EEF6D}"/>
          </ac:cxnSpMkLst>
        </pc:cxnChg>
        <pc:cxnChg chg="add mod">
          <ac:chgData name="Elen Tonoyan" userId="a081e7e5-dafd-4abb-ad1b-4e186d3e8c55" providerId="ADAL" clId="{03A42D61-B37D-425D-AD3E-CF0ED3155DAC}" dt="2023-02-18T07:55:06.946" v="2112"/>
          <ac:cxnSpMkLst>
            <pc:docMk/>
            <pc:sldMk cId="3376217134" sldId="374"/>
            <ac:cxnSpMk id="17" creationId="{24E80324-A03D-CEE3-8EB4-C67F4108E1FB}"/>
          </ac:cxnSpMkLst>
        </pc:cxnChg>
        <pc:cxnChg chg="add del mod">
          <ac:chgData name="Elen Tonoyan" userId="a081e7e5-dafd-4abb-ad1b-4e186d3e8c55" providerId="ADAL" clId="{03A42D61-B37D-425D-AD3E-CF0ED3155DAC}" dt="2023-02-18T07:55:51.373" v="2122"/>
          <ac:cxnSpMkLst>
            <pc:docMk/>
            <pc:sldMk cId="3376217134" sldId="374"/>
            <ac:cxnSpMk id="25" creationId="{C7E4E01D-BB6B-7393-8FCF-A44A700101D9}"/>
          </ac:cxnSpMkLst>
        </pc:cxnChg>
        <pc:cxnChg chg="add del mod">
          <ac:chgData name="Elen Tonoyan" userId="a081e7e5-dafd-4abb-ad1b-4e186d3e8c55" providerId="ADAL" clId="{03A42D61-B37D-425D-AD3E-CF0ED3155DAC}" dt="2023-02-18T07:55:51.373" v="2122"/>
          <ac:cxnSpMkLst>
            <pc:docMk/>
            <pc:sldMk cId="3376217134" sldId="374"/>
            <ac:cxnSpMk id="26" creationId="{F1B1473F-EB47-09DA-CC5C-EBA6FFE46F37}"/>
          </ac:cxnSpMkLst>
        </pc:cxnChg>
        <pc:cxnChg chg="add mod">
          <ac:chgData name="Elen Tonoyan" userId="a081e7e5-dafd-4abb-ad1b-4e186d3e8c55" providerId="ADAL" clId="{03A42D61-B37D-425D-AD3E-CF0ED3155DAC}" dt="2023-02-18T07:56:05.676" v="2124" actId="1076"/>
          <ac:cxnSpMkLst>
            <pc:docMk/>
            <pc:sldMk cId="3376217134" sldId="374"/>
            <ac:cxnSpMk id="31" creationId="{1E10257F-2C6B-54B4-F5BC-426AF278D6A4}"/>
          </ac:cxnSpMkLst>
        </pc:cxnChg>
        <pc:cxnChg chg="add mod">
          <ac:chgData name="Elen Tonoyan" userId="a081e7e5-dafd-4abb-ad1b-4e186d3e8c55" providerId="ADAL" clId="{03A42D61-B37D-425D-AD3E-CF0ED3155DAC}" dt="2023-02-18T07:56:05.676" v="2124" actId="1076"/>
          <ac:cxnSpMkLst>
            <pc:docMk/>
            <pc:sldMk cId="3376217134" sldId="374"/>
            <ac:cxnSpMk id="32" creationId="{C8AF2EB5-555B-004C-FEF3-062719AD4731}"/>
          </ac:cxnSpMkLst>
        </pc:cxnChg>
      </pc:sldChg>
      <pc:sldChg chg="addSp delSp modSp add mod modNotes modNotesTx">
        <pc:chgData name="Elen Tonoyan" userId="a081e7e5-dafd-4abb-ad1b-4e186d3e8c55" providerId="ADAL" clId="{03A42D61-B37D-425D-AD3E-CF0ED3155DAC}" dt="2023-04-28T10:44:52.990" v="10780"/>
        <pc:sldMkLst>
          <pc:docMk/>
          <pc:sldMk cId="1139693863" sldId="375"/>
        </pc:sldMkLst>
        <pc:spChg chg="add del mod">
          <ac:chgData name="Elen Tonoyan" userId="a081e7e5-dafd-4abb-ad1b-4e186d3e8c55" providerId="ADAL" clId="{03A42D61-B37D-425D-AD3E-CF0ED3155DAC}" dt="2023-02-01T11:48:52.362" v="39" actId="478"/>
          <ac:spMkLst>
            <pc:docMk/>
            <pc:sldMk cId="1139693863" sldId="375"/>
            <ac:spMk id="2" creationId="{33105205-BFCC-54FC-A009-282CE7CA6807}"/>
          </ac:spMkLst>
        </pc:spChg>
        <pc:spChg chg="add del mod">
          <ac:chgData name="Elen Tonoyan" userId="a081e7e5-dafd-4abb-ad1b-4e186d3e8c55" providerId="ADAL" clId="{03A42D61-B37D-425D-AD3E-CF0ED3155DAC}" dt="2023-03-01T15:29:42.301" v="2454"/>
          <ac:spMkLst>
            <pc:docMk/>
            <pc:sldMk cId="1139693863" sldId="375"/>
            <ac:spMk id="2" creationId="{66FC0045-B625-958C-F358-5DEEDC95A3E4}"/>
          </ac:spMkLst>
        </pc:spChg>
        <pc:spChg chg="mod">
          <ac:chgData name="Elen Tonoyan" userId="a081e7e5-dafd-4abb-ad1b-4e186d3e8c55" providerId="ADAL" clId="{03A42D61-B37D-425D-AD3E-CF0ED3155DAC}" dt="2023-03-28T07:02:46.518" v="8989" actId="20577"/>
          <ac:spMkLst>
            <pc:docMk/>
            <pc:sldMk cId="1139693863" sldId="375"/>
            <ac:spMk id="3" creationId="{60CD22CB-E4B5-CBD3-D7B8-953ABE0E47EB}"/>
          </ac:spMkLst>
        </pc:spChg>
        <pc:spChg chg="add del mod">
          <ac:chgData name="Elen Tonoyan" userId="a081e7e5-dafd-4abb-ad1b-4e186d3e8c55" providerId="ADAL" clId="{03A42D61-B37D-425D-AD3E-CF0ED3155DAC}" dt="2023-02-01T11:48:54.634" v="40" actId="478"/>
          <ac:spMkLst>
            <pc:docMk/>
            <pc:sldMk cId="1139693863" sldId="375"/>
            <ac:spMk id="4" creationId="{0386C5E6-8FCF-E700-DDCA-0427A2BC6465}"/>
          </ac:spMkLst>
        </pc:spChg>
        <pc:spChg chg="mod topLvl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5" creationId="{71EA491D-3B31-018F-E964-EBD2D0F61218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6" creationId="{642FE533-A648-CC51-7702-4C84BD35D2A5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6" creationId="{8F3174B0-9E5B-7012-AF3F-40B68848C955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7" creationId="{AB048339-36C0-F36C-AC55-07C175EA2D3F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7" creationId="{E1BB14AD-637F-2B2D-325D-1F87F73E7B60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8" creationId="{5A2DB0DC-DE47-BE38-0A33-BCC9B1BC4060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8" creationId="{D805A25D-E79A-A901-5EF4-7DBA9B59E919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9" creationId="{0F85A9E1-A2D8-88DD-37C4-BFE6EEE3A4F5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9" creationId="{7090145E-95CE-F640-1E25-61AFD91AB981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10" creationId="{0E41D5F0-AD71-05F6-0A9C-CE3689122C38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10" creationId="{B4690545-1E61-811D-7416-FF34F96CACA7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11" creationId="{3D33D61A-785C-D34D-4F81-16C209941AAB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11" creationId="{E6BC6CDE-F1F2-75E9-9B30-E4F7EC04D86C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12" creationId="{1C9D4546-4EE0-BC66-F31D-B75EFBDFE566}"/>
          </ac:spMkLst>
        </pc:spChg>
        <pc:spChg chg="mod">
          <ac:chgData name="Elen Tonoyan" userId="a081e7e5-dafd-4abb-ad1b-4e186d3e8c55" providerId="ADAL" clId="{03A42D61-B37D-425D-AD3E-CF0ED3155DAC}" dt="2023-03-27T14:49:36.688" v="8814" actId="164"/>
          <ac:spMkLst>
            <pc:docMk/>
            <pc:sldMk cId="1139693863" sldId="375"/>
            <ac:spMk id="12" creationId="{F35B6AED-4D76-C3EE-8094-A637978F0962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3" creationId="{E58BCAE6-3BA3-710A-5CEE-3DC323958CC4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14" creationId="{4779B6FA-3750-5ED1-0675-F3689A20384B}"/>
          </ac:spMkLst>
        </pc:spChg>
        <pc:spChg chg="add del">
          <ac:chgData name="Elen Tonoyan" userId="a081e7e5-dafd-4abb-ad1b-4e186d3e8c55" providerId="ADAL" clId="{03A42D61-B37D-425D-AD3E-CF0ED3155DAC}" dt="2023-03-27T14:44:48.337" v="8785" actId="22"/>
          <ac:spMkLst>
            <pc:docMk/>
            <pc:sldMk cId="1139693863" sldId="375"/>
            <ac:spMk id="14" creationId="{4FBF8F58-71DA-75E3-C66D-1B642BD099AD}"/>
          </ac:spMkLst>
        </pc:spChg>
        <pc:spChg chg="add del mod">
          <ac:chgData name="Elen Tonoyan" userId="a081e7e5-dafd-4abb-ad1b-4e186d3e8c55" providerId="ADAL" clId="{03A42D61-B37D-425D-AD3E-CF0ED3155DAC}" dt="2023-02-01T11:49:43.274" v="50" actId="478"/>
          <ac:spMkLst>
            <pc:docMk/>
            <pc:sldMk cId="1139693863" sldId="375"/>
            <ac:spMk id="14" creationId="{D37A3A23-093D-9575-4FD6-26F0259DD7D2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5" creationId="{F64F1FBD-A0D3-F5FD-56AC-FC53210CD644}"/>
          </ac:spMkLst>
        </pc:spChg>
        <pc:spChg chg="add del mod">
          <ac:chgData name="Elen Tonoyan" userId="a081e7e5-dafd-4abb-ad1b-4e186d3e8c55" providerId="ADAL" clId="{03A42D61-B37D-425D-AD3E-CF0ED3155DAC}" dt="2023-02-01T11:51:01.931" v="66" actId="478"/>
          <ac:spMkLst>
            <pc:docMk/>
            <pc:sldMk cId="1139693863" sldId="375"/>
            <ac:spMk id="16" creationId="{92690D4C-5279-0245-AB45-3747BADE6F97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16" creationId="{D45643F0-692B-0A5B-E993-F11EEA258A4B}"/>
          </ac:spMkLst>
        </pc:spChg>
        <pc:spChg chg="add mod">
          <ac:chgData name="Elen Tonoyan" userId="a081e7e5-dafd-4abb-ad1b-4e186d3e8c55" providerId="ADAL" clId="{03A42D61-B37D-425D-AD3E-CF0ED3155DAC}" dt="2023-03-27T14:49:36.688" v="8814" actId="164"/>
          <ac:spMkLst>
            <pc:docMk/>
            <pc:sldMk cId="1139693863" sldId="375"/>
            <ac:spMk id="16" creationId="{D77D856D-1686-2EE8-8FE1-9C0F71866EE6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17" creationId="{54DCD516-C023-5BDE-D7AE-9B21E6EE3C25}"/>
          </ac:spMkLst>
        </pc:spChg>
        <pc:spChg chg="add del mod">
          <ac:chgData name="Elen Tonoyan" userId="a081e7e5-dafd-4abb-ad1b-4e186d3e8c55" providerId="ADAL" clId="{03A42D61-B37D-425D-AD3E-CF0ED3155DAC}" dt="2023-02-01T11:51:02.541" v="67" actId="478"/>
          <ac:spMkLst>
            <pc:docMk/>
            <pc:sldMk cId="1139693863" sldId="375"/>
            <ac:spMk id="17" creationId="{7501C01B-4DC5-ED6D-B7CC-ED12419C9CFF}"/>
          </ac:spMkLst>
        </pc:spChg>
        <pc:spChg chg="add del mod">
          <ac:chgData name="Elen Tonoyan" userId="a081e7e5-dafd-4abb-ad1b-4e186d3e8c55" providerId="ADAL" clId="{03A42D61-B37D-425D-AD3E-CF0ED3155DAC}" dt="2023-03-27T14:47:57.630" v="8809"/>
          <ac:spMkLst>
            <pc:docMk/>
            <pc:sldMk cId="1139693863" sldId="375"/>
            <ac:spMk id="18" creationId="{78FE4BAA-5AF8-BBA4-B7FC-690C6E6C12B5}"/>
          </ac:spMkLst>
        </pc:spChg>
        <pc:spChg chg="add del mod">
          <ac:chgData name="Elen Tonoyan" userId="a081e7e5-dafd-4abb-ad1b-4e186d3e8c55" providerId="ADAL" clId="{03A42D61-B37D-425D-AD3E-CF0ED3155DAC}" dt="2023-02-01T11:51:03.067" v="68" actId="478"/>
          <ac:spMkLst>
            <pc:docMk/>
            <pc:sldMk cId="1139693863" sldId="375"/>
            <ac:spMk id="18" creationId="{7B8691C2-422F-3CE3-3336-0823D72FE1C2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18" creationId="{B2D78C47-5429-E98E-DB23-70ECC5A66A55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19" creationId="{95E427D5-8EAE-C6EB-DE73-5B7E6700D4E8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19" creationId="{F879B7B9-1D76-46C0-BC64-252A2ADB143B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0" creationId="{0BA695D8-D796-E025-FAC4-150F57561BEB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20" creationId="{14AE470E-42B2-1B08-1152-411969556D61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1" creationId="{3A21B13B-5550-1C6F-66CB-6C3887024C95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21" creationId="{BE0DC844-755C-6988-4F88-2B2825B0612B}"/>
          </ac:spMkLst>
        </pc:spChg>
        <pc:spChg chg="add mod">
          <ac:chgData name="Elen Tonoyan" userId="a081e7e5-dafd-4abb-ad1b-4e186d3e8c55" providerId="ADAL" clId="{03A42D61-B37D-425D-AD3E-CF0ED3155DAC}" dt="2023-03-27T15:01:58.847" v="8819" actId="1076"/>
          <ac:spMkLst>
            <pc:docMk/>
            <pc:sldMk cId="1139693863" sldId="375"/>
            <ac:spMk id="21" creationId="{C666B2BD-E56B-FF74-542C-D23C90EAF3F4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2" creationId="{3ECCB75D-B460-D260-B123-B6DE0D6685A0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22" creationId="{4C5F71FC-87AF-60F3-7CB2-57BC204EEA54}"/>
          </ac:spMkLst>
        </pc:spChg>
        <pc:spChg chg="add del mod">
          <ac:chgData name="Elen Tonoyan" userId="a081e7e5-dafd-4abb-ad1b-4e186d3e8c55" providerId="ADAL" clId="{03A42D61-B37D-425D-AD3E-CF0ED3155DAC}" dt="2023-03-28T06:00:44.894" v="8844"/>
          <ac:spMkLst>
            <pc:docMk/>
            <pc:sldMk cId="1139693863" sldId="375"/>
            <ac:spMk id="23" creationId="{3181E39F-849F-C2A9-E975-25A883CC8F1B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3" creationId="{83B2320A-2905-C594-B252-7ECE72FF12FE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23" creationId="{F802830E-34CB-42BF-783E-5A81A8D0AB64}"/>
          </ac:spMkLst>
        </pc:spChg>
        <pc:spChg chg="add mod">
          <ac:chgData name="Elen Tonoyan" userId="a081e7e5-dafd-4abb-ad1b-4e186d3e8c55" providerId="ADAL" clId="{03A42D61-B37D-425D-AD3E-CF0ED3155DAC}" dt="2023-03-28T07:02:06.602" v="8977" actId="1076"/>
          <ac:spMkLst>
            <pc:docMk/>
            <pc:sldMk cId="1139693863" sldId="375"/>
            <ac:spMk id="24" creationId="{3A1877CB-54CA-33F8-1541-3DFE279AA643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24" creationId="{53416907-B7B5-2F0D-B114-452F47BF259C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4" creationId="{A0327D58-B92F-D0FD-E47B-B94E12F4068E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5" creationId="{972A3921-73AD-7DA2-661F-BCB7D076EB29}"/>
          </ac:spMkLst>
        </pc:spChg>
        <pc:spChg chg="add mod">
          <ac:chgData name="Elen Tonoyan" userId="a081e7e5-dafd-4abb-ad1b-4e186d3e8c55" providerId="ADAL" clId="{03A42D61-B37D-425D-AD3E-CF0ED3155DAC}" dt="2023-03-28T06:58:52.379" v="8927" actId="1076"/>
          <ac:spMkLst>
            <pc:docMk/>
            <pc:sldMk cId="1139693863" sldId="375"/>
            <ac:spMk id="25" creationId="{9B785DCF-D08D-609E-3A77-278B1AD01D12}"/>
          </ac:spMkLst>
        </pc:spChg>
        <pc:spChg chg="add mod">
          <ac:chgData name="Elen Tonoyan" userId="a081e7e5-dafd-4abb-ad1b-4e186d3e8c55" providerId="ADAL" clId="{03A42D61-B37D-425D-AD3E-CF0ED3155DAC}" dt="2023-03-28T07:01:14.203" v="8970" actId="1076"/>
          <ac:spMkLst>
            <pc:docMk/>
            <pc:sldMk cId="1139693863" sldId="375"/>
            <ac:spMk id="26" creationId="{BC32875E-D2A0-4C24-AEC0-0F157FF1E812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6" creationId="{E0CE40A1-8582-2DC0-A335-FBCCF389C3F3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26" creationId="{F02C94D3-83A7-DBEB-EA3D-195895BD917B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7" creationId="{4EE16194-6E58-9A95-5623-77BD617B4AFF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27" creationId="{F2490232-353C-E7FE-A8B3-A04424AEFBD9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8" creationId="{010AB8ED-4A81-B094-6395-71E4A1988276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28" creationId="{435D0B8C-189F-41F4-9BE8-6CE15BAEED0B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9" creationId="{162C5641-B4FA-4ABE-521B-5B9EDF81138F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29" creationId="{66C1F889-A7D8-213F-3B23-A8EBEF1A4DE1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30" creationId="{4B103FEA-62E5-CE96-5E1D-6F58E93FDAC7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30" creationId="{A7174D35-A942-0572-AC02-67F511772E16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31" creationId="{2A7F76E7-5485-D97E-0209-91B6E066F117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31" creationId="{5214A10A-42B3-BE7C-A9F1-E6DF51991317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33" creationId="{7CE5D2BB-D7D1-ABFE-0B15-0C62F2408C4E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34" creationId="{016B4EBA-08BC-9438-A47A-BBB900182805}"/>
          </ac:spMkLst>
        </pc:spChg>
        <pc:spChg chg="mod">
          <ac:chgData name="Elen Tonoyan" userId="a081e7e5-dafd-4abb-ad1b-4e186d3e8c55" providerId="ADAL" clId="{03A42D61-B37D-425D-AD3E-CF0ED3155DAC}" dt="2023-02-01T11:50:12.598" v="54" actId="165"/>
          <ac:spMkLst>
            <pc:docMk/>
            <pc:sldMk cId="1139693863" sldId="375"/>
            <ac:spMk id="35" creationId="{B122C93E-ADF0-1542-6ABF-94685A1A1782}"/>
          </ac:spMkLst>
        </pc:spChg>
        <pc:spChg chg="del mod topLvl">
          <ac:chgData name="Elen Tonoyan" userId="a081e7e5-dafd-4abb-ad1b-4e186d3e8c55" providerId="ADAL" clId="{03A42D61-B37D-425D-AD3E-CF0ED3155DAC}" dt="2023-02-01T11:52:43.036" v="90" actId="478"/>
          <ac:spMkLst>
            <pc:docMk/>
            <pc:sldMk cId="1139693863" sldId="375"/>
            <ac:spMk id="38" creationId="{BF66F94F-0FAB-43F2-23A0-04AC82D2B780}"/>
          </ac:spMkLst>
        </pc:spChg>
        <pc:spChg chg="del mod topLvl">
          <ac:chgData name="Elen Tonoyan" userId="a081e7e5-dafd-4abb-ad1b-4e186d3e8c55" providerId="ADAL" clId="{03A42D61-B37D-425D-AD3E-CF0ED3155DAC}" dt="2023-02-01T11:52:52.908" v="95" actId="478"/>
          <ac:spMkLst>
            <pc:docMk/>
            <pc:sldMk cId="1139693863" sldId="375"/>
            <ac:spMk id="39" creationId="{AC5497AA-6D22-BF9A-EBF6-4B3290448CB2}"/>
          </ac:spMkLst>
        </pc:spChg>
        <pc:spChg chg="add del mod">
          <ac:chgData name="Elen Tonoyan" userId="a081e7e5-dafd-4abb-ad1b-4e186d3e8c55" providerId="ADAL" clId="{03A42D61-B37D-425D-AD3E-CF0ED3155DAC}" dt="2023-02-01T11:51:13.342" v="70"/>
          <ac:spMkLst>
            <pc:docMk/>
            <pc:sldMk cId="1139693863" sldId="375"/>
            <ac:spMk id="40" creationId="{FA0FFF29-C42E-19CF-293B-DBE903A44CC5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42" creationId="{C97137B9-827F-6699-2D9A-0D6A4CD6F26F}"/>
          </ac:spMkLst>
        </pc:spChg>
        <pc:spChg chg="add del mod">
          <ac:chgData name="Elen Tonoyan" userId="a081e7e5-dafd-4abb-ad1b-4e186d3e8c55" providerId="ADAL" clId="{03A42D61-B37D-425D-AD3E-CF0ED3155DAC}" dt="2023-02-01T11:51:13.342" v="70"/>
          <ac:spMkLst>
            <pc:docMk/>
            <pc:sldMk cId="1139693863" sldId="375"/>
            <ac:spMk id="42" creationId="{FFF88FD4-160F-4497-72E9-703D6BCC0D9E}"/>
          </ac:spMkLst>
        </pc:spChg>
        <pc:spChg chg="add del mod">
          <ac:chgData name="Elen Tonoyan" userId="a081e7e5-dafd-4abb-ad1b-4e186d3e8c55" providerId="ADAL" clId="{03A42D61-B37D-425D-AD3E-CF0ED3155DAC}" dt="2023-02-01T11:51:13.342" v="70"/>
          <ac:spMkLst>
            <pc:docMk/>
            <pc:sldMk cId="1139693863" sldId="375"/>
            <ac:spMk id="43" creationId="{61FC3B24-5F68-7C96-3EEC-5EAF14025F14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43" creationId="{B919C96B-D748-C6CA-6696-6EC8C804FB06}"/>
          </ac:spMkLst>
        </pc:spChg>
        <pc:spChg chg="add del mod">
          <ac:chgData name="Elen Tonoyan" userId="a081e7e5-dafd-4abb-ad1b-4e186d3e8c55" providerId="ADAL" clId="{03A42D61-B37D-425D-AD3E-CF0ED3155DAC}" dt="2023-02-01T11:51:21.327" v="72"/>
          <ac:spMkLst>
            <pc:docMk/>
            <pc:sldMk cId="1139693863" sldId="375"/>
            <ac:spMk id="44" creationId="{21CB2692-B524-DE72-3245-1D411221D4C8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44" creationId="{3A679C4D-0D90-F4B6-82B1-E9792DB3EBE4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45" creationId="{191F4DAA-8341-6854-F55F-087F96788E4A}"/>
          </ac:spMkLst>
        </pc:spChg>
        <pc:spChg chg="add del mod">
          <ac:chgData name="Elen Tonoyan" userId="a081e7e5-dafd-4abb-ad1b-4e186d3e8c55" providerId="ADAL" clId="{03A42D61-B37D-425D-AD3E-CF0ED3155DAC}" dt="2023-02-01T11:51:21.327" v="72"/>
          <ac:spMkLst>
            <pc:docMk/>
            <pc:sldMk cId="1139693863" sldId="375"/>
            <ac:spMk id="45" creationId="{3FEA8F92-6B03-5849-66EB-3CDA650C7CD1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46" creationId="{B2A140EB-A8A4-BEFA-25BC-4EFDF56FD3DE}"/>
          </ac:spMkLst>
        </pc:spChg>
        <pc:spChg chg="add del mod">
          <ac:chgData name="Elen Tonoyan" userId="a081e7e5-dafd-4abb-ad1b-4e186d3e8c55" providerId="ADAL" clId="{03A42D61-B37D-425D-AD3E-CF0ED3155DAC}" dt="2023-02-01T11:51:21.327" v="72"/>
          <ac:spMkLst>
            <pc:docMk/>
            <pc:sldMk cId="1139693863" sldId="375"/>
            <ac:spMk id="47" creationId="{65000470-1AB1-B8DF-90BF-9D2552F8A983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47" creationId="{E359B840-FDCF-06E6-F550-C020E73D2881}"/>
          </ac:spMkLst>
        </pc:spChg>
        <pc:spChg chg="add del mod">
          <ac:chgData name="Elen Tonoyan" userId="a081e7e5-dafd-4abb-ad1b-4e186d3e8c55" providerId="ADAL" clId="{03A42D61-B37D-425D-AD3E-CF0ED3155DAC}" dt="2023-02-01T11:52:09.052" v="82" actId="478"/>
          <ac:spMkLst>
            <pc:docMk/>
            <pc:sldMk cId="1139693863" sldId="375"/>
            <ac:spMk id="48" creationId="{0F162F92-5234-345C-F31F-DDAF7415C5E8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48" creationId="{78ABF3A0-4868-CD12-0520-F8864FA94EAB}"/>
          </ac:spMkLst>
        </pc:spChg>
        <pc:spChg chg="add del mod">
          <ac:chgData name="Elen Tonoyan" userId="a081e7e5-dafd-4abb-ad1b-4e186d3e8c55" providerId="ADAL" clId="{03A42D61-B37D-425D-AD3E-CF0ED3155DAC}" dt="2023-02-01T11:52:08.475" v="81" actId="478"/>
          <ac:spMkLst>
            <pc:docMk/>
            <pc:sldMk cId="1139693863" sldId="375"/>
            <ac:spMk id="49" creationId="{69FC3393-B313-B43E-F875-20A604566C8B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49" creationId="{B58B6F7F-ED48-8FD5-ACB8-A51C969CF587}"/>
          </ac:spMkLst>
        </pc:spChg>
        <pc:spChg chg="add del mod">
          <ac:chgData name="Elen Tonoyan" userId="a081e7e5-dafd-4abb-ad1b-4e186d3e8c55" providerId="ADAL" clId="{03A42D61-B37D-425D-AD3E-CF0ED3155DAC}" dt="2023-02-01T11:56:07.550" v="148" actId="478"/>
          <ac:spMkLst>
            <pc:docMk/>
            <pc:sldMk cId="1139693863" sldId="375"/>
            <ac:spMk id="50" creationId="{D5103443-B9C7-E074-C48D-9EAEE99BAE75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50" creationId="{FDE4C1B3-CD20-77A2-3940-4D4281C996E9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51" creationId="{2A83EB92-4811-82A2-23DD-0B25EF5ED416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52" creationId="{41FFAC8F-263C-EF4C-0C86-15DC41151A0F}"/>
          </ac:spMkLst>
        </pc:spChg>
        <pc:spChg chg="add del mod">
          <ac:chgData name="Elen Tonoyan" userId="a081e7e5-dafd-4abb-ad1b-4e186d3e8c55" providerId="ADAL" clId="{03A42D61-B37D-425D-AD3E-CF0ED3155DAC}" dt="2023-02-01T11:53:16.636" v="101" actId="478"/>
          <ac:spMkLst>
            <pc:docMk/>
            <pc:sldMk cId="1139693863" sldId="375"/>
            <ac:spMk id="52" creationId="{472AD8D2-6DA3-5E2D-8E25-AA95E657A3F2}"/>
          </ac:spMkLst>
        </pc:spChg>
        <pc:spChg chg="add del mod">
          <ac:chgData name="Elen Tonoyan" userId="a081e7e5-dafd-4abb-ad1b-4e186d3e8c55" providerId="ADAL" clId="{03A42D61-B37D-425D-AD3E-CF0ED3155DAC}" dt="2023-02-01T11:53:17.388" v="102" actId="478"/>
          <ac:spMkLst>
            <pc:docMk/>
            <pc:sldMk cId="1139693863" sldId="375"/>
            <ac:spMk id="53" creationId="{06E646B8-02CC-20B3-85A1-F9684AA79B71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53" creationId="{7900D0A1-C6C0-D50F-64C2-E7CDB78C9AF0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54" creationId="{A5AA8F57-C304-5A70-95F7-51CA873B2665}"/>
          </ac:spMkLst>
        </pc:spChg>
        <pc:spChg chg="add del mod">
          <ac:chgData name="Elen Tonoyan" userId="a081e7e5-dafd-4abb-ad1b-4e186d3e8c55" providerId="ADAL" clId="{03A42D61-B37D-425D-AD3E-CF0ED3155DAC}" dt="2023-02-01T11:56:07.550" v="148" actId="478"/>
          <ac:spMkLst>
            <pc:docMk/>
            <pc:sldMk cId="1139693863" sldId="375"/>
            <ac:spMk id="54" creationId="{FED4C4D6-AEDE-213E-04CA-F5943B56A509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55" creationId="{BD5EFDCA-55AE-FE2D-C67F-CDCD4A7D8921}"/>
          </ac:spMkLst>
        </pc:spChg>
        <pc:spChg chg="add del mod">
          <ac:chgData name="Elen Tonoyan" userId="a081e7e5-dafd-4abb-ad1b-4e186d3e8c55" providerId="ADAL" clId="{03A42D61-B37D-425D-AD3E-CF0ED3155DAC}" dt="2023-02-01T11:56:07.550" v="148" actId="478"/>
          <ac:spMkLst>
            <pc:docMk/>
            <pc:sldMk cId="1139693863" sldId="375"/>
            <ac:spMk id="55" creationId="{D69B9184-E530-715C-42EF-C175676D4072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56" creationId="{5C1051E4-10D6-E112-7845-29D5FE302B84}"/>
          </ac:spMkLst>
        </pc:spChg>
        <pc:spChg chg="add del mod">
          <ac:chgData name="Elen Tonoyan" userId="a081e7e5-dafd-4abb-ad1b-4e186d3e8c55" providerId="ADAL" clId="{03A42D61-B37D-425D-AD3E-CF0ED3155DAC}" dt="2023-02-01T11:56:07.550" v="148" actId="478"/>
          <ac:spMkLst>
            <pc:docMk/>
            <pc:sldMk cId="1139693863" sldId="375"/>
            <ac:spMk id="56" creationId="{A0B5A796-B4FE-E11C-736F-3A7F7C87A538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57" creationId="{DFE971AD-F909-32C5-2386-B1C83F0F19BA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58" creationId="{08D19D24-A256-6796-64A8-59DB3732F300}"/>
          </ac:spMkLst>
        </pc:spChg>
        <pc:spChg chg="add del mod">
          <ac:chgData name="Elen Tonoyan" userId="a081e7e5-dafd-4abb-ad1b-4e186d3e8c55" providerId="ADAL" clId="{03A42D61-B37D-425D-AD3E-CF0ED3155DAC}" dt="2023-02-01T11:54:33.693" v="119" actId="478"/>
          <ac:spMkLst>
            <pc:docMk/>
            <pc:sldMk cId="1139693863" sldId="375"/>
            <ac:spMk id="58" creationId="{4A4C075C-8668-DF14-F16F-C00F4240370A}"/>
          </ac:spMkLst>
        </pc:spChg>
        <pc:spChg chg="add del mod">
          <ac:chgData name="Elen Tonoyan" userId="a081e7e5-dafd-4abb-ad1b-4e186d3e8c55" providerId="ADAL" clId="{03A42D61-B37D-425D-AD3E-CF0ED3155DAC}" dt="2023-02-01T11:54:48.861" v="124" actId="478"/>
          <ac:spMkLst>
            <pc:docMk/>
            <pc:sldMk cId="1139693863" sldId="375"/>
            <ac:spMk id="59" creationId="{7BE55070-8692-0C76-F479-9D2D44794524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59" creationId="{E1F936A9-7578-B07B-CECA-FE521E44EF0C}"/>
          </ac:spMkLst>
        </pc:spChg>
        <pc:spChg chg="add del mod">
          <ac:chgData name="Elen Tonoyan" userId="a081e7e5-dafd-4abb-ad1b-4e186d3e8c55" providerId="ADAL" clId="{03A42D61-B37D-425D-AD3E-CF0ED3155DAC}" dt="2023-02-01T11:55:09.741" v="131" actId="478"/>
          <ac:spMkLst>
            <pc:docMk/>
            <pc:sldMk cId="1139693863" sldId="375"/>
            <ac:spMk id="60" creationId="{DE37F0C9-5775-B0D0-514B-08CD0E702899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60" creationId="{FC0B05DD-09AF-10A4-1A87-C8593EF789CA}"/>
          </ac:spMkLst>
        </pc:spChg>
        <pc:spChg chg="add del mod">
          <ac:chgData name="Elen Tonoyan" userId="a081e7e5-dafd-4abb-ad1b-4e186d3e8c55" providerId="ADAL" clId="{03A42D61-B37D-425D-AD3E-CF0ED3155DAC}" dt="2023-02-01T11:55:29.213" v="138" actId="478"/>
          <ac:spMkLst>
            <pc:docMk/>
            <pc:sldMk cId="1139693863" sldId="375"/>
            <ac:spMk id="61" creationId="{13ADB8F6-C547-9B70-8B54-68C63662D9E1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61" creationId="{D331DF5F-B216-A8CE-73A1-659C21CD0345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62" creationId="{73305458-3D81-BE3A-567A-202558B9BE82}"/>
          </ac:spMkLst>
        </pc:spChg>
        <pc:spChg chg="add del mod">
          <ac:chgData name="Elen Tonoyan" userId="a081e7e5-dafd-4abb-ad1b-4e186d3e8c55" providerId="ADAL" clId="{03A42D61-B37D-425D-AD3E-CF0ED3155DAC}" dt="2023-02-01T11:56:07.550" v="148" actId="478"/>
          <ac:spMkLst>
            <pc:docMk/>
            <pc:sldMk cId="1139693863" sldId="375"/>
            <ac:spMk id="62" creationId="{ACE733E8-A0A8-4766-1DFE-1DC1CFB95732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63" creationId="{B01FEF1E-B303-07E3-A0F2-0665335CAD4B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64" creationId="{1A0C119F-3C0E-7A3A-932E-4BB10F1255EC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65" creationId="{9FE2C628-EC31-E00A-59E4-0958BD2702D2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66" creationId="{B901D6F5-E82E-38F8-7D29-A6B37025B43D}"/>
          </ac:spMkLst>
        </pc:spChg>
        <pc:spChg chg="add del mod">
          <ac:chgData name="Elen Tonoyan" userId="a081e7e5-dafd-4abb-ad1b-4e186d3e8c55" providerId="ADAL" clId="{03A42D61-B37D-425D-AD3E-CF0ED3155DAC}" dt="2023-02-01T11:57:04.734" v="165" actId="478"/>
          <ac:spMkLst>
            <pc:docMk/>
            <pc:sldMk cId="1139693863" sldId="375"/>
            <ac:spMk id="67" creationId="{22F984EE-3604-B8B9-7635-D56A7F247E7D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67" creationId="{D63F3176-F9EC-63B7-EE44-4CBC26D68229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68" creationId="{EA9E206F-2025-8DC7-20F6-AAFABE2D68C0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69" creationId="{04266892-888D-B642-7B40-BF11F9AFB79E}"/>
          </ac:spMkLst>
        </pc:spChg>
        <pc:spChg chg="add del mod">
          <ac:chgData name="Elen Tonoyan" userId="a081e7e5-dafd-4abb-ad1b-4e186d3e8c55" providerId="ADAL" clId="{03A42D61-B37D-425D-AD3E-CF0ED3155DAC}" dt="2023-02-01T12:06:41.746" v="188" actId="478"/>
          <ac:spMkLst>
            <pc:docMk/>
            <pc:sldMk cId="1139693863" sldId="375"/>
            <ac:spMk id="69" creationId="{CC94F4A2-EF18-3801-B3E5-3387CD7FD82A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70" creationId="{50D400E3-8629-1303-30DD-DB1A1E6E9471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71" creationId="{74462565-C703-18DB-4D8C-0C9CC0FF1558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72" creationId="{707E56E9-28F1-A2E9-16CE-4C533783FB41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73" creationId="{432B1A97-CFD9-393D-B633-82A6B46F2434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74" creationId="{381AB62C-9D5A-B95D-308F-ABFA4CB6A6B9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75" creationId="{AF10656D-CA05-92B2-7D1B-5AD8586354F2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76" creationId="{5EC20693-5A2E-3081-5836-DF1624AD1D28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77" creationId="{BDACC11B-E919-1D4A-A2AB-7F4FD388C646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78" creationId="{9A0286C6-5AD0-416F-5FF4-00C7B1E89A70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79" creationId="{F1C10D35-6D17-0901-BC25-9F4E7D38ED54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80" creationId="{BF11EB51-A578-DB4F-EE4D-E11F040CE9CD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81" creationId="{C9D534C7-7695-82FD-45B0-E53AADD5C5FA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82" creationId="{9E0A6F37-550B-3785-3B53-D453F2BA8FB3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83" creationId="{2D9FE76F-9147-1DD3-20CF-7861FF538111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84" creationId="{2B8723F7-B4CC-F41F-D9A3-16634C04EB0B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85" creationId="{0CDCC286-926A-AECA-C3C3-B51E4FD64872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86" creationId="{091D7711-2D24-0F7E-78C1-1AC4D2EE0540}"/>
          </ac:spMkLst>
        </pc:spChg>
        <pc:spChg chg="add del mod">
          <ac:chgData name="Elen Tonoyan" userId="a081e7e5-dafd-4abb-ad1b-4e186d3e8c55" providerId="ADAL" clId="{03A42D61-B37D-425D-AD3E-CF0ED3155DAC}" dt="2023-02-01T12:09:46.564" v="232" actId="478"/>
          <ac:spMkLst>
            <pc:docMk/>
            <pc:sldMk cId="1139693863" sldId="375"/>
            <ac:spMk id="86" creationId="{A2BB281E-EDF7-FD63-9952-9CED4055E3A1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87" creationId="{34CCC21D-23FE-E48E-3367-E084E73E2EA6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88" creationId="{27A10B2E-D227-3258-752B-B55E77487BD4}"/>
          </ac:spMkLst>
        </pc:spChg>
        <pc:spChg chg="add del mod topLvl">
          <ac:chgData name="Elen Tonoyan" userId="a081e7e5-dafd-4abb-ad1b-4e186d3e8c55" providerId="ADAL" clId="{03A42D61-B37D-425D-AD3E-CF0ED3155DAC}" dt="2023-02-01T12:15:36.757" v="287" actId="478"/>
          <ac:spMkLst>
            <pc:docMk/>
            <pc:sldMk cId="1139693863" sldId="375"/>
            <ac:spMk id="88" creationId="{C883ED39-DE37-76FF-8ABC-B92B1FFB035C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89" creationId="{324B8DC7-3A74-10A7-C41C-663ABE562C30}"/>
          </ac:spMkLst>
        </pc:spChg>
        <pc:spChg chg="add mod topLvl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90" creationId="{F3E7FCC6-BA57-856E-612A-D970A80DF0A1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91" creationId="{CCBF5E4C-B59A-7FCF-E6EA-E3AA0439BFBB}"/>
          </ac:spMkLst>
        </pc:spChg>
        <pc:spChg chg="add mod topLvl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92" creationId="{55207ED4-CB2C-E752-4283-11483F6046B5}"/>
          </ac:spMkLst>
        </pc:spChg>
        <pc:spChg chg="add mod topLvl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93" creationId="{7655D03A-3755-037E-DD34-03C4903329CB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94" creationId="{B01B1B1C-0E87-5172-8E12-5CF5346065BB}"/>
          </ac:spMkLst>
        </pc:spChg>
        <pc:spChg chg="add mod topLvl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95" creationId="{A5ED57BA-C1B3-689D-BC82-79C9D19EFF6B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96" creationId="{CD6298A4-E236-975E-09AF-BB8326FBF391}"/>
          </ac:spMkLst>
        </pc:spChg>
        <pc:spChg chg="add mod topLvl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97" creationId="{BF21587E-C840-8C32-F0D0-D5EA4E614CE0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98" creationId="{8743C862-C1E8-B6FB-874A-1FDABD9FA07F}"/>
          </ac:spMkLst>
        </pc:spChg>
        <pc:spChg chg="add del mod topLvl">
          <ac:chgData name="Elen Tonoyan" userId="a081e7e5-dafd-4abb-ad1b-4e186d3e8c55" providerId="ADAL" clId="{03A42D61-B37D-425D-AD3E-CF0ED3155DAC}" dt="2023-02-01T12:14:31.318" v="269" actId="478"/>
          <ac:spMkLst>
            <pc:docMk/>
            <pc:sldMk cId="1139693863" sldId="375"/>
            <ac:spMk id="99" creationId="{C87CDDD1-3C69-4269-2ECE-305BB138CB2E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99" creationId="{F03D043E-17B2-806F-A2F0-B4F16ECFFD9C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100" creationId="{48B0EFE9-74BE-0552-C065-BE773AEC69E6}"/>
          </ac:spMkLst>
        </pc:spChg>
        <pc:spChg chg="add del mod topLvl">
          <ac:chgData name="Elen Tonoyan" userId="a081e7e5-dafd-4abb-ad1b-4e186d3e8c55" providerId="ADAL" clId="{03A42D61-B37D-425D-AD3E-CF0ED3155DAC}" dt="2023-02-01T12:14:31.910" v="270" actId="478"/>
          <ac:spMkLst>
            <pc:docMk/>
            <pc:sldMk cId="1139693863" sldId="375"/>
            <ac:spMk id="101" creationId="{5454FA9B-D77D-F82E-C120-C79E5BAF5D3D}"/>
          </ac:spMkLst>
        </pc:spChg>
        <pc:spChg chg="add del mod">
          <ac:chgData name="Elen Tonoyan" userId="a081e7e5-dafd-4abb-ad1b-4e186d3e8c55" providerId="ADAL" clId="{03A42D61-B37D-425D-AD3E-CF0ED3155DAC}" dt="2023-03-01T15:29:42.301" v="2454"/>
          <ac:spMkLst>
            <pc:docMk/>
            <pc:sldMk cId="1139693863" sldId="375"/>
            <ac:spMk id="101" creationId="{7C331E91-F132-B7E5-0E5E-22E03B87EDB3}"/>
          </ac:spMkLst>
        </pc:spChg>
        <pc:spChg chg="add del mod">
          <ac:chgData name="Elen Tonoyan" userId="a081e7e5-dafd-4abb-ad1b-4e186d3e8c55" providerId="ADAL" clId="{03A42D61-B37D-425D-AD3E-CF0ED3155DAC}" dt="2023-03-01T15:29:42.301" v="2454"/>
          <ac:spMkLst>
            <pc:docMk/>
            <pc:sldMk cId="1139693863" sldId="375"/>
            <ac:spMk id="102" creationId="{0B261C37-8A73-2B93-1093-EE574048CCCC}"/>
          </ac:spMkLst>
        </pc:spChg>
        <pc:spChg chg="add mod ord topLvl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03" creationId="{E2D7D5B1-71F6-33CB-7AF1-2B74A736F495}"/>
          </ac:spMkLst>
        </pc:spChg>
        <pc:spChg chg="add mod topLvl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04" creationId="{EA997A91-B3E5-B199-2877-E7006BC4053C}"/>
          </ac:spMkLst>
        </pc:spChg>
        <pc:spChg chg="add mod topLvl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06" creationId="{FB28F495-D9AB-6982-9628-2E16A8252BEC}"/>
          </ac:spMkLst>
        </pc:spChg>
        <pc:spChg chg="add mod topLvl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07" creationId="{513BD8C5-82D6-C22D-8A99-2D4B4C71997C}"/>
          </ac:spMkLst>
        </pc:spChg>
        <pc:spChg chg="add del mod">
          <ac:chgData name="Elen Tonoyan" userId="a081e7e5-dafd-4abb-ad1b-4e186d3e8c55" providerId="ADAL" clId="{03A42D61-B37D-425D-AD3E-CF0ED3155DAC}" dt="2023-03-01T15:29:42.301" v="2454"/>
          <ac:spMkLst>
            <pc:docMk/>
            <pc:sldMk cId="1139693863" sldId="375"/>
            <ac:spMk id="108" creationId="{A42E765D-FF55-F0A3-5D65-E459B92179B6}"/>
          </ac:spMkLst>
        </pc:spChg>
        <pc:spChg chg="add del mod">
          <ac:chgData name="Elen Tonoyan" userId="a081e7e5-dafd-4abb-ad1b-4e186d3e8c55" providerId="ADAL" clId="{03A42D61-B37D-425D-AD3E-CF0ED3155DAC}" dt="2023-03-01T15:29:42.301" v="2454"/>
          <ac:spMkLst>
            <pc:docMk/>
            <pc:sldMk cId="1139693863" sldId="375"/>
            <ac:spMk id="109" creationId="{C80F2C92-C67E-092B-1B3E-7DF34727E77E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10" creationId="{DDDA84E5-E6EC-1F09-0BC5-616F42178A3C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12" creationId="{E02C9A5F-D752-1E48-9E4E-B7B81D537B76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13" creationId="{ED9F3C7A-1772-BFA2-4093-F37E9234B549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14" creationId="{F6218FAF-2564-145A-E8F0-D61B46A9C54B}"/>
          </ac:spMkLst>
        </pc:spChg>
        <pc:spChg chg="del mod topLvl">
          <ac:chgData name="Elen Tonoyan" userId="a081e7e5-dafd-4abb-ad1b-4e186d3e8c55" providerId="ADAL" clId="{03A42D61-B37D-425D-AD3E-CF0ED3155DAC}" dt="2023-02-01T11:52:48.909" v="93" actId="478"/>
          <ac:spMkLst>
            <pc:docMk/>
            <pc:sldMk cId="1139693863" sldId="375"/>
            <ac:spMk id="115" creationId="{0DE328F7-1DCF-2D60-880C-000CF618290F}"/>
          </ac:spMkLst>
        </pc:spChg>
        <pc:spChg chg="del mod topLvl">
          <ac:chgData name="Elen Tonoyan" userId="a081e7e5-dafd-4abb-ad1b-4e186d3e8c55" providerId="ADAL" clId="{03A42D61-B37D-425D-AD3E-CF0ED3155DAC}" dt="2023-02-01T11:52:50.476" v="94" actId="478"/>
          <ac:spMkLst>
            <pc:docMk/>
            <pc:sldMk cId="1139693863" sldId="375"/>
            <ac:spMk id="116" creationId="{09690E10-52DD-8881-C10C-640127218A20}"/>
          </ac:spMkLst>
        </pc:spChg>
        <pc:spChg chg="add del mod">
          <ac:chgData name="Elen Tonoyan" userId="a081e7e5-dafd-4abb-ad1b-4e186d3e8c55" providerId="ADAL" clId="{03A42D61-B37D-425D-AD3E-CF0ED3155DAC}" dt="2023-03-01T15:40:29.110" v="2682" actId="478"/>
          <ac:spMkLst>
            <pc:docMk/>
            <pc:sldMk cId="1139693863" sldId="375"/>
            <ac:spMk id="116" creationId="{99E72A80-9719-9C5A-3EBD-72FCD69E92F5}"/>
          </ac:spMkLst>
        </pc:spChg>
        <pc:spChg chg="del mod topLvl">
          <ac:chgData name="Elen Tonoyan" userId="a081e7e5-dafd-4abb-ad1b-4e186d3e8c55" providerId="ADAL" clId="{03A42D61-B37D-425D-AD3E-CF0ED3155DAC}" dt="2023-02-01T12:08:19.474" v="218" actId="478"/>
          <ac:spMkLst>
            <pc:docMk/>
            <pc:sldMk cId="1139693863" sldId="375"/>
            <ac:spMk id="117" creationId="{45DA509A-3A4B-BD67-AA66-1A5B037484B1}"/>
          </ac:spMkLst>
        </pc:spChg>
        <pc:spChg chg="del mod topLvl">
          <ac:chgData name="Elen Tonoyan" userId="a081e7e5-dafd-4abb-ad1b-4e186d3e8c55" providerId="ADAL" clId="{03A42D61-B37D-425D-AD3E-CF0ED3155DAC}" dt="2023-02-01T12:08:13.410" v="213" actId="478"/>
          <ac:spMkLst>
            <pc:docMk/>
            <pc:sldMk cId="1139693863" sldId="375"/>
            <ac:spMk id="118" creationId="{72F9DA6A-E5D8-EE0D-1333-B2F238DD8FB5}"/>
          </ac:spMkLst>
        </pc:spChg>
        <pc:spChg chg="add mod">
          <ac:chgData name="Elen Tonoyan" userId="a081e7e5-dafd-4abb-ad1b-4e186d3e8c55" providerId="ADAL" clId="{03A42D61-B37D-425D-AD3E-CF0ED3155DAC}" dt="2023-03-01T18:29:08.753" v="2817" actId="20577"/>
          <ac:spMkLst>
            <pc:docMk/>
            <pc:sldMk cId="1139693863" sldId="375"/>
            <ac:spMk id="119" creationId="{0A119D2B-6977-07AE-AD7C-2BC1B464804A}"/>
          </ac:spMkLst>
        </pc:spChg>
        <pc:spChg chg="del mod topLvl">
          <ac:chgData name="Elen Tonoyan" userId="a081e7e5-dafd-4abb-ad1b-4e186d3e8c55" providerId="ADAL" clId="{03A42D61-B37D-425D-AD3E-CF0ED3155DAC}" dt="2023-02-01T12:08:17.921" v="217" actId="478"/>
          <ac:spMkLst>
            <pc:docMk/>
            <pc:sldMk cId="1139693863" sldId="375"/>
            <ac:spMk id="119" creationId="{2F25A607-2EFB-BE72-A8FC-25D02E22231B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20" creationId="{FFCCAFA9-FE14-B797-29B6-6782B449AF65}"/>
          </ac:spMkLst>
        </pc:spChg>
        <pc:spChg chg="del mod">
          <ac:chgData name="Elen Tonoyan" userId="a081e7e5-dafd-4abb-ad1b-4e186d3e8c55" providerId="ADAL" clId="{03A42D61-B37D-425D-AD3E-CF0ED3155DAC}" dt="2023-03-01T15:28:53.873" v="2449" actId="21"/>
          <ac:spMkLst>
            <pc:docMk/>
            <pc:sldMk cId="1139693863" sldId="375"/>
            <ac:spMk id="122" creationId="{650464FF-8267-B470-F1E4-60E904842AAF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23" creationId="{83EF02CA-E47C-7B8E-FA5F-DC47AD0B7EBE}"/>
          </ac:spMkLst>
        </pc:spChg>
        <pc:spChg chg="del">
          <ac:chgData name="Elen Tonoyan" userId="a081e7e5-dafd-4abb-ad1b-4e186d3e8c55" providerId="ADAL" clId="{03A42D61-B37D-425D-AD3E-CF0ED3155DAC}" dt="2023-02-01T11:47:46.668" v="18" actId="478"/>
          <ac:spMkLst>
            <pc:docMk/>
            <pc:sldMk cId="1139693863" sldId="375"/>
            <ac:spMk id="124" creationId="{01410814-96CC-A8E6-D9D1-C3E696C2EBFC}"/>
          </ac:spMkLst>
        </pc:spChg>
        <pc:spChg chg="del">
          <ac:chgData name="Elen Tonoyan" userId="a081e7e5-dafd-4abb-ad1b-4e186d3e8c55" providerId="ADAL" clId="{03A42D61-B37D-425D-AD3E-CF0ED3155DAC}" dt="2023-02-01T11:47:51.146" v="22" actId="478"/>
          <ac:spMkLst>
            <pc:docMk/>
            <pc:sldMk cId="1139693863" sldId="375"/>
            <ac:spMk id="125" creationId="{C052C660-4642-2B9F-76CF-085179ED354C}"/>
          </ac:spMkLst>
        </pc:spChg>
        <pc:spChg chg="del mod">
          <ac:chgData name="Elen Tonoyan" userId="a081e7e5-dafd-4abb-ad1b-4e186d3e8c55" providerId="ADAL" clId="{03A42D61-B37D-425D-AD3E-CF0ED3155DAC}" dt="2023-02-01T11:47:48.874" v="20" actId="478"/>
          <ac:spMkLst>
            <pc:docMk/>
            <pc:sldMk cId="1139693863" sldId="375"/>
            <ac:spMk id="126" creationId="{F221FB75-C2A6-6B37-FFA6-62C8014422B9}"/>
          </ac:spMkLst>
        </pc:spChg>
        <pc:spChg chg="del">
          <ac:chgData name="Elen Tonoyan" userId="a081e7e5-dafd-4abb-ad1b-4e186d3e8c55" providerId="ADAL" clId="{03A42D61-B37D-425D-AD3E-CF0ED3155DAC}" dt="2023-02-01T11:47:50.233" v="21" actId="478"/>
          <ac:spMkLst>
            <pc:docMk/>
            <pc:sldMk cId="1139693863" sldId="375"/>
            <ac:spMk id="127" creationId="{68AAB57A-5085-D0B0-6C8E-83F58CC9DACA}"/>
          </ac:spMkLst>
        </pc:spChg>
        <pc:spChg chg="add mod">
          <ac:chgData name="Elen Tonoyan" userId="a081e7e5-dafd-4abb-ad1b-4e186d3e8c55" providerId="ADAL" clId="{03A42D61-B37D-425D-AD3E-CF0ED3155DAC}" dt="2023-03-28T07:01:56.012" v="8975" actId="1076"/>
          <ac:spMkLst>
            <pc:docMk/>
            <pc:sldMk cId="1139693863" sldId="375"/>
            <ac:spMk id="127" creationId="{EC19BF7B-E8BC-F308-4255-BE2C518E2D65}"/>
          </ac:spMkLst>
        </pc:spChg>
        <pc:spChg chg="add mod or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28" creationId="{72553FBD-052B-C750-DA14-53197DEFDB7B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29" creationId="{3D5E5E95-9E0B-5BD7-55E4-3F865DC271B7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30" creationId="{1D7696E6-B673-EB47-7E99-BE02B23A5FD6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31" creationId="{13AE671C-3602-D44B-9B16-7BE753621CCC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32" creationId="{550AA46B-CDD7-B1AF-CC91-90F590FBE882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33" creationId="{0C3284AD-0D9F-33B9-E009-9D93BEB7B639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34" creationId="{F00261C6-673E-3DFD-2FAF-FD1D9B35A4C7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35" creationId="{6D396FAD-ADBF-3E2C-2BF0-CB7B8478CF3D}"/>
          </ac:spMkLst>
        </pc:spChg>
        <pc:spChg chg="add mod">
          <ac:chgData name="Elen Tonoyan" userId="a081e7e5-dafd-4abb-ad1b-4e186d3e8c55" providerId="ADAL" clId="{03A42D61-B37D-425D-AD3E-CF0ED3155DAC}" dt="2023-03-28T07:01:37.799" v="8974" actId="1076"/>
          <ac:spMkLst>
            <pc:docMk/>
            <pc:sldMk cId="1139693863" sldId="375"/>
            <ac:spMk id="136" creationId="{6E1783FA-AD99-0EDF-61AC-9229A0FCE259}"/>
          </ac:spMkLst>
        </pc:spChg>
        <pc:spChg chg="add mod">
          <ac:chgData name="Elen Tonoyan" userId="a081e7e5-dafd-4abb-ad1b-4e186d3e8c55" providerId="ADAL" clId="{03A42D61-B37D-425D-AD3E-CF0ED3155DAC}" dt="2023-03-01T18:42:41.895" v="2983" actId="207"/>
          <ac:spMkLst>
            <pc:docMk/>
            <pc:sldMk cId="1139693863" sldId="375"/>
            <ac:spMk id="138" creationId="{F7A9D2E3-7245-DCFC-2D5F-5163BFA42700}"/>
          </ac:spMkLst>
        </pc:spChg>
        <pc:spChg chg="add mod">
          <ac:chgData name="Elen Tonoyan" userId="a081e7e5-dafd-4abb-ad1b-4e186d3e8c55" providerId="ADAL" clId="{03A42D61-B37D-425D-AD3E-CF0ED3155DAC}" dt="2023-03-01T18:42:41.895" v="2983" actId="207"/>
          <ac:spMkLst>
            <pc:docMk/>
            <pc:sldMk cId="1139693863" sldId="375"/>
            <ac:spMk id="139" creationId="{54FB3795-45FB-B6C8-6869-E2743FF23F8E}"/>
          </ac:spMkLst>
        </pc:spChg>
        <pc:spChg chg="add del mod">
          <ac:chgData name="Elen Tonoyan" userId="a081e7e5-dafd-4abb-ad1b-4e186d3e8c55" providerId="ADAL" clId="{03A42D61-B37D-425D-AD3E-CF0ED3155DAC}" dt="2023-03-01T18:45:45.112" v="3005" actId="478"/>
          <ac:spMkLst>
            <pc:docMk/>
            <pc:sldMk cId="1139693863" sldId="375"/>
            <ac:spMk id="140" creationId="{E5E02D1F-292F-4F28-9483-B7B8CC5CEDC1}"/>
          </ac:spMkLst>
        </pc:spChg>
        <pc:spChg chg="add del mod ord">
          <ac:chgData name="Elen Tonoyan" userId="a081e7e5-dafd-4abb-ad1b-4e186d3e8c55" providerId="ADAL" clId="{03A42D61-B37D-425D-AD3E-CF0ED3155DAC}" dt="2023-03-28T06:00:40.053" v="8842" actId="478"/>
          <ac:spMkLst>
            <pc:docMk/>
            <pc:sldMk cId="1139693863" sldId="375"/>
            <ac:spMk id="142" creationId="{F866F9FD-C08E-AC2E-22C7-DF2E7C330697}"/>
          </ac:spMkLst>
        </pc:spChg>
        <pc:spChg chg="add del">
          <ac:chgData name="Elen Tonoyan" userId="a081e7e5-dafd-4abb-ad1b-4e186d3e8c55" providerId="ADAL" clId="{03A42D61-B37D-425D-AD3E-CF0ED3155DAC}" dt="2023-03-01T18:49:33.560" v="3016" actId="22"/>
          <ac:spMkLst>
            <pc:docMk/>
            <pc:sldMk cId="1139693863" sldId="375"/>
            <ac:spMk id="148" creationId="{A613C519-9A4D-3D7A-D814-A5C68EACFBC7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80" creationId="{4F44B0DA-BA0E-77B7-8E83-D65BDAE021B3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81" creationId="{FF1BCED4-651D-5CA4-0E6A-306A4C656695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82" creationId="{5EB0ED24-4FB1-976A-87D4-05F80782991D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83" creationId="{0E7A2941-7C06-7ADA-7A91-37A95A1BA804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84" creationId="{DBFAE72B-5287-F471-4F5E-A211799F36F9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85" creationId="{ACEE703C-3681-1A8B-8394-D60DB6BA0092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86" creationId="{7B7BF998-7FDD-C702-7D46-B81F3D58B2A1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87" creationId="{2BDD906C-2E4B-84E7-6FE5-E2E2DEC81BA3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88" creationId="{1F011454-D08E-4843-87D9-AD2868884C47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89" creationId="{CDAE0628-D351-36AE-EB2E-832B0BDFE950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90" creationId="{961B1FBC-E760-86CF-FA54-DC6C88CCD06E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91" creationId="{17A2C127-BDD9-468B-B16D-691D08CF1F0A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92" creationId="{99905D8B-B1D3-BAB7-675B-C616EAA484D5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93" creationId="{B438C4B3-565A-7815-5ADE-C403569434AC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94" creationId="{859CAE5E-D0B3-DB68-94B1-3D99F63EBE28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95" creationId="{8A93ADA6-C0A8-D338-C5C3-A6F1A6E92F19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96" creationId="{AE1F17E7-6167-3365-1E40-B96C3EDD119B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97" creationId="{3BEBADDA-6C99-9B07-EC22-00E1265BBAFD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98" creationId="{6138F95D-C1BD-B537-F379-ABB76074DFDA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199" creationId="{CE9A45BD-57A9-F79C-F2F0-77B971B89CC7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00" creationId="{F426D77D-67EC-7BE0-1E48-17E80957D560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03" creationId="{900C6C7F-B8B9-6BBF-8227-6B54F3059F07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04" creationId="{BC19AB70-7770-EACB-17CE-0F4BD73C52A0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05" creationId="{526C2FF0-6092-1506-EB98-FB7B5D85E3B5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06" creationId="{2F571C08-4F98-BDAB-4CA9-EAF219C3C42C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07" creationId="{AFE57991-5403-3D77-C3FC-50CE793D7E40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08" creationId="{7F8A3986-3AE3-8910-1CAE-7C4CAAFA118F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09" creationId="{8FFDA89B-59E1-3B77-EC58-578A2D7FC136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10" creationId="{A0A4300D-BA10-9005-1387-C7EB98F36B3A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11" creationId="{6CBE0DD8-C10F-AF9D-DC65-E71DA8ACB568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12" creationId="{72FDD182-F071-9167-545D-D9D2D90E59BE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13" creationId="{8B3D9CAF-ED53-7FC3-A7D6-B8563B18D782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14" creationId="{8550A520-90B4-BC10-B4CE-99ADD8963731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15" creationId="{2D2BDBEE-8993-88BA-45BA-A36F4F29882C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16" creationId="{77F75435-8468-7984-2622-EAB39E9CEADD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17" creationId="{3DECEFEE-09DA-FE2D-E84F-D03CF9150A25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18" creationId="{BDF9573F-5DE5-BEB6-72CB-DEB1C59B43BC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19" creationId="{059BD393-E280-8D81-B103-0942D60658A4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20" creationId="{F8759D19-9C36-6535-412A-2A53DA7EFD78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21" creationId="{31809206-8734-199E-5A4A-E512C1DCF4F1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22" creationId="{AA58AB30-2274-0235-D1DA-C6C03CE8716B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23" creationId="{0773F490-F50A-34BC-6C36-2E9451EEEED6}"/>
          </ac:spMkLst>
        </pc:spChg>
        <pc:spChg chg="add mod">
          <ac:chgData name="Elen Tonoyan" userId="a081e7e5-dafd-4abb-ad1b-4e186d3e8c55" providerId="ADAL" clId="{03A42D61-B37D-425D-AD3E-CF0ED3155DAC}" dt="2023-02-01T13:25:49.232" v="666" actId="164"/>
          <ac:spMkLst>
            <pc:docMk/>
            <pc:sldMk cId="1139693863" sldId="375"/>
            <ac:spMk id="224" creationId="{7264B929-935E-4450-060F-9E6FB43EC10C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25" creationId="{6F51E664-7187-8EA9-7BC0-97DC108803C0}"/>
          </ac:spMkLst>
        </pc:spChg>
        <pc:spChg chg="add del mod">
          <ac:chgData name="Elen Tonoyan" userId="a081e7e5-dafd-4abb-ad1b-4e186d3e8c55" providerId="ADAL" clId="{03A42D61-B37D-425D-AD3E-CF0ED3155DAC}" dt="2023-03-01T15:28:53.873" v="2449" actId="21"/>
          <ac:spMkLst>
            <pc:docMk/>
            <pc:sldMk cId="1139693863" sldId="375"/>
            <ac:spMk id="227" creationId="{DF01FE0E-12B8-7C64-AA70-F94AFCCB0681}"/>
          </ac:spMkLst>
        </pc:spChg>
        <pc:spChg chg="add del mod">
          <ac:chgData name="Elen Tonoyan" userId="a081e7e5-dafd-4abb-ad1b-4e186d3e8c55" providerId="ADAL" clId="{03A42D61-B37D-425D-AD3E-CF0ED3155DAC}" dt="2023-03-01T15:28:53.873" v="2449" actId="21"/>
          <ac:spMkLst>
            <pc:docMk/>
            <pc:sldMk cId="1139693863" sldId="375"/>
            <ac:spMk id="228" creationId="{F977074A-335C-1D4C-6F0D-5971E705E719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29" creationId="{44661931-F8CB-368E-B06C-BA3ACCFCC79A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31" creationId="{AF9E0470-EFB5-0D6F-C5F1-D44D2B739C7A}"/>
          </ac:spMkLst>
        </pc:spChg>
        <pc:spChg chg="add del mod">
          <ac:chgData name="Elen Tonoyan" userId="a081e7e5-dafd-4abb-ad1b-4e186d3e8c55" providerId="ADAL" clId="{03A42D61-B37D-425D-AD3E-CF0ED3155DAC}" dt="2023-03-01T15:28:53.873" v="2449" actId="21"/>
          <ac:spMkLst>
            <pc:docMk/>
            <pc:sldMk cId="1139693863" sldId="375"/>
            <ac:spMk id="232" creationId="{CDC48E01-A0E2-92D7-EA8D-DDCE4D715907}"/>
          </ac:spMkLst>
        </pc:spChg>
        <pc:spChg chg="add del mod">
          <ac:chgData name="Elen Tonoyan" userId="a081e7e5-dafd-4abb-ad1b-4e186d3e8c55" providerId="ADAL" clId="{03A42D61-B37D-425D-AD3E-CF0ED3155DAC}" dt="2023-03-01T15:28:53.873" v="2449" actId="21"/>
          <ac:spMkLst>
            <pc:docMk/>
            <pc:sldMk cId="1139693863" sldId="375"/>
            <ac:spMk id="233" creationId="{61359ED7-4A72-8659-BE60-2120D72E0033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34" creationId="{42D72CE1-E6A6-CB9C-6762-04BB57C83AC9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36" creationId="{648FA6CE-1F9E-ACC0-4572-BF8DFB64E3B9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38" creationId="{1A8F820F-2A37-E9A7-F728-CE156E4B8377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39" creationId="{A38C81B5-F828-A9E0-31F9-39A5F58E76A3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40" creationId="{085000DC-01FF-9125-0587-8D1BC2A22159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41" creationId="{ACDFA6A5-B324-F4FA-F1DA-84544C99C953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42" creationId="{8C9311C6-3FD3-9CA0-D513-67D62B2BA0F9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43" creationId="{5160EB8F-2884-0D73-86E6-5CDD50691459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44" creationId="{49753908-D828-02C1-F801-F62A592AE6A8}"/>
          </ac:spMkLst>
        </pc:spChg>
        <pc:spChg chg="mod">
          <ac:chgData name="Elen Tonoyan" userId="a081e7e5-dafd-4abb-ad1b-4e186d3e8c55" providerId="ADAL" clId="{03A42D61-B37D-425D-AD3E-CF0ED3155DAC}" dt="2023-03-01T15:29:41.147" v="2453"/>
          <ac:spMkLst>
            <pc:docMk/>
            <pc:sldMk cId="1139693863" sldId="375"/>
            <ac:spMk id="245" creationId="{B10875CC-BD3C-6772-0728-2B1456ADA87B}"/>
          </ac:spMkLst>
        </pc:spChg>
        <pc:grpChg chg="add del mod">
          <ac:chgData name="Elen Tonoyan" userId="a081e7e5-dafd-4abb-ad1b-4e186d3e8c55" providerId="ADAL" clId="{03A42D61-B37D-425D-AD3E-CF0ED3155DAC}" dt="2023-03-01T15:29:42.301" v="2454"/>
          <ac:grpSpMkLst>
            <pc:docMk/>
            <pc:sldMk cId="1139693863" sldId="375"/>
            <ac:grpSpMk id="4" creationId="{BF9EF895-9859-3B8E-E53D-0A0269899CD8}"/>
          </ac:grpSpMkLst>
        </pc:grpChg>
        <pc:grpChg chg="add del mod">
          <ac:chgData name="Elen Tonoyan" userId="a081e7e5-dafd-4abb-ad1b-4e186d3e8c55" providerId="ADAL" clId="{03A42D61-B37D-425D-AD3E-CF0ED3155DAC}" dt="2023-03-27T14:22:40.814" v="8751" actId="478"/>
          <ac:grpSpMkLst>
            <pc:docMk/>
            <pc:sldMk cId="1139693863" sldId="375"/>
            <ac:grpSpMk id="7" creationId="{62D8A85F-1453-7353-C5B3-2F6509D653A6}"/>
          </ac:grpSpMkLst>
        </pc:grpChg>
        <pc:grpChg chg="del mod topLvl">
          <ac:chgData name="Elen Tonoyan" userId="a081e7e5-dafd-4abb-ad1b-4e186d3e8c55" providerId="ADAL" clId="{03A42D61-B37D-425D-AD3E-CF0ED3155DAC}" dt="2023-02-01T11:52:52.908" v="95" actId="478"/>
          <ac:grpSpMkLst>
            <pc:docMk/>
            <pc:sldMk cId="1139693863" sldId="375"/>
            <ac:grpSpMk id="12" creationId="{B1D98743-BCE4-DC55-F921-0EDF85740DFB}"/>
          </ac:grpSpMkLst>
        </pc:grpChg>
        <pc:grpChg chg="add del mod">
          <ac:chgData name="Elen Tonoyan" userId="a081e7e5-dafd-4abb-ad1b-4e186d3e8c55" providerId="ADAL" clId="{03A42D61-B37D-425D-AD3E-CF0ED3155DAC}" dt="2023-03-27T14:52:20.735" v="8815" actId="478"/>
          <ac:grpSpMkLst>
            <pc:docMk/>
            <pc:sldMk cId="1139693863" sldId="375"/>
            <ac:grpSpMk id="19" creationId="{4AA2E74E-5939-46FA-7022-4BA4B1106753}"/>
          </ac:grpSpMkLst>
        </pc:grpChg>
        <pc:grpChg chg="del mod topLvl">
          <ac:chgData name="Elen Tonoyan" userId="a081e7e5-dafd-4abb-ad1b-4e186d3e8c55" providerId="ADAL" clId="{03A42D61-B37D-425D-AD3E-CF0ED3155DAC}" dt="2023-02-01T12:08:11.860" v="212" actId="478"/>
          <ac:grpSpMkLst>
            <pc:docMk/>
            <pc:sldMk cId="1139693863" sldId="375"/>
            <ac:grpSpMk id="25" creationId="{DCAFC1BC-E442-9569-CDCA-DDB75A118DD8}"/>
          </ac:grpSpMkLst>
        </pc:grpChg>
        <pc:grpChg chg="del mod topLvl">
          <ac:chgData name="Elen Tonoyan" userId="a081e7e5-dafd-4abb-ad1b-4e186d3e8c55" providerId="ADAL" clId="{03A42D61-B37D-425D-AD3E-CF0ED3155DAC}" dt="2023-02-01T12:08:13.410" v="213" actId="478"/>
          <ac:grpSpMkLst>
            <pc:docMk/>
            <pc:sldMk cId="1139693863" sldId="375"/>
            <ac:grpSpMk id="32" creationId="{AC5E4165-8663-598C-6395-16C4F6158314}"/>
          </ac:grpSpMkLst>
        </pc:grpChg>
        <pc:grpChg chg="del mod topLvl">
          <ac:chgData name="Elen Tonoyan" userId="a081e7e5-dafd-4abb-ad1b-4e186d3e8c55" providerId="ADAL" clId="{03A42D61-B37D-425D-AD3E-CF0ED3155DAC}" dt="2023-02-01T12:08:11.860" v="212" actId="478"/>
          <ac:grpSpMkLst>
            <pc:docMk/>
            <pc:sldMk cId="1139693863" sldId="375"/>
            <ac:grpSpMk id="36" creationId="{FFC2CAC6-9968-D770-2E1F-8312E8CE1D6C}"/>
          </ac:grpSpMkLst>
        </pc:grpChg>
        <pc:grpChg chg="del mod topLvl">
          <ac:chgData name="Elen Tonoyan" userId="a081e7e5-dafd-4abb-ad1b-4e186d3e8c55" providerId="ADAL" clId="{03A42D61-B37D-425D-AD3E-CF0ED3155DAC}" dt="2023-02-01T11:50:12.598" v="54" actId="165"/>
          <ac:grpSpMkLst>
            <pc:docMk/>
            <pc:sldMk cId="1139693863" sldId="375"/>
            <ac:grpSpMk id="37" creationId="{C2718A55-1B12-E80F-33C1-D19B3B68BE72}"/>
          </ac:grpSpMkLst>
        </pc:grpChg>
        <pc:grpChg chg="add del mod">
          <ac:chgData name="Elen Tonoyan" userId="a081e7e5-dafd-4abb-ad1b-4e186d3e8c55" providerId="ADAL" clId="{03A42D61-B37D-425D-AD3E-CF0ED3155DAC}" dt="2023-02-01T12:12:07.363" v="246" actId="165"/>
          <ac:grpSpMkLst>
            <pc:docMk/>
            <pc:sldMk cId="1139693863" sldId="375"/>
            <ac:grpSpMk id="109" creationId="{458F94A6-89BA-F599-4BF2-78CCD1B0B0E8}"/>
          </ac:grpSpMkLst>
        </pc:grpChg>
        <pc:grpChg chg="del mod topLvl">
          <ac:chgData name="Elen Tonoyan" userId="a081e7e5-dafd-4abb-ad1b-4e186d3e8c55" providerId="ADAL" clId="{03A42D61-B37D-425D-AD3E-CF0ED3155DAC}" dt="2023-02-01T11:47:22.479" v="15" actId="165"/>
          <ac:grpSpMkLst>
            <pc:docMk/>
            <pc:sldMk cId="1139693863" sldId="375"/>
            <ac:grpSpMk id="111" creationId="{D9563C7F-352B-D523-1147-6474F0F33FA2}"/>
          </ac:grpSpMkLst>
        </pc:grpChg>
        <pc:grpChg chg="del">
          <ac:chgData name="Elen Tonoyan" userId="a081e7e5-dafd-4abb-ad1b-4e186d3e8c55" providerId="ADAL" clId="{03A42D61-B37D-425D-AD3E-CF0ED3155DAC}" dt="2023-02-01T11:47:15.627" v="14" actId="165"/>
          <ac:grpSpMkLst>
            <pc:docMk/>
            <pc:sldMk cId="1139693863" sldId="375"/>
            <ac:grpSpMk id="121" creationId="{3ABAC822-EEAB-6979-073E-FAAD500968AB}"/>
          </ac:grpSpMkLst>
        </pc:grpChg>
        <pc:grpChg chg="add del mod">
          <ac:chgData name="Elen Tonoyan" userId="a081e7e5-dafd-4abb-ad1b-4e186d3e8c55" providerId="ADAL" clId="{03A42D61-B37D-425D-AD3E-CF0ED3155DAC}" dt="2023-03-01T15:28:53.873" v="2449" actId="21"/>
          <ac:grpSpMkLst>
            <pc:docMk/>
            <pc:sldMk cId="1139693863" sldId="375"/>
            <ac:grpSpMk id="226" creationId="{C5B84A8A-02FA-FAD2-733A-25B7AE65DC34}"/>
          </ac:grpSpMkLst>
        </pc:grpChg>
        <pc:graphicFrameChg chg="add mod">
          <ac:chgData name="Elen Tonoyan" userId="a081e7e5-dafd-4abb-ad1b-4e186d3e8c55" providerId="ADAL" clId="{03A42D61-B37D-425D-AD3E-CF0ED3155DAC}" dt="2023-03-27T15:01:52.642" v="8817" actId="1076"/>
          <ac:graphicFrameMkLst>
            <pc:docMk/>
            <pc:sldMk cId="1139693863" sldId="375"/>
            <ac:graphicFrameMk id="20" creationId="{2615B0DF-DDF2-3997-1FD5-9139B04B7D5C}"/>
          </ac:graphicFrameMkLst>
        </pc:graphicFrameChg>
        <pc:graphicFrameChg chg="add mod modGraphic">
          <ac:chgData name="Elen Tonoyan" userId="a081e7e5-dafd-4abb-ad1b-4e186d3e8c55" providerId="ADAL" clId="{03A42D61-B37D-425D-AD3E-CF0ED3155DAC}" dt="2023-03-28T05:58:55.482" v="8840" actId="20577"/>
          <ac:graphicFrameMkLst>
            <pc:docMk/>
            <pc:sldMk cId="1139693863" sldId="375"/>
            <ac:graphicFrameMk id="22" creationId="{0DEBE94E-B82D-E922-935E-AF148EDFBF21}"/>
          </ac:graphicFrameMkLst>
        </pc:graphicFrameChg>
        <pc:graphicFrameChg chg="add mod modGraphic">
          <ac:chgData name="Elen Tonoyan" userId="a081e7e5-dafd-4abb-ad1b-4e186d3e8c55" providerId="ADAL" clId="{03A42D61-B37D-425D-AD3E-CF0ED3155DAC}" dt="2023-03-01T18:43:31.086" v="2991" actId="113"/>
          <ac:graphicFrameMkLst>
            <pc:docMk/>
            <pc:sldMk cId="1139693863" sldId="375"/>
            <ac:graphicFrameMk id="117" creationId="{DB6A8FE8-1EAF-F920-E206-015117EF7A3B}"/>
          </ac:graphicFrameMkLst>
        </pc:graphicFrameChg>
        <pc:graphicFrameChg chg="add del mod">
          <ac:chgData name="Elen Tonoyan" userId="a081e7e5-dafd-4abb-ad1b-4e186d3e8c55" providerId="ADAL" clId="{03A42D61-B37D-425D-AD3E-CF0ED3155DAC}" dt="2023-03-01T18:30:14.555" v="2822" actId="478"/>
          <ac:graphicFrameMkLst>
            <pc:docMk/>
            <pc:sldMk cId="1139693863" sldId="375"/>
            <ac:graphicFrameMk id="118" creationId="{A85A80EE-8F02-D834-DF82-30799E9F507B}"/>
          </ac:graphicFrameMkLst>
        </pc:graphicFrameChg>
        <pc:graphicFrameChg chg="add del mod">
          <ac:chgData name="Elen Tonoyan" userId="a081e7e5-dafd-4abb-ad1b-4e186d3e8c55" providerId="ADAL" clId="{03A42D61-B37D-425D-AD3E-CF0ED3155DAC}" dt="2023-03-01T18:31:03.095" v="2828"/>
          <ac:graphicFrameMkLst>
            <pc:docMk/>
            <pc:sldMk cId="1139693863" sldId="375"/>
            <ac:graphicFrameMk id="121" creationId="{E85237F4-0473-B5F6-8E66-745F347B3E22}"/>
          </ac:graphicFrameMkLst>
        </pc:graphicFrameChg>
        <pc:graphicFrameChg chg="add mod modGraphic">
          <ac:chgData name="Elen Tonoyan" userId="a081e7e5-dafd-4abb-ad1b-4e186d3e8c55" providerId="ADAL" clId="{03A42D61-B37D-425D-AD3E-CF0ED3155DAC}" dt="2023-03-27T15:02:07.771" v="8822"/>
          <ac:graphicFrameMkLst>
            <pc:docMk/>
            <pc:sldMk cId="1139693863" sldId="375"/>
            <ac:graphicFrameMk id="124" creationId="{1006F9D3-84F3-5FFD-7AF5-563F775F5350}"/>
          </ac:graphicFrameMkLst>
        </pc:graphicFrameChg>
        <pc:graphicFrameChg chg="add mod modGraphic">
          <ac:chgData name="Elen Tonoyan" userId="a081e7e5-dafd-4abb-ad1b-4e186d3e8c55" providerId="ADAL" clId="{03A42D61-B37D-425D-AD3E-CF0ED3155DAC}" dt="2023-03-01T18:44:02.005" v="2995" actId="113"/>
          <ac:graphicFrameMkLst>
            <pc:docMk/>
            <pc:sldMk cId="1139693863" sldId="375"/>
            <ac:graphicFrameMk id="125" creationId="{7FC5711A-7CD1-AFA4-20CD-9BB6D69A899A}"/>
          </ac:graphicFrameMkLst>
        </pc:graphicFrameChg>
        <pc:graphicFrameChg chg="add mod modGraphic">
          <ac:chgData name="Elen Tonoyan" userId="a081e7e5-dafd-4abb-ad1b-4e186d3e8c55" providerId="ADAL" clId="{03A42D61-B37D-425D-AD3E-CF0ED3155DAC}" dt="2023-03-01T18:44:06.785" v="2997" actId="113"/>
          <ac:graphicFrameMkLst>
            <pc:docMk/>
            <pc:sldMk cId="1139693863" sldId="375"/>
            <ac:graphicFrameMk id="126" creationId="{3CE778F6-753A-B104-FBE9-3CDA832083D4}"/>
          </ac:graphicFrameMkLst>
        </pc:graphicFrameChg>
        <pc:picChg chg="add mod">
          <ac:chgData name="Elen Tonoyan" userId="a081e7e5-dafd-4abb-ad1b-4e186d3e8c55" providerId="ADAL" clId="{03A42D61-B37D-425D-AD3E-CF0ED3155DAC}" dt="2023-03-03T08:08:05.435" v="4084" actId="164"/>
          <ac:picMkLst>
            <pc:docMk/>
            <pc:sldMk cId="1139693863" sldId="375"/>
            <ac:picMk id="4" creationId="{92F8E333-CCF3-5FE5-8F2F-9B8564759785}"/>
          </ac:picMkLst>
        </pc:picChg>
        <pc:picChg chg="add del mod">
          <ac:chgData name="Elen Tonoyan" userId="a081e7e5-dafd-4abb-ad1b-4e186d3e8c55" providerId="ADAL" clId="{03A42D61-B37D-425D-AD3E-CF0ED3155DAC}" dt="2023-03-27T14:44:11.120" v="8778" actId="478"/>
          <ac:picMkLst>
            <pc:docMk/>
            <pc:sldMk cId="1139693863" sldId="375"/>
            <ac:picMk id="5" creationId="{96E8C7EC-00B5-95C8-162E-3DB5A3A00A49}"/>
          </ac:picMkLst>
        </pc:picChg>
        <pc:picChg chg="add mod">
          <ac:chgData name="Elen Tonoyan" userId="a081e7e5-dafd-4abb-ad1b-4e186d3e8c55" providerId="ADAL" clId="{03A42D61-B37D-425D-AD3E-CF0ED3155DAC}" dt="2023-03-03T08:08:05.435" v="4084" actId="164"/>
          <ac:picMkLst>
            <pc:docMk/>
            <pc:sldMk cId="1139693863" sldId="375"/>
            <ac:picMk id="6" creationId="{4FDD180B-22A0-6BAF-4CF7-363BB4584B55}"/>
          </ac:picMkLst>
        </pc:picChg>
        <pc:picChg chg="add del mod">
          <ac:chgData name="Elen Tonoyan" userId="a081e7e5-dafd-4abb-ad1b-4e186d3e8c55" providerId="ADAL" clId="{03A42D61-B37D-425D-AD3E-CF0ED3155DAC}" dt="2023-03-27T14:44:19.084" v="8781" actId="478"/>
          <ac:picMkLst>
            <pc:docMk/>
            <pc:sldMk cId="1139693863" sldId="375"/>
            <ac:picMk id="9" creationId="{9B0CF648-A92C-366B-F2F8-06C1B351E84D}"/>
          </ac:picMkLst>
        </pc:picChg>
        <pc:picChg chg="add del mod">
          <ac:chgData name="Elen Tonoyan" userId="a081e7e5-dafd-4abb-ad1b-4e186d3e8c55" providerId="ADAL" clId="{03A42D61-B37D-425D-AD3E-CF0ED3155DAC}" dt="2023-03-27T14:44:25.564" v="8783" actId="478"/>
          <ac:picMkLst>
            <pc:docMk/>
            <pc:sldMk cId="1139693863" sldId="375"/>
            <ac:picMk id="11" creationId="{6C56DB6C-FD4E-608E-AB21-52AEE091C7A1}"/>
          </ac:picMkLst>
        </pc:picChg>
        <pc:picChg chg="add del mod">
          <ac:chgData name="Elen Tonoyan" userId="a081e7e5-dafd-4abb-ad1b-4e186d3e8c55" providerId="ADAL" clId="{03A42D61-B37D-425D-AD3E-CF0ED3155DAC}" dt="2023-03-01T15:29:42.301" v="2454"/>
          <ac:picMkLst>
            <pc:docMk/>
            <pc:sldMk cId="1139693863" sldId="375"/>
            <ac:picMk id="111" creationId="{6C1172E3-321D-7C4D-1959-48CE4B7467B7}"/>
          </ac:picMkLst>
        </pc:picChg>
        <pc:picChg chg="add del mod">
          <ac:chgData name="Elen Tonoyan" userId="a081e7e5-dafd-4abb-ad1b-4e186d3e8c55" providerId="ADAL" clId="{03A42D61-B37D-425D-AD3E-CF0ED3155DAC}" dt="2023-03-01T15:29:42.301" v="2454"/>
          <ac:picMkLst>
            <pc:docMk/>
            <pc:sldMk cId="1139693863" sldId="375"/>
            <ac:picMk id="115" creationId="{19DC1783-6AF3-9EDD-CE7E-4018C70EBE6C}"/>
          </ac:picMkLst>
        </pc:picChg>
        <pc:picChg chg="add del mod">
          <ac:chgData name="Elen Tonoyan" userId="a081e7e5-dafd-4abb-ad1b-4e186d3e8c55" providerId="ADAL" clId="{03A42D61-B37D-425D-AD3E-CF0ED3155DAC}" dt="2023-03-01T18:57:06.886" v="3033" actId="478"/>
          <ac:picMkLst>
            <pc:docMk/>
            <pc:sldMk cId="1139693863" sldId="375"/>
            <ac:picMk id="151" creationId="{5CDA2D89-54E0-2717-0AFF-D2AF71E35F62}"/>
          </ac:picMkLst>
        </pc:picChg>
        <pc:picChg chg="add del mod">
          <ac:chgData name="Elen Tonoyan" userId="a081e7e5-dafd-4abb-ad1b-4e186d3e8c55" providerId="ADAL" clId="{03A42D61-B37D-425D-AD3E-CF0ED3155DAC}" dt="2023-03-27T14:22:39.501" v="8750" actId="478"/>
          <ac:picMkLst>
            <pc:docMk/>
            <pc:sldMk cId="1139693863" sldId="375"/>
            <ac:picMk id="155" creationId="{949FE950-6141-F606-23DC-8CDA1615CCCC}"/>
          </ac:picMkLst>
        </pc:picChg>
        <pc:picChg chg="add del mod ord">
          <ac:chgData name="Elen Tonoyan" userId="a081e7e5-dafd-4abb-ad1b-4e186d3e8c55" providerId="ADAL" clId="{03A42D61-B37D-425D-AD3E-CF0ED3155DAC}" dt="2023-03-27T14:22:38.303" v="8749" actId="478"/>
          <ac:picMkLst>
            <pc:docMk/>
            <pc:sldMk cId="1139693863" sldId="375"/>
            <ac:picMk id="160" creationId="{608852AD-A857-766A-27FF-C9D031E93B05}"/>
          </ac:picMkLst>
        </pc:picChg>
        <pc:picChg chg="add del mod">
          <ac:chgData name="Elen Tonoyan" userId="a081e7e5-dafd-4abb-ad1b-4e186d3e8c55" providerId="ADAL" clId="{03A42D61-B37D-425D-AD3E-CF0ED3155DAC}" dt="2023-03-03T07:58:27.009" v="4034" actId="478"/>
          <ac:picMkLst>
            <pc:docMk/>
            <pc:sldMk cId="1139693863" sldId="375"/>
            <ac:picMk id="162" creationId="{F70C0324-EA82-9A44-5D89-4CCC5C672AD3}"/>
          </ac:picMkLst>
        </pc:picChg>
        <pc:picChg chg="add del mod">
          <ac:chgData name="Elen Tonoyan" userId="a081e7e5-dafd-4abb-ad1b-4e186d3e8c55" providerId="ADAL" clId="{03A42D61-B37D-425D-AD3E-CF0ED3155DAC}" dt="2023-03-01T15:28:53.873" v="2449" actId="21"/>
          <ac:picMkLst>
            <pc:docMk/>
            <pc:sldMk cId="1139693863" sldId="375"/>
            <ac:picMk id="235" creationId="{AEACC589-2D4A-DAF0-1EE8-1383EF1E6150}"/>
          </ac:picMkLst>
        </pc:picChg>
        <pc:picChg chg="add del mod modCrop">
          <ac:chgData name="Elen Tonoyan" userId="a081e7e5-dafd-4abb-ad1b-4e186d3e8c55" providerId="ADAL" clId="{03A42D61-B37D-425D-AD3E-CF0ED3155DAC}" dt="2023-03-01T15:28:53.873" v="2449" actId="21"/>
          <ac:picMkLst>
            <pc:docMk/>
            <pc:sldMk cId="1139693863" sldId="375"/>
            <ac:picMk id="237" creationId="{C2990759-4278-0C56-A0B3-5ED7590BAE19}"/>
          </ac:picMkLst>
        </pc:pic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32" creationId="{4AFBD0B8-F94A-359A-9C9C-DA7443881E5E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33" creationId="{D33B5D64-DA20-E4EF-CB42-C02733E58740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34" creationId="{0FE80C2D-EF0B-03F0-D91A-8E6E800A85E4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35" creationId="{B74CF5A9-9BEE-9B16-58B5-8A50ADC7259C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36" creationId="{1B949C70-4DC1-6CE7-091F-441DB80EE52E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37" creationId="{678E5546-C39D-9F67-B5B3-44A587853F6E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38" creationId="{47656434-20A7-C1BF-2062-91CF6247A922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39" creationId="{2701DBED-FC68-1A29-C4E3-EB5A8173F010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40" creationId="{FABBC070-61A9-6591-9553-B561DFDA2E20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41" creationId="{6277725E-54FF-36FD-F099-8999325981EE}"/>
          </ac:cxnSpMkLst>
        </pc:cxnChg>
        <pc:cxnChg chg="del mod topLvl">
          <ac:chgData name="Elen Tonoyan" userId="a081e7e5-dafd-4abb-ad1b-4e186d3e8c55" providerId="ADAL" clId="{03A42D61-B37D-425D-AD3E-CF0ED3155DAC}" dt="2023-02-01T11:52:44.364" v="91" actId="478"/>
          <ac:cxnSpMkLst>
            <pc:docMk/>
            <pc:sldMk cId="1139693863" sldId="375"/>
            <ac:cxnSpMk id="41" creationId="{9F7D6835-BD83-02FC-13D4-CF2B2B8CA1D8}"/>
          </ac:cxnSpMkLst>
        </pc:cxnChg>
        <pc:cxnChg chg="del mod topLvl">
          <ac:chgData name="Elen Tonoyan" userId="a081e7e5-dafd-4abb-ad1b-4e186d3e8c55" providerId="ADAL" clId="{03A42D61-B37D-425D-AD3E-CF0ED3155DAC}" dt="2023-02-01T11:52:45.019" v="92" actId="478"/>
          <ac:cxnSpMkLst>
            <pc:docMk/>
            <pc:sldMk cId="1139693863" sldId="375"/>
            <ac:cxnSpMk id="46" creationId="{18E96435-1960-9194-35D8-2F9936EDCFBC}"/>
          </ac:cxnSpMkLst>
        </pc:cxnChg>
        <pc:cxnChg chg="del mod topLvl">
          <ac:chgData name="Elen Tonoyan" userId="a081e7e5-dafd-4abb-ad1b-4e186d3e8c55" providerId="ADAL" clId="{03A42D61-B37D-425D-AD3E-CF0ED3155DAC}" dt="2023-02-01T12:08:21.010" v="220" actId="478"/>
          <ac:cxnSpMkLst>
            <pc:docMk/>
            <pc:sldMk cId="1139693863" sldId="375"/>
            <ac:cxnSpMk id="51" creationId="{FCC0849F-4030-0D4B-D141-344530239BF2}"/>
          </ac:cxnSpMkLst>
        </pc:cxnChg>
        <pc:cxnChg chg="del mod topLvl">
          <ac:chgData name="Elen Tonoyan" userId="a081e7e5-dafd-4abb-ad1b-4e186d3e8c55" providerId="ADAL" clId="{03A42D61-B37D-425D-AD3E-CF0ED3155DAC}" dt="2023-02-01T12:08:20.098" v="219" actId="478"/>
          <ac:cxnSpMkLst>
            <pc:docMk/>
            <pc:sldMk cId="1139693863" sldId="375"/>
            <ac:cxnSpMk id="57" creationId="{21CAEEDE-72E7-676D-5ABE-99176DDB5E8B}"/>
          </ac:cxnSpMkLst>
        </pc:cxnChg>
        <pc:cxnChg chg="del mod topLvl">
          <ac:chgData name="Elen Tonoyan" userId="a081e7e5-dafd-4abb-ad1b-4e186d3e8c55" providerId="ADAL" clId="{03A42D61-B37D-425D-AD3E-CF0ED3155DAC}" dt="2023-02-01T12:08:16.354" v="215" actId="478"/>
          <ac:cxnSpMkLst>
            <pc:docMk/>
            <pc:sldMk cId="1139693863" sldId="375"/>
            <ac:cxnSpMk id="65" creationId="{FC076572-5631-7003-2BD2-D540F8B5A268}"/>
          </ac:cxnSpMkLst>
        </pc:cxnChg>
        <pc:cxnChg chg="del mod topLvl">
          <ac:chgData name="Elen Tonoyan" userId="a081e7e5-dafd-4abb-ad1b-4e186d3e8c55" providerId="ADAL" clId="{03A42D61-B37D-425D-AD3E-CF0ED3155DAC}" dt="2023-02-01T12:08:13.410" v="213" actId="478"/>
          <ac:cxnSpMkLst>
            <pc:docMk/>
            <pc:sldMk cId="1139693863" sldId="375"/>
            <ac:cxnSpMk id="68" creationId="{C96A45E8-3556-2FE1-27B6-D6BAAE81AD9F}"/>
          </ac:cxnSpMkLst>
        </pc:cxnChg>
        <pc:cxnChg chg="del mod topLvl">
          <ac:chgData name="Elen Tonoyan" userId="a081e7e5-dafd-4abb-ad1b-4e186d3e8c55" providerId="ADAL" clId="{03A42D61-B37D-425D-AD3E-CF0ED3155DAC}" dt="2023-02-01T12:08:13.410" v="213" actId="478"/>
          <ac:cxnSpMkLst>
            <pc:docMk/>
            <pc:sldMk cId="1139693863" sldId="375"/>
            <ac:cxnSpMk id="70" creationId="{44AFC1FD-9544-BFA1-9DCC-3DC311CA3120}"/>
          </ac:cxnSpMkLst>
        </pc:cxnChg>
        <pc:cxnChg chg="del mod topLvl">
          <ac:chgData name="Elen Tonoyan" userId="a081e7e5-dafd-4abb-ad1b-4e186d3e8c55" providerId="ADAL" clId="{03A42D61-B37D-425D-AD3E-CF0ED3155DAC}" dt="2023-02-01T12:08:11.860" v="212" actId="478"/>
          <ac:cxnSpMkLst>
            <pc:docMk/>
            <pc:sldMk cId="1139693863" sldId="375"/>
            <ac:cxnSpMk id="72" creationId="{2EC34053-5783-4E40-92EE-FD715595B29E}"/>
          </ac:cxnSpMkLst>
        </pc:cxnChg>
        <pc:cxnChg chg="del mod topLvl">
          <ac:chgData name="Elen Tonoyan" userId="a081e7e5-dafd-4abb-ad1b-4e186d3e8c55" providerId="ADAL" clId="{03A42D61-B37D-425D-AD3E-CF0ED3155DAC}" dt="2023-02-01T12:08:11.860" v="212" actId="478"/>
          <ac:cxnSpMkLst>
            <pc:docMk/>
            <pc:sldMk cId="1139693863" sldId="375"/>
            <ac:cxnSpMk id="74" creationId="{90FA74F2-735C-2A5F-60A8-166F3FBE653E}"/>
          </ac:cxnSpMkLst>
        </pc:cxnChg>
        <pc:cxnChg chg="del mod topLvl">
          <ac:chgData name="Elen Tonoyan" userId="a081e7e5-dafd-4abb-ad1b-4e186d3e8c55" providerId="ADAL" clId="{03A42D61-B37D-425D-AD3E-CF0ED3155DAC}" dt="2023-02-01T12:08:11.860" v="212" actId="478"/>
          <ac:cxnSpMkLst>
            <pc:docMk/>
            <pc:sldMk cId="1139693863" sldId="375"/>
            <ac:cxnSpMk id="76" creationId="{A778DC2A-A1F7-390B-B564-0828A1173B1F}"/>
          </ac:cxnSpMkLst>
        </pc:cxnChg>
        <pc:cxnChg chg="del mod topLvl">
          <ac:chgData name="Elen Tonoyan" userId="a081e7e5-dafd-4abb-ad1b-4e186d3e8c55" providerId="ADAL" clId="{03A42D61-B37D-425D-AD3E-CF0ED3155DAC}" dt="2023-02-01T12:08:11.860" v="212" actId="478"/>
          <ac:cxnSpMkLst>
            <pc:docMk/>
            <pc:sldMk cId="1139693863" sldId="375"/>
            <ac:cxnSpMk id="78" creationId="{D2A6CF81-FD3F-7D5D-3F2C-055054B17D25}"/>
          </ac:cxnSpMkLst>
        </pc:cxnChg>
        <pc:cxnChg chg="del mod topLvl">
          <ac:chgData name="Elen Tonoyan" userId="a081e7e5-dafd-4abb-ad1b-4e186d3e8c55" providerId="ADAL" clId="{03A42D61-B37D-425D-AD3E-CF0ED3155DAC}" dt="2023-02-01T12:08:13.410" v="213" actId="478"/>
          <ac:cxnSpMkLst>
            <pc:docMk/>
            <pc:sldMk cId="1139693863" sldId="375"/>
            <ac:cxnSpMk id="81" creationId="{98C94CED-B75E-29DD-415B-09237485FD54}"/>
          </ac:cxnSpMkLst>
        </pc:cxnChg>
        <pc:cxnChg chg="del mod topLvl">
          <ac:chgData name="Elen Tonoyan" userId="a081e7e5-dafd-4abb-ad1b-4e186d3e8c55" providerId="ADAL" clId="{03A42D61-B37D-425D-AD3E-CF0ED3155DAC}" dt="2023-02-01T12:08:11.860" v="212" actId="478"/>
          <ac:cxnSpMkLst>
            <pc:docMk/>
            <pc:sldMk cId="1139693863" sldId="375"/>
            <ac:cxnSpMk id="84" creationId="{89F78D2E-D4B3-AFB2-91A3-58D4C615F03B}"/>
          </ac:cxnSpMkLst>
        </pc:cxnChg>
        <pc:cxnChg chg="del mod topLvl">
          <ac:chgData name="Elen Tonoyan" userId="a081e7e5-dafd-4abb-ad1b-4e186d3e8c55" providerId="ADAL" clId="{03A42D61-B37D-425D-AD3E-CF0ED3155DAC}" dt="2023-02-01T12:08:11.860" v="212" actId="478"/>
          <ac:cxnSpMkLst>
            <pc:docMk/>
            <pc:sldMk cId="1139693863" sldId="375"/>
            <ac:cxnSpMk id="85" creationId="{C18FD017-0503-32BF-DA14-0CD67BE7EA5F}"/>
          </ac:cxnSpMkLst>
        </pc:cxnChg>
        <pc:cxnChg chg="del mod topLvl">
          <ac:chgData name="Elen Tonoyan" userId="a081e7e5-dafd-4abb-ad1b-4e186d3e8c55" providerId="ADAL" clId="{03A42D61-B37D-425D-AD3E-CF0ED3155DAC}" dt="2023-02-01T12:08:13.410" v="213" actId="478"/>
          <ac:cxnSpMkLst>
            <pc:docMk/>
            <pc:sldMk cId="1139693863" sldId="375"/>
            <ac:cxnSpMk id="87" creationId="{0F7DEF10-44EC-D424-ECBC-9BEC1A9F90C8}"/>
          </ac:cxnSpMkLst>
        </pc:cxnChg>
        <pc:cxnChg chg="del mod topLvl">
          <ac:chgData name="Elen Tonoyan" userId="a081e7e5-dafd-4abb-ad1b-4e186d3e8c55" providerId="ADAL" clId="{03A42D61-B37D-425D-AD3E-CF0ED3155DAC}" dt="2023-02-01T12:08:11.860" v="212" actId="478"/>
          <ac:cxnSpMkLst>
            <pc:docMk/>
            <pc:sldMk cId="1139693863" sldId="375"/>
            <ac:cxnSpMk id="89" creationId="{D5EF67D6-59EE-15EB-81B7-76BA3635C8BF}"/>
          </ac:cxnSpMkLst>
        </pc:cxnChg>
        <pc:cxnChg chg="del mod topLvl">
          <ac:chgData name="Elen Tonoyan" userId="a081e7e5-dafd-4abb-ad1b-4e186d3e8c55" providerId="ADAL" clId="{03A42D61-B37D-425D-AD3E-CF0ED3155DAC}" dt="2023-02-01T12:08:11.860" v="212" actId="478"/>
          <ac:cxnSpMkLst>
            <pc:docMk/>
            <pc:sldMk cId="1139693863" sldId="375"/>
            <ac:cxnSpMk id="91" creationId="{54BB88C4-322D-EBD8-359F-AA490F346036}"/>
          </ac:cxnSpMkLst>
        </pc:cxnChg>
        <pc:cxnChg chg="del mod topLvl">
          <ac:chgData name="Elen Tonoyan" userId="a081e7e5-dafd-4abb-ad1b-4e186d3e8c55" providerId="ADAL" clId="{03A42D61-B37D-425D-AD3E-CF0ED3155DAC}" dt="2023-02-01T12:08:13.410" v="213" actId="478"/>
          <ac:cxnSpMkLst>
            <pc:docMk/>
            <pc:sldMk cId="1139693863" sldId="375"/>
            <ac:cxnSpMk id="94" creationId="{5E98FC85-50D8-132E-9985-771250E96DCA}"/>
          </ac:cxnSpMkLst>
        </pc:cxnChg>
        <pc:cxnChg chg="del mod topLvl">
          <ac:chgData name="Elen Tonoyan" userId="a081e7e5-dafd-4abb-ad1b-4e186d3e8c55" providerId="ADAL" clId="{03A42D61-B37D-425D-AD3E-CF0ED3155DAC}" dt="2023-02-01T12:08:13.410" v="213" actId="478"/>
          <ac:cxnSpMkLst>
            <pc:docMk/>
            <pc:sldMk cId="1139693863" sldId="375"/>
            <ac:cxnSpMk id="96" creationId="{EC4568C2-92B4-6389-D6B1-1D27C2F9F945}"/>
          </ac:cxnSpMkLst>
        </pc:cxnChg>
        <pc:cxnChg chg="del mod topLvl">
          <ac:chgData name="Elen Tonoyan" userId="a081e7e5-dafd-4abb-ad1b-4e186d3e8c55" providerId="ADAL" clId="{03A42D61-B37D-425D-AD3E-CF0ED3155DAC}" dt="2023-02-01T12:08:11.860" v="212" actId="478"/>
          <ac:cxnSpMkLst>
            <pc:docMk/>
            <pc:sldMk cId="1139693863" sldId="375"/>
            <ac:cxnSpMk id="98" creationId="{B241995C-958E-FBAE-4145-764B491031AA}"/>
          </ac:cxnSpMkLst>
        </pc:cxnChg>
        <pc:cxnChg chg="del mod topLvl">
          <ac:chgData name="Elen Tonoyan" userId="a081e7e5-dafd-4abb-ad1b-4e186d3e8c55" providerId="ADAL" clId="{03A42D61-B37D-425D-AD3E-CF0ED3155DAC}" dt="2023-02-01T12:08:11.860" v="212" actId="478"/>
          <ac:cxnSpMkLst>
            <pc:docMk/>
            <pc:sldMk cId="1139693863" sldId="375"/>
            <ac:cxnSpMk id="100" creationId="{E25F3093-341A-90BA-87F0-7CDA09253EFE}"/>
          </ac:cxnSpMkLst>
        </pc:cxnChg>
        <pc:cxnChg chg="del mod topLvl">
          <ac:chgData name="Elen Tonoyan" userId="a081e7e5-dafd-4abb-ad1b-4e186d3e8c55" providerId="ADAL" clId="{03A42D61-B37D-425D-AD3E-CF0ED3155DAC}" dt="2023-02-01T12:08:11.860" v="212" actId="478"/>
          <ac:cxnSpMkLst>
            <pc:docMk/>
            <pc:sldMk cId="1139693863" sldId="375"/>
            <ac:cxnSpMk id="102" creationId="{1F6C1077-A3F2-9C4B-2CA3-13F5DA5AFDD8}"/>
          </ac:cxnSpMkLst>
        </pc:cxnChg>
        <pc:cxnChg chg="del mod topLvl">
          <ac:chgData name="Elen Tonoyan" userId="a081e7e5-dafd-4abb-ad1b-4e186d3e8c55" providerId="ADAL" clId="{03A42D61-B37D-425D-AD3E-CF0ED3155DAC}" dt="2023-02-01T12:08:11.860" v="212" actId="478"/>
          <ac:cxnSpMkLst>
            <pc:docMk/>
            <pc:sldMk cId="1139693863" sldId="375"/>
            <ac:cxnSpMk id="105" creationId="{3667BA83-3E6B-F010-2D52-4C377F7949C8}"/>
          </ac:cxnSpMkLst>
        </pc:cxnChg>
        <pc:cxnChg chg="add del mod">
          <ac:chgData name="Elen Tonoyan" userId="a081e7e5-dafd-4abb-ad1b-4e186d3e8c55" providerId="ADAL" clId="{03A42D61-B37D-425D-AD3E-CF0ED3155DAC}" dt="2023-03-01T15:29:42.301" v="2454"/>
          <ac:cxnSpMkLst>
            <pc:docMk/>
            <pc:sldMk cId="1139693863" sldId="375"/>
            <ac:cxnSpMk id="105" creationId="{988DA3BE-1748-5248-6EC0-069555137AAD}"/>
          </ac:cxnSpMkLst>
        </pc:cxnChg>
        <pc:cxnChg chg="del mod topLvl">
          <ac:chgData name="Elen Tonoyan" userId="a081e7e5-dafd-4abb-ad1b-4e186d3e8c55" providerId="ADAL" clId="{03A42D61-B37D-425D-AD3E-CF0ED3155DAC}" dt="2023-02-01T12:08:13.410" v="213" actId="478"/>
          <ac:cxnSpMkLst>
            <pc:docMk/>
            <pc:sldMk cId="1139693863" sldId="375"/>
            <ac:cxnSpMk id="108" creationId="{8266F913-3F71-3530-03D1-F8E864FFAD7F}"/>
          </ac:cxnSpMkLst>
        </pc:cxnChg>
        <pc:cxnChg chg="add mod">
          <ac:chgData name="Elen Tonoyan" userId="a081e7e5-dafd-4abb-ad1b-4e186d3e8c55" providerId="ADAL" clId="{03A42D61-B37D-425D-AD3E-CF0ED3155DAC}" dt="2023-03-01T15:28:53.873" v="2449" actId="21"/>
          <ac:cxnSpMkLst>
            <pc:docMk/>
            <pc:sldMk cId="1139693863" sldId="375"/>
            <ac:cxnSpMk id="137" creationId="{9E7A5871-CF9C-B3FA-6849-B7A40985B194}"/>
          </ac:cxnSpMkLst>
        </pc:cxnChg>
        <pc:cxnChg chg="add mod">
          <ac:chgData name="Elen Tonoyan" userId="a081e7e5-dafd-4abb-ad1b-4e186d3e8c55" providerId="ADAL" clId="{03A42D61-B37D-425D-AD3E-CF0ED3155DAC}" dt="2023-03-01T15:28:53.873" v="2449" actId="21"/>
          <ac:cxnSpMkLst>
            <pc:docMk/>
            <pc:sldMk cId="1139693863" sldId="375"/>
            <ac:cxnSpMk id="141" creationId="{CC2D5D73-5905-947D-CE9F-9327C88E0332}"/>
          </ac:cxnSpMkLst>
        </pc:cxnChg>
        <pc:cxnChg chg="add mod">
          <ac:chgData name="Elen Tonoyan" userId="a081e7e5-dafd-4abb-ad1b-4e186d3e8c55" providerId="ADAL" clId="{03A42D61-B37D-425D-AD3E-CF0ED3155DAC}" dt="2023-03-01T15:28:53.873" v="2449" actId="21"/>
          <ac:cxnSpMkLst>
            <pc:docMk/>
            <pc:sldMk cId="1139693863" sldId="375"/>
            <ac:cxnSpMk id="143" creationId="{1211BDCB-F5B8-0553-4BA0-1616208887B8}"/>
          </ac:cxnSpMkLst>
        </pc:cxnChg>
        <pc:cxnChg chg="add mod">
          <ac:chgData name="Elen Tonoyan" userId="a081e7e5-dafd-4abb-ad1b-4e186d3e8c55" providerId="ADAL" clId="{03A42D61-B37D-425D-AD3E-CF0ED3155DAC}" dt="2023-02-01T13:25:49.232" v="666" actId="164"/>
          <ac:cxnSpMkLst>
            <pc:docMk/>
            <pc:sldMk cId="1139693863" sldId="375"/>
            <ac:cxnSpMk id="145" creationId="{157E8857-8673-977E-C703-1D6DECBDA03A}"/>
          </ac:cxnSpMkLst>
        </pc:cxnChg>
        <pc:cxnChg chg="add mod">
          <ac:chgData name="Elen Tonoyan" userId="a081e7e5-dafd-4abb-ad1b-4e186d3e8c55" providerId="ADAL" clId="{03A42D61-B37D-425D-AD3E-CF0ED3155DAC}" dt="2023-02-01T13:25:49.232" v="666" actId="164"/>
          <ac:cxnSpMkLst>
            <pc:docMk/>
            <pc:sldMk cId="1139693863" sldId="375"/>
            <ac:cxnSpMk id="146" creationId="{59D3B19B-AC4B-2C0F-CDA9-563525F65859}"/>
          </ac:cxnSpMkLst>
        </pc:cxnChg>
        <pc:cxnChg chg="add mod">
          <ac:chgData name="Elen Tonoyan" userId="a081e7e5-dafd-4abb-ad1b-4e186d3e8c55" providerId="ADAL" clId="{03A42D61-B37D-425D-AD3E-CF0ED3155DAC}" dt="2023-03-01T15:28:53.873" v="2449" actId="21"/>
          <ac:cxnSpMkLst>
            <pc:docMk/>
            <pc:sldMk cId="1139693863" sldId="375"/>
            <ac:cxnSpMk id="147" creationId="{102A17C7-6927-7A26-FD7E-A4505D81E81D}"/>
          </ac:cxnSpMkLst>
        </pc:cxnChg>
        <pc:cxnChg chg="add mod">
          <ac:chgData name="Elen Tonoyan" userId="a081e7e5-dafd-4abb-ad1b-4e186d3e8c55" providerId="ADAL" clId="{03A42D61-B37D-425D-AD3E-CF0ED3155DAC}" dt="2023-03-01T15:28:53.873" v="2449" actId="21"/>
          <ac:cxnSpMkLst>
            <pc:docMk/>
            <pc:sldMk cId="1139693863" sldId="375"/>
            <ac:cxnSpMk id="150" creationId="{437CF12D-E0E6-C882-035E-806A7113C2A3}"/>
          </ac:cxnSpMkLst>
        </pc:cxnChg>
        <pc:cxnChg chg="add mod">
          <ac:chgData name="Elen Tonoyan" userId="a081e7e5-dafd-4abb-ad1b-4e186d3e8c55" providerId="ADAL" clId="{03A42D61-B37D-425D-AD3E-CF0ED3155DAC}" dt="2023-02-01T13:25:49.232" v="666" actId="164"/>
          <ac:cxnSpMkLst>
            <pc:docMk/>
            <pc:sldMk cId="1139693863" sldId="375"/>
            <ac:cxnSpMk id="153" creationId="{D07A77EB-4C9B-57D8-D04D-B8D79016C9B0}"/>
          </ac:cxnSpMkLst>
        </pc:cxnChg>
        <pc:cxnChg chg="add mod">
          <ac:chgData name="Elen Tonoyan" userId="a081e7e5-dafd-4abb-ad1b-4e186d3e8c55" providerId="ADAL" clId="{03A42D61-B37D-425D-AD3E-CF0ED3155DAC}" dt="2023-03-01T15:28:53.873" v="2449" actId="21"/>
          <ac:cxnSpMkLst>
            <pc:docMk/>
            <pc:sldMk cId="1139693863" sldId="375"/>
            <ac:cxnSpMk id="154" creationId="{F569DD5D-14E9-ABE8-7A10-29C5FE62FF35}"/>
          </ac:cxnSpMkLst>
        </pc:cxnChg>
        <pc:cxnChg chg="add mod">
          <ac:chgData name="Elen Tonoyan" userId="a081e7e5-dafd-4abb-ad1b-4e186d3e8c55" providerId="ADAL" clId="{03A42D61-B37D-425D-AD3E-CF0ED3155DAC}" dt="2023-02-01T13:25:49.232" v="666" actId="164"/>
          <ac:cxnSpMkLst>
            <pc:docMk/>
            <pc:sldMk cId="1139693863" sldId="375"/>
            <ac:cxnSpMk id="157" creationId="{37588432-83B9-D973-7643-BBF9A9F9D611}"/>
          </ac:cxnSpMkLst>
        </pc:cxnChg>
        <pc:cxnChg chg="add mod">
          <ac:chgData name="Elen Tonoyan" userId="a081e7e5-dafd-4abb-ad1b-4e186d3e8c55" providerId="ADAL" clId="{03A42D61-B37D-425D-AD3E-CF0ED3155DAC}" dt="2023-03-01T15:28:53.873" v="2449" actId="21"/>
          <ac:cxnSpMkLst>
            <pc:docMk/>
            <pc:sldMk cId="1139693863" sldId="375"/>
            <ac:cxnSpMk id="158" creationId="{6B807BCB-5593-DC54-BEF5-974170A19132}"/>
          </ac:cxnSpMkLst>
        </pc:cxnChg>
        <pc:cxnChg chg="add mod">
          <ac:chgData name="Elen Tonoyan" userId="a081e7e5-dafd-4abb-ad1b-4e186d3e8c55" providerId="ADAL" clId="{03A42D61-B37D-425D-AD3E-CF0ED3155DAC}" dt="2023-03-01T15:28:53.873" v="2449" actId="21"/>
          <ac:cxnSpMkLst>
            <pc:docMk/>
            <pc:sldMk cId="1139693863" sldId="375"/>
            <ac:cxnSpMk id="159" creationId="{E5E41039-680D-5615-9E2C-54E281D38F4D}"/>
          </ac:cxnSpMkLst>
        </pc:cxnChg>
        <pc:cxnChg chg="add mod">
          <ac:chgData name="Elen Tonoyan" userId="a081e7e5-dafd-4abb-ad1b-4e186d3e8c55" providerId="ADAL" clId="{03A42D61-B37D-425D-AD3E-CF0ED3155DAC}" dt="2023-03-01T15:28:53.873" v="2449" actId="21"/>
          <ac:cxnSpMkLst>
            <pc:docMk/>
            <pc:sldMk cId="1139693863" sldId="375"/>
            <ac:cxnSpMk id="163" creationId="{25C61B89-43F7-7811-B2E7-3805A7B315B6}"/>
          </ac:cxnSpMkLst>
        </pc:cxnChg>
        <pc:cxnChg chg="add mod">
          <ac:chgData name="Elen Tonoyan" userId="a081e7e5-dafd-4abb-ad1b-4e186d3e8c55" providerId="ADAL" clId="{03A42D61-B37D-425D-AD3E-CF0ED3155DAC}" dt="2023-03-01T15:28:53.873" v="2449" actId="21"/>
          <ac:cxnSpMkLst>
            <pc:docMk/>
            <pc:sldMk cId="1139693863" sldId="375"/>
            <ac:cxnSpMk id="166" creationId="{529403A1-2A52-B93B-4202-89B88BA56180}"/>
          </ac:cxnSpMkLst>
        </pc:cxnChg>
        <pc:cxnChg chg="add mod">
          <ac:chgData name="Elen Tonoyan" userId="a081e7e5-dafd-4abb-ad1b-4e186d3e8c55" providerId="ADAL" clId="{03A42D61-B37D-425D-AD3E-CF0ED3155DAC}" dt="2023-03-01T15:28:53.873" v="2449" actId="21"/>
          <ac:cxnSpMkLst>
            <pc:docMk/>
            <pc:sldMk cId="1139693863" sldId="375"/>
            <ac:cxnSpMk id="169" creationId="{1E3D52C9-5726-0D7D-4607-8FD6A862C1D6}"/>
          </ac:cxnSpMkLst>
        </pc:cxnChg>
        <pc:cxnChg chg="add mod">
          <ac:chgData name="Elen Tonoyan" userId="a081e7e5-dafd-4abb-ad1b-4e186d3e8c55" providerId="ADAL" clId="{03A42D61-B37D-425D-AD3E-CF0ED3155DAC}" dt="2023-02-01T13:25:49.232" v="666" actId="164"/>
          <ac:cxnSpMkLst>
            <pc:docMk/>
            <pc:sldMk cId="1139693863" sldId="375"/>
            <ac:cxnSpMk id="172" creationId="{0C251027-8746-5CF7-99B5-8E602A4374C8}"/>
          </ac:cxnSpMkLst>
        </pc:cxnChg>
        <pc:cxnChg chg="add mod">
          <ac:chgData name="Elen Tonoyan" userId="a081e7e5-dafd-4abb-ad1b-4e186d3e8c55" providerId="ADAL" clId="{03A42D61-B37D-425D-AD3E-CF0ED3155DAC}" dt="2023-03-01T15:28:53.873" v="2449" actId="21"/>
          <ac:cxnSpMkLst>
            <pc:docMk/>
            <pc:sldMk cId="1139693863" sldId="375"/>
            <ac:cxnSpMk id="173" creationId="{95BCFCA7-BCDC-8025-0A2B-346DCE1CDCB9}"/>
          </ac:cxnSpMkLst>
        </pc:cxnChg>
        <pc:cxnChg chg="add mod">
          <ac:chgData name="Elen Tonoyan" userId="a081e7e5-dafd-4abb-ad1b-4e186d3e8c55" providerId="ADAL" clId="{03A42D61-B37D-425D-AD3E-CF0ED3155DAC}" dt="2023-02-01T13:25:49.232" v="666" actId="164"/>
          <ac:cxnSpMkLst>
            <pc:docMk/>
            <pc:sldMk cId="1139693863" sldId="375"/>
            <ac:cxnSpMk id="176" creationId="{856400CC-5B24-D8E4-E1D2-9CB38B177F1B}"/>
          </ac:cxnSpMkLst>
        </pc:cxnChg>
        <pc:cxnChg chg="add mod">
          <ac:chgData name="Elen Tonoyan" userId="a081e7e5-dafd-4abb-ad1b-4e186d3e8c55" providerId="ADAL" clId="{03A42D61-B37D-425D-AD3E-CF0ED3155DAC}" dt="2023-02-01T13:25:49.232" v="666" actId="164"/>
          <ac:cxnSpMkLst>
            <pc:docMk/>
            <pc:sldMk cId="1139693863" sldId="375"/>
            <ac:cxnSpMk id="177" creationId="{D568D2E0-3318-82B4-43CA-2A6B133A251F}"/>
          </ac:cxnSpMkLst>
        </pc:cxnChg>
        <pc:cxnChg chg="add mod">
          <ac:chgData name="Elen Tonoyan" userId="a081e7e5-dafd-4abb-ad1b-4e186d3e8c55" providerId="ADAL" clId="{03A42D61-B37D-425D-AD3E-CF0ED3155DAC}" dt="2023-02-01T13:25:49.232" v="666" actId="164"/>
          <ac:cxnSpMkLst>
            <pc:docMk/>
            <pc:sldMk cId="1139693863" sldId="375"/>
            <ac:cxnSpMk id="178" creationId="{6FA0B9C5-3DEA-3715-0113-8C848D0692D5}"/>
          </ac:cxnSpMkLst>
        </pc:cxnChg>
        <pc:cxnChg chg="add del mod">
          <ac:chgData name="Elen Tonoyan" userId="a081e7e5-dafd-4abb-ad1b-4e186d3e8c55" providerId="ADAL" clId="{03A42D61-B37D-425D-AD3E-CF0ED3155DAC}" dt="2023-02-01T12:31:19.083" v="507" actId="478"/>
          <ac:cxnSpMkLst>
            <pc:docMk/>
            <pc:sldMk cId="1139693863" sldId="375"/>
            <ac:cxnSpMk id="201" creationId="{73F4DEE8-373E-18C4-CFFD-0B774FE28503}"/>
          </ac:cxnSpMkLst>
        </pc:cxnChg>
        <pc:cxnChg chg="add del mod">
          <ac:chgData name="Elen Tonoyan" userId="a081e7e5-dafd-4abb-ad1b-4e186d3e8c55" providerId="ADAL" clId="{03A42D61-B37D-425D-AD3E-CF0ED3155DAC}" dt="2023-02-01T12:31:19.947" v="508" actId="478"/>
          <ac:cxnSpMkLst>
            <pc:docMk/>
            <pc:sldMk cId="1139693863" sldId="375"/>
            <ac:cxnSpMk id="202" creationId="{0BF711C5-14CD-C371-84D4-79A9B2843781}"/>
          </ac:cxnSpMkLst>
        </pc:cxnChg>
        <pc:cxnChg chg="add del mod">
          <ac:chgData name="Elen Tonoyan" userId="a081e7e5-dafd-4abb-ad1b-4e186d3e8c55" providerId="ADAL" clId="{03A42D61-B37D-425D-AD3E-CF0ED3155DAC}" dt="2023-03-01T15:28:53.873" v="2449" actId="21"/>
          <ac:cxnSpMkLst>
            <pc:docMk/>
            <pc:sldMk cId="1139693863" sldId="375"/>
            <ac:cxnSpMk id="230" creationId="{3200A1E0-1532-CD46-EBF8-6F56D551E39D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246" creationId="{DBA19E9D-1C1A-DDB5-A763-F4F9A0D40C57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247" creationId="{97E8CDF9-6F6F-C623-FEF1-E4504BA3BB8C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248" creationId="{543CFE35-1F36-BF14-56E5-D2501765C9E9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249" creationId="{FDF9AB0E-C4F5-DE98-2CB1-7E110095BD14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250" creationId="{D26F31E1-BD48-FF3D-90A3-26EA1E824C1A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251" creationId="{46E7B58F-6731-34DF-00BB-42DC8BB1E01E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252" creationId="{07F26494-73B6-A913-33B3-D1DAD3AB068E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253" creationId="{D82CB898-FFF7-9179-4A67-305E15663C4B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254" creationId="{989F2482-0B25-887F-48CD-E7102ECEDD50}"/>
          </ac:cxnSpMkLst>
        </pc:cxnChg>
        <pc:cxnChg chg="mod">
          <ac:chgData name="Elen Tonoyan" userId="a081e7e5-dafd-4abb-ad1b-4e186d3e8c55" providerId="ADAL" clId="{03A42D61-B37D-425D-AD3E-CF0ED3155DAC}" dt="2023-03-01T15:29:41.147" v="2453"/>
          <ac:cxnSpMkLst>
            <pc:docMk/>
            <pc:sldMk cId="1139693863" sldId="375"/>
            <ac:cxnSpMk id="255" creationId="{EB4CD5AD-ECF6-A92B-15B2-5123D82426AF}"/>
          </ac:cxnSpMkLst>
        </pc:cxnChg>
      </pc:sldChg>
      <pc:sldChg chg="addSp delSp modSp new mod ord">
        <pc:chgData name="Elen Tonoyan" userId="a081e7e5-dafd-4abb-ad1b-4e186d3e8c55" providerId="ADAL" clId="{03A42D61-B37D-425D-AD3E-CF0ED3155DAC}" dt="2023-03-15T12:35:34.171" v="5075" actId="14100"/>
        <pc:sldMkLst>
          <pc:docMk/>
          <pc:sldMk cId="1937619166" sldId="376"/>
        </pc:sldMkLst>
        <pc:spChg chg="del mod">
          <ac:chgData name="Elen Tonoyan" userId="a081e7e5-dafd-4abb-ad1b-4e186d3e8c55" providerId="ADAL" clId="{03A42D61-B37D-425D-AD3E-CF0ED3155DAC}" dt="2023-02-13T14:27:03.483" v="1043" actId="1032"/>
          <ac:spMkLst>
            <pc:docMk/>
            <pc:sldMk cId="1937619166" sldId="376"/>
            <ac:spMk id="2" creationId="{09C1FC9E-F074-0AF4-9784-72A0091A83F7}"/>
          </ac:spMkLst>
        </pc:spChg>
        <pc:spChg chg="add mod">
          <ac:chgData name="Elen Tonoyan" userId="a081e7e5-dafd-4abb-ad1b-4e186d3e8c55" providerId="ADAL" clId="{03A42D61-B37D-425D-AD3E-CF0ED3155DAC}" dt="2023-03-03T08:10:38.904" v="4132" actId="1076"/>
          <ac:spMkLst>
            <pc:docMk/>
            <pc:sldMk cId="1937619166" sldId="376"/>
            <ac:spMk id="2" creationId="{B0C60A90-02DB-FB62-49EB-82F93A43FC61}"/>
          </ac:spMkLst>
        </pc:spChg>
        <pc:spChg chg="mod">
          <ac:chgData name="Elen Tonoyan" userId="a081e7e5-dafd-4abb-ad1b-4e186d3e8c55" providerId="ADAL" clId="{03A42D61-B37D-425D-AD3E-CF0ED3155DAC}" dt="2023-03-07T09:57:04.481" v="4947" actId="20577"/>
          <ac:spMkLst>
            <pc:docMk/>
            <pc:sldMk cId="1937619166" sldId="376"/>
            <ac:spMk id="3" creationId="{8B12F236-9B78-5FEE-185D-55AAA79EEEFE}"/>
          </ac:spMkLst>
        </pc:spChg>
        <pc:spChg chg="add mod">
          <ac:chgData name="Elen Tonoyan" userId="a081e7e5-dafd-4abb-ad1b-4e186d3e8c55" providerId="ADAL" clId="{03A42D61-B37D-425D-AD3E-CF0ED3155DAC}" dt="2023-03-01T15:36:16.101" v="2681" actId="20577"/>
          <ac:spMkLst>
            <pc:docMk/>
            <pc:sldMk cId="1937619166" sldId="376"/>
            <ac:spMk id="4" creationId="{18BB8BAA-CEB7-BC82-27A7-71D8BC4DD3BD}"/>
          </ac:spMkLst>
        </pc:spChg>
        <pc:spChg chg="add mod">
          <ac:chgData name="Elen Tonoyan" userId="a081e7e5-dafd-4abb-ad1b-4e186d3e8c55" providerId="ADAL" clId="{03A42D61-B37D-425D-AD3E-CF0ED3155DAC}" dt="2023-03-03T08:32:14.800" v="4593" actId="20577"/>
          <ac:spMkLst>
            <pc:docMk/>
            <pc:sldMk cId="1937619166" sldId="376"/>
            <ac:spMk id="5" creationId="{B0E0AFED-021B-C734-5786-56BD650E4006}"/>
          </ac:spMkLst>
        </pc:spChg>
        <pc:spChg chg="mod topLvl">
          <ac:chgData name="Elen Tonoyan" userId="a081e7e5-dafd-4abb-ad1b-4e186d3e8c55" providerId="ADAL" clId="{03A42D61-B37D-425D-AD3E-CF0ED3155DAC}" dt="2023-03-15T12:34:46.583" v="5065" actId="478"/>
          <ac:spMkLst>
            <pc:docMk/>
            <pc:sldMk cId="1937619166" sldId="376"/>
            <ac:spMk id="6" creationId="{4984CC39-DE40-805E-3DF9-B2A7AB630E5A}"/>
          </ac:spMkLst>
        </pc:spChg>
        <pc:spChg chg="del mod topLvl">
          <ac:chgData name="Elen Tonoyan" userId="a081e7e5-dafd-4abb-ad1b-4e186d3e8c55" providerId="ADAL" clId="{03A42D61-B37D-425D-AD3E-CF0ED3155DAC}" dt="2023-02-14T14:17:26.108" v="1500" actId="478"/>
          <ac:spMkLst>
            <pc:docMk/>
            <pc:sldMk cId="1937619166" sldId="376"/>
            <ac:spMk id="7" creationId="{88FD810E-A00A-0810-ECFD-0AADE39BF031}"/>
          </ac:spMkLst>
        </pc:spChg>
        <pc:spChg chg="add del mod">
          <ac:chgData name="Elen Tonoyan" userId="a081e7e5-dafd-4abb-ad1b-4e186d3e8c55" providerId="ADAL" clId="{03A42D61-B37D-425D-AD3E-CF0ED3155DAC}" dt="2023-03-03T08:17:40.774" v="4321" actId="478"/>
          <ac:spMkLst>
            <pc:docMk/>
            <pc:sldMk cId="1937619166" sldId="376"/>
            <ac:spMk id="7" creationId="{920AF509-AAE7-5452-AF26-9C20C7D04F40}"/>
          </ac:spMkLst>
        </pc:spChg>
        <pc:spChg chg="del mod topLvl">
          <ac:chgData name="Elen Tonoyan" userId="a081e7e5-dafd-4abb-ad1b-4e186d3e8c55" providerId="ADAL" clId="{03A42D61-B37D-425D-AD3E-CF0ED3155DAC}" dt="2023-02-14T14:18:36.807" v="1516" actId="478"/>
          <ac:spMkLst>
            <pc:docMk/>
            <pc:sldMk cId="1937619166" sldId="376"/>
            <ac:spMk id="8" creationId="{CD958B4F-A453-02BE-6D0E-C1B6638F04D6}"/>
          </ac:spMkLst>
        </pc:spChg>
        <pc:spChg chg="add del mod">
          <ac:chgData name="Elen Tonoyan" userId="a081e7e5-dafd-4abb-ad1b-4e186d3e8c55" providerId="ADAL" clId="{03A42D61-B37D-425D-AD3E-CF0ED3155DAC}" dt="2023-03-03T08:20:00.246" v="4405"/>
          <ac:spMkLst>
            <pc:docMk/>
            <pc:sldMk cId="1937619166" sldId="376"/>
            <ac:spMk id="8" creationId="{DB1396AE-1A0F-CFEF-E5AD-E07DF70F0356}"/>
          </ac:spMkLst>
        </pc:spChg>
        <pc:spChg chg="del mod topLvl">
          <ac:chgData name="Elen Tonoyan" userId="a081e7e5-dafd-4abb-ad1b-4e186d3e8c55" providerId="ADAL" clId="{03A42D61-B37D-425D-AD3E-CF0ED3155DAC}" dt="2023-02-14T14:18:46.395" v="1519" actId="478"/>
          <ac:spMkLst>
            <pc:docMk/>
            <pc:sldMk cId="1937619166" sldId="376"/>
            <ac:spMk id="9" creationId="{11AEB73F-80C9-2262-1BAB-4686D98B17CD}"/>
          </ac:spMkLst>
        </pc:spChg>
        <pc:spChg chg="del mod topLvl">
          <ac:chgData name="Elen Tonoyan" userId="a081e7e5-dafd-4abb-ad1b-4e186d3e8c55" providerId="ADAL" clId="{03A42D61-B37D-425D-AD3E-CF0ED3155DAC}" dt="2023-02-14T14:18:45.063" v="1518" actId="478"/>
          <ac:spMkLst>
            <pc:docMk/>
            <pc:sldMk cId="1937619166" sldId="376"/>
            <ac:spMk id="10" creationId="{29CCE6A4-64F8-8417-F9CF-D084C629215F}"/>
          </ac:spMkLst>
        </pc:spChg>
        <pc:spChg chg="add mod">
          <ac:chgData name="Elen Tonoyan" userId="a081e7e5-dafd-4abb-ad1b-4e186d3e8c55" providerId="ADAL" clId="{03A42D61-B37D-425D-AD3E-CF0ED3155DAC}" dt="2023-03-03T08:32:03.944" v="4584" actId="6549"/>
          <ac:spMkLst>
            <pc:docMk/>
            <pc:sldMk cId="1937619166" sldId="376"/>
            <ac:spMk id="10" creationId="{3FAA1D3D-97DA-A345-5497-3A0D4EB51E19}"/>
          </ac:spMkLst>
        </pc:spChg>
        <pc:spChg chg="mod topLvl">
          <ac:chgData name="Elen Tonoyan" userId="a081e7e5-dafd-4abb-ad1b-4e186d3e8c55" providerId="ADAL" clId="{03A42D61-B37D-425D-AD3E-CF0ED3155DAC}" dt="2023-03-15T12:34:46.583" v="5065" actId="478"/>
          <ac:spMkLst>
            <pc:docMk/>
            <pc:sldMk cId="1937619166" sldId="376"/>
            <ac:spMk id="11" creationId="{1B3A773C-B775-4F60-0107-9A4BC5E28F93}"/>
          </ac:spMkLst>
        </pc:spChg>
        <pc:spChg chg="del mod">
          <ac:chgData name="Elen Tonoyan" userId="a081e7e5-dafd-4abb-ad1b-4e186d3e8c55" providerId="ADAL" clId="{03A42D61-B37D-425D-AD3E-CF0ED3155DAC}" dt="2023-02-13T14:43:00.257" v="1201" actId="478"/>
          <ac:spMkLst>
            <pc:docMk/>
            <pc:sldMk cId="1937619166" sldId="376"/>
            <ac:spMk id="12" creationId="{A19EC782-E7CB-7FA5-25EC-14759DA1601E}"/>
          </ac:spMkLst>
        </pc:spChg>
        <pc:spChg chg="mod topLvl">
          <ac:chgData name="Elen Tonoyan" userId="a081e7e5-dafd-4abb-ad1b-4e186d3e8c55" providerId="ADAL" clId="{03A42D61-B37D-425D-AD3E-CF0ED3155DAC}" dt="2023-03-15T12:34:46.583" v="5065" actId="478"/>
          <ac:spMkLst>
            <pc:docMk/>
            <pc:sldMk cId="1937619166" sldId="376"/>
            <ac:spMk id="13" creationId="{41B8CE68-68D0-4130-7262-0A2095499DDF}"/>
          </ac:spMkLst>
        </pc:spChg>
        <pc:spChg chg="del mod ord topLvl">
          <ac:chgData name="Elen Tonoyan" userId="a081e7e5-dafd-4abb-ad1b-4e186d3e8c55" providerId="ADAL" clId="{03A42D61-B37D-425D-AD3E-CF0ED3155DAC}" dt="2023-02-13T14:54:28.792" v="1308" actId="478"/>
          <ac:spMkLst>
            <pc:docMk/>
            <pc:sldMk cId="1937619166" sldId="376"/>
            <ac:spMk id="14" creationId="{D55DE2AE-B86F-6202-836A-9A11B41C1EFB}"/>
          </ac:spMkLst>
        </pc:spChg>
        <pc:spChg chg="mod topLvl">
          <ac:chgData name="Elen Tonoyan" userId="a081e7e5-dafd-4abb-ad1b-4e186d3e8c55" providerId="ADAL" clId="{03A42D61-B37D-425D-AD3E-CF0ED3155DAC}" dt="2023-03-15T12:34:46.583" v="5065" actId="478"/>
          <ac:spMkLst>
            <pc:docMk/>
            <pc:sldMk cId="1937619166" sldId="376"/>
            <ac:spMk id="15" creationId="{2DBF03E7-BC3E-D289-ADCD-B408B23D9381}"/>
          </ac:spMkLst>
        </pc:spChg>
        <pc:spChg chg="del mod topLvl">
          <ac:chgData name="Elen Tonoyan" userId="a081e7e5-dafd-4abb-ad1b-4e186d3e8c55" providerId="ADAL" clId="{03A42D61-B37D-425D-AD3E-CF0ED3155DAC}" dt="2023-02-13T14:54:30.949" v="1310" actId="478"/>
          <ac:spMkLst>
            <pc:docMk/>
            <pc:sldMk cId="1937619166" sldId="376"/>
            <ac:spMk id="16" creationId="{ED356093-4B63-0896-BA0E-CCADF17E5781}"/>
          </ac:spMkLst>
        </pc:spChg>
        <pc:spChg chg="mod topLvl">
          <ac:chgData name="Elen Tonoyan" userId="a081e7e5-dafd-4abb-ad1b-4e186d3e8c55" providerId="ADAL" clId="{03A42D61-B37D-425D-AD3E-CF0ED3155DAC}" dt="2023-03-15T12:34:46.583" v="5065" actId="478"/>
          <ac:spMkLst>
            <pc:docMk/>
            <pc:sldMk cId="1937619166" sldId="376"/>
            <ac:spMk id="17" creationId="{E01C4025-25D5-65CF-5625-C7FA9ECF78B7}"/>
          </ac:spMkLst>
        </pc:spChg>
        <pc:spChg chg="del mod topLvl">
          <ac:chgData name="Elen Tonoyan" userId="a081e7e5-dafd-4abb-ad1b-4e186d3e8c55" providerId="ADAL" clId="{03A42D61-B37D-425D-AD3E-CF0ED3155DAC}" dt="2023-02-13T14:54:31.617" v="1311" actId="478"/>
          <ac:spMkLst>
            <pc:docMk/>
            <pc:sldMk cId="1937619166" sldId="376"/>
            <ac:spMk id="18" creationId="{60FE8283-C35F-7292-EBEA-B3584731FDB2}"/>
          </ac:spMkLst>
        </pc:spChg>
        <pc:spChg chg="del mod topLvl">
          <ac:chgData name="Elen Tonoyan" userId="a081e7e5-dafd-4abb-ad1b-4e186d3e8c55" providerId="ADAL" clId="{03A42D61-B37D-425D-AD3E-CF0ED3155DAC}" dt="2023-02-14T14:17:06.925" v="1497" actId="478"/>
          <ac:spMkLst>
            <pc:docMk/>
            <pc:sldMk cId="1937619166" sldId="376"/>
            <ac:spMk id="19" creationId="{55B3A6EA-9A4C-1206-81D8-8B28AE3D7762}"/>
          </ac:spMkLst>
        </pc:spChg>
        <pc:spChg chg="del mod topLvl">
          <ac:chgData name="Elen Tonoyan" userId="a081e7e5-dafd-4abb-ad1b-4e186d3e8c55" providerId="ADAL" clId="{03A42D61-B37D-425D-AD3E-CF0ED3155DAC}" dt="2023-02-13T14:54:32.312" v="1312" actId="478"/>
          <ac:spMkLst>
            <pc:docMk/>
            <pc:sldMk cId="1937619166" sldId="376"/>
            <ac:spMk id="20" creationId="{CA3B47BA-3B85-D7A2-9DF9-BA2FA26669CC}"/>
          </ac:spMkLst>
        </pc:spChg>
        <pc:spChg chg="add mod">
          <ac:chgData name="Elen Tonoyan" userId="a081e7e5-dafd-4abb-ad1b-4e186d3e8c55" providerId="ADAL" clId="{03A42D61-B37D-425D-AD3E-CF0ED3155DAC}" dt="2023-03-15T12:34:46.583" v="5065" actId="478"/>
          <ac:spMkLst>
            <pc:docMk/>
            <pc:sldMk cId="1937619166" sldId="376"/>
            <ac:spMk id="21" creationId="{63C81B95-8F93-2057-FDAF-13CF79A71D13}"/>
          </ac:spMkLst>
        </pc:spChg>
        <pc:spChg chg="add mod">
          <ac:chgData name="Elen Tonoyan" userId="a081e7e5-dafd-4abb-ad1b-4e186d3e8c55" providerId="ADAL" clId="{03A42D61-B37D-425D-AD3E-CF0ED3155DAC}" dt="2023-03-03T08:16:09.794" v="4307" actId="1076"/>
          <ac:spMkLst>
            <pc:docMk/>
            <pc:sldMk cId="1937619166" sldId="376"/>
            <ac:spMk id="1050" creationId="{8817717F-85C8-B500-B51E-D5F0A0E3B5F5}"/>
          </ac:spMkLst>
        </pc:spChg>
        <pc:spChg chg="add mod">
          <ac:chgData name="Elen Tonoyan" userId="a081e7e5-dafd-4abb-ad1b-4e186d3e8c55" providerId="ADAL" clId="{03A42D61-B37D-425D-AD3E-CF0ED3155DAC}" dt="2023-03-03T08:16:09.794" v="4307" actId="1076"/>
          <ac:spMkLst>
            <pc:docMk/>
            <pc:sldMk cId="1937619166" sldId="376"/>
            <ac:spMk id="1052" creationId="{361A9584-67D4-F202-C00A-57A3606F691D}"/>
          </ac:spMkLst>
        </pc:spChg>
        <pc:spChg chg="add mod">
          <ac:chgData name="Elen Tonoyan" userId="a081e7e5-dafd-4abb-ad1b-4e186d3e8c55" providerId="ADAL" clId="{03A42D61-B37D-425D-AD3E-CF0ED3155DAC}" dt="2023-03-03T08:26:19.673" v="4434" actId="1076"/>
          <ac:spMkLst>
            <pc:docMk/>
            <pc:sldMk cId="1937619166" sldId="376"/>
            <ac:spMk id="1053" creationId="{6C100092-36B2-401F-0CBD-9FF395D715A9}"/>
          </ac:spMkLst>
        </pc:spChg>
        <pc:spChg chg="add mod">
          <ac:chgData name="Elen Tonoyan" userId="a081e7e5-dafd-4abb-ad1b-4e186d3e8c55" providerId="ADAL" clId="{03A42D61-B37D-425D-AD3E-CF0ED3155DAC}" dt="2023-03-03T08:16:09.794" v="4307" actId="1076"/>
          <ac:spMkLst>
            <pc:docMk/>
            <pc:sldMk cId="1937619166" sldId="376"/>
            <ac:spMk id="1054" creationId="{2504EB4F-6254-FB7C-B400-3BB361416A00}"/>
          </ac:spMkLst>
        </pc:spChg>
        <pc:spChg chg="add del mod">
          <ac:chgData name="Elen Tonoyan" userId="a081e7e5-dafd-4abb-ad1b-4e186d3e8c55" providerId="ADAL" clId="{03A42D61-B37D-425D-AD3E-CF0ED3155DAC}" dt="2023-02-14T14:59:09.428" v="1980" actId="478"/>
          <ac:spMkLst>
            <pc:docMk/>
            <pc:sldMk cId="1937619166" sldId="376"/>
            <ac:spMk id="1055" creationId="{B53370AD-C8B4-E593-2C6F-3C32D9082F3A}"/>
          </ac:spMkLst>
        </pc:spChg>
        <pc:spChg chg="add mod">
          <ac:chgData name="Elen Tonoyan" userId="a081e7e5-dafd-4abb-ad1b-4e186d3e8c55" providerId="ADAL" clId="{03A42D61-B37D-425D-AD3E-CF0ED3155DAC}" dt="2023-03-03T08:17:48.983" v="4323" actId="20577"/>
          <ac:spMkLst>
            <pc:docMk/>
            <pc:sldMk cId="1937619166" sldId="376"/>
            <ac:spMk id="1056" creationId="{ED0DD66A-931A-6C5C-84F4-8F779FC7C594}"/>
          </ac:spMkLst>
        </pc:spChg>
        <pc:grpChg chg="del mod">
          <ac:chgData name="Elen Tonoyan" userId="a081e7e5-dafd-4abb-ad1b-4e186d3e8c55" providerId="ADAL" clId="{03A42D61-B37D-425D-AD3E-CF0ED3155DAC}" dt="2023-02-13T14:46:26.027" v="1211" actId="165"/>
          <ac:grpSpMkLst>
            <pc:docMk/>
            <pc:sldMk cId="1937619166" sldId="376"/>
            <ac:grpSpMk id="5" creationId="{0CBEF75F-174B-B5C3-F651-907109D22DB7}"/>
          </ac:grpSpMkLst>
        </pc:grpChg>
        <pc:grpChg chg="add del mod">
          <ac:chgData name="Elen Tonoyan" userId="a081e7e5-dafd-4abb-ad1b-4e186d3e8c55" providerId="ADAL" clId="{03A42D61-B37D-425D-AD3E-CF0ED3155DAC}" dt="2023-03-15T12:34:33.945" v="5060" actId="478"/>
          <ac:grpSpMkLst>
            <pc:docMk/>
            <pc:sldMk cId="1937619166" sldId="376"/>
            <ac:grpSpMk id="31" creationId="{1B69DAC2-E864-1A6F-1B9E-A0C78B19276F}"/>
          </ac:grpSpMkLst>
        </pc:grpChg>
        <pc:grpChg chg="add del mod">
          <ac:chgData name="Elen Tonoyan" userId="a081e7e5-dafd-4abb-ad1b-4e186d3e8c55" providerId="ADAL" clId="{03A42D61-B37D-425D-AD3E-CF0ED3155DAC}" dt="2023-03-15T12:34:46.583" v="5065" actId="478"/>
          <ac:grpSpMkLst>
            <pc:docMk/>
            <pc:sldMk cId="1937619166" sldId="376"/>
            <ac:grpSpMk id="1024" creationId="{3D427257-302A-D382-390F-66547B26C0E6}"/>
          </ac:grpSpMkLst>
        </pc:grpChg>
        <pc:grpChg chg="add mod">
          <ac:chgData name="Elen Tonoyan" userId="a081e7e5-dafd-4abb-ad1b-4e186d3e8c55" providerId="ADAL" clId="{03A42D61-B37D-425D-AD3E-CF0ED3155DAC}" dt="2023-03-15T12:34:46.583" v="5065" actId="478"/>
          <ac:grpSpMkLst>
            <pc:docMk/>
            <pc:sldMk cId="1937619166" sldId="376"/>
            <ac:grpSpMk id="1025" creationId="{2B61F907-6DA2-8B52-A302-85D19CABCD1E}"/>
          </ac:grpSpMkLst>
        </pc:grpChg>
        <pc:grpChg chg="add mod">
          <ac:chgData name="Elen Tonoyan" userId="a081e7e5-dafd-4abb-ad1b-4e186d3e8c55" providerId="ADAL" clId="{03A42D61-B37D-425D-AD3E-CF0ED3155DAC}" dt="2023-03-15T12:34:46.583" v="5065" actId="478"/>
          <ac:grpSpMkLst>
            <pc:docMk/>
            <pc:sldMk cId="1937619166" sldId="376"/>
            <ac:grpSpMk id="1049" creationId="{CA460D4F-D38F-825D-1149-FF09A1D3C24F}"/>
          </ac:grpSpMkLst>
        </pc:grpChg>
        <pc:grpChg chg="add mod">
          <ac:chgData name="Elen Tonoyan" userId="a081e7e5-dafd-4abb-ad1b-4e186d3e8c55" providerId="ADAL" clId="{03A42D61-B37D-425D-AD3E-CF0ED3155DAC}" dt="2023-03-03T08:16:09.794" v="4307" actId="1076"/>
          <ac:grpSpMkLst>
            <pc:docMk/>
            <pc:sldMk cId="1937619166" sldId="376"/>
            <ac:grpSpMk id="1059" creationId="{96142BC4-FD14-9055-36F5-45E7E0EA46B3}"/>
          </ac:grpSpMkLst>
        </pc:grpChg>
        <pc:graphicFrameChg chg="add del mod modGraphic">
          <ac:chgData name="Elen Tonoyan" userId="a081e7e5-dafd-4abb-ad1b-4e186d3e8c55" providerId="ADAL" clId="{03A42D61-B37D-425D-AD3E-CF0ED3155DAC}" dt="2023-02-13T14:42:56.749" v="1200" actId="18245"/>
          <ac:graphicFrameMkLst>
            <pc:docMk/>
            <pc:sldMk cId="1937619166" sldId="376"/>
            <ac:graphicFrameMk id="4" creationId="{FC7070E2-4A19-3F98-591A-467CB5437212}"/>
          </ac:graphicFrameMkLst>
        </pc:graphicFrameChg>
        <pc:picChg chg="add mod modCrop">
          <ac:chgData name="Elen Tonoyan" userId="a081e7e5-dafd-4abb-ad1b-4e186d3e8c55" providerId="ADAL" clId="{03A42D61-B37D-425D-AD3E-CF0ED3155DAC}" dt="2023-03-15T12:35:34.171" v="5075" actId="14100"/>
          <ac:picMkLst>
            <pc:docMk/>
            <pc:sldMk cId="1937619166" sldId="376"/>
            <ac:picMk id="7" creationId="{EA926581-47D8-BDF5-3D3D-7613A9AA59EF}"/>
          </ac:picMkLst>
        </pc:picChg>
        <pc:picChg chg="add del mod ord">
          <ac:chgData name="Elen Tonoyan" userId="a081e7e5-dafd-4abb-ad1b-4e186d3e8c55" providerId="ADAL" clId="{03A42D61-B37D-425D-AD3E-CF0ED3155DAC}" dt="2023-02-13T14:53:58.757" v="1305" actId="478"/>
          <ac:picMkLst>
            <pc:docMk/>
            <pc:sldMk cId="1937619166" sldId="376"/>
            <ac:picMk id="22" creationId="{49B95287-8081-919A-1E0B-EE07AF85F91D}"/>
          </ac:picMkLst>
        </pc:picChg>
        <pc:picChg chg="add del mod">
          <ac:chgData name="Elen Tonoyan" userId="a081e7e5-dafd-4abb-ad1b-4e186d3e8c55" providerId="ADAL" clId="{03A42D61-B37D-425D-AD3E-CF0ED3155DAC}" dt="2023-02-13T14:54:29.914" v="1309" actId="478"/>
          <ac:picMkLst>
            <pc:docMk/>
            <pc:sldMk cId="1937619166" sldId="376"/>
            <ac:picMk id="23" creationId="{B385BDBF-1949-06FC-F4B9-F4A0DE1E3CF3}"/>
          </ac:picMkLst>
        </pc:picChg>
        <pc:picChg chg="add del mod">
          <ac:chgData name="Elen Tonoyan" userId="a081e7e5-dafd-4abb-ad1b-4e186d3e8c55" providerId="ADAL" clId="{03A42D61-B37D-425D-AD3E-CF0ED3155DAC}" dt="2023-03-15T12:34:46.583" v="5065" actId="478"/>
          <ac:picMkLst>
            <pc:docMk/>
            <pc:sldMk cId="1937619166" sldId="376"/>
            <ac:picMk id="24" creationId="{A019974E-91D6-1891-3803-475C17DD0995}"/>
          </ac:picMkLst>
        </pc:picChg>
        <pc:picChg chg="add mod">
          <ac:chgData name="Elen Tonoyan" userId="a081e7e5-dafd-4abb-ad1b-4e186d3e8c55" providerId="ADAL" clId="{03A42D61-B37D-425D-AD3E-CF0ED3155DAC}" dt="2023-03-15T12:34:46.583" v="5065" actId="478"/>
          <ac:picMkLst>
            <pc:docMk/>
            <pc:sldMk cId="1937619166" sldId="376"/>
            <ac:picMk id="25" creationId="{FD6589AA-2D3D-1200-D5FF-0301D163448C}"/>
          </ac:picMkLst>
        </pc:picChg>
        <pc:picChg chg="add del mod modCrop">
          <ac:chgData name="Elen Tonoyan" userId="a081e7e5-dafd-4abb-ad1b-4e186d3e8c55" providerId="ADAL" clId="{03A42D61-B37D-425D-AD3E-CF0ED3155DAC}" dt="2023-03-15T12:34:33.945" v="5060" actId="478"/>
          <ac:picMkLst>
            <pc:docMk/>
            <pc:sldMk cId="1937619166" sldId="376"/>
            <ac:picMk id="27" creationId="{4E64816D-3CC1-FABE-91C2-4E6C63195D90}"/>
          </ac:picMkLst>
        </pc:picChg>
        <pc:picChg chg="add del mod ord modCrop">
          <ac:chgData name="Elen Tonoyan" userId="a081e7e5-dafd-4abb-ad1b-4e186d3e8c55" providerId="ADAL" clId="{03A42D61-B37D-425D-AD3E-CF0ED3155DAC}" dt="2023-02-14T14:17:07.658" v="1498" actId="478"/>
          <ac:picMkLst>
            <pc:docMk/>
            <pc:sldMk cId="1937619166" sldId="376"/>
            <ac:picMk id="29" creationId="{EFDE2A5F-A3D1-B970-A2A0-0E1F294D489B}"/>
          </ac:picMkLst>
        </pc:picChg>
        <pc:picChg chg="add del mod">
          <ac:chgData name="Elen Tonoyan" userId="a081e7e5-dafd-4abb-ad1b-4e186d3e8c55" providerId="ADAL" clId="{03A42D61-B37D-425D-AD3E-CF0ED3155DAC}" dt="2023-02-14T14:17:27.466" v="1501" actId="478"/>
          <ac:picMkLst>
            <pc:docMk/>
            <pc:sldMk cId="1937619166" sldId="376"/>
            <ac:picMk id="30" creationId="{5C1FECAA-7FE6-81D0-CCE8-D8E6564296C6}"/>
          </ac:picMkLst>
        </pc:picChg>
        <pc:picChg chg="add del mod">
          <ac:chgData name="Elen Tonoyan" userId="a081e7e5-dafd-4abb-ad1b-4e186d3e8c55" providerId="ADAL" clId="{03A42D61-B37D-425D-AD3E-CF0ED3155DAC}" dt="2023-02-13T14:58:17.394" v="1357" actId="21"/>
          <ac:picMkLst>
            <pc:docMk/>
            <pc:sldMk cId="1937619166" sldId="376"/>
            <ac:picMk id="1026" creationId="{EC86F1A0-CFAB-81E3-74DA-292864460F87}"/>
          </ac:picMkLst>
        </pc:picChg>
        <pc:picChg chg="add del">
          <ac:chgData name="Elen Tonoyan" userId="a081e7e5-dafd-4abb-ad1b-4e186d3e8c55" providerId="ADAL" clId="{03A42D61-B37D-425D-AD3E-CF0ED3155DAC}" dt="2023-02-13T14:56:15.355" v="1326"/>
          <ac:picMkLst>
            <pc:docMk/>
            <pc:sldMk cId="1937619166" sldId="376"/>
            <ac:picMk id="1028" creationId="{24FC6C2B-57DA-2F1B-83F5-67F47BF30639}"/>
          </ac:picMkLst>
        </pc:picChg>
        <pc:picChg chg="add del mod">
          <ac:chgData name="Elen Tonoyan" userId="a081e7e5-dafd-4abb-ad1b-4e186d3e8c55" providerId="ADAL" clId="{03A42D61-B37D-425D-AD3E-CF0ED3155DAC}" dt="2023-02-13T14:56:34.973" v="1332"/>
          <ac:picMkLst>
            <pc:docMk/>
            <pc:sldMk cId="1937619166" sldId="376"/>
            <ac:picMk id="1030" creationId="{C5DCA53D-BC0B-584E-3EF1-B84F06554263}"/>
          </ac:picMkLst>
        </pc:picChg>
        <pc:picChg chg="add mod">
          <ac:chgData name="Elen Tonoyan" userId="a081e7e5-dafd-4abb-ad1b-4e186d3e8c55" providerId="ADAL" clId="{03A42D61-B37D-425D-AD3E-CF0ED3155DAC}" dt="2023-03-15T12:34:46.583" v="5065" actId="478"/>
          <ac:picMkLst>
            <pc:docMk/>
            <pc:sldMk cId="1937619166" sldId="376"/>
            <ac:picMk id="1032" creationId="{0DE228B1-85B1-EAA9-19D9-A91B05171F3F}"/>
          </ac:picMkLst>
        </pc:picChg>
        <pc:picChg chg="add mod">
          <ac:chgData name="Elen Tonoyan" userId="a081e7e5-dafd-4abb-ad1b-4e186d3e8c55" providerId="ADAL" clId="{03A42D61-B37D-425D-AD3E-CF0ED3155DAC}" dt="2023-03-03T08:16:09.794" v="4307" actId="1076"/>
          <ac:picMkLst>
            <pc:docMk/>
            <pc:sldMk cId="1937619166" sldId="376"/>
            <ac:picMk id="1058" creationId="{D6041163-6B07-1D5D-8008-7D904CE4FC3D}"/>
          </ac:picMkLst>
        </pc:picChg>
        <pc:cxnChg chg="add del mod">
          <ac:chgData name="Elen Tonoyan" userId="a081e7e5-dafd-4abb-ad1b-4e186d3e8c55" providerId="ADAL" clId="{03A42D61-B37D-425D-AD3E-CF0ED3155DAC}" dt="2023-02-14T14:20:00.418" v="1529" actId="11529"/>
          <ac:cxnSpMkLst>
            <pc:docMk/>
            <pc:sldMk cId="1937619166" sldId="376"/>
            <ac:cxnSpMk id="1029" creationId="{A23E0B5B-E3BD-CC8B-E2F3-0B48E3BEA4A5}"/>
          </ac:cxnSpMkLst>
        </pc:cxnChg>
        <pc:cxnChg chg="add del mod">
          <ac:chgData name="Elen Tonoyan" userId="a081e7e5-dafd-4abb-ad1b-4e186d3e8c55" providerId="ADAL" clId="{03A42D61-B37D-425D-AD3E-CF0ED3155DAC}" dt="2023-02-14T14:21:14.299" v="1537" actId="478"/>
          <ac:cxnSpMkLst>
            <pc:docMk/>
            <pc:sldMk cId="1937619166" sldId="376"/>
            <ac:cxnSpMk id="1033" creationId="{A4427800-95C6-ABA8-8545-3F00BBF25000}"/>
          </ac:cxnSpMkLst>
        </pc:cxnChg>
        <pc:cxnChg chg="add mod">
          <ac:chgData name="Elen Tonoyan" userId="a081e7e5-dafd-4abb-ad1b-4e186d3e8c55" providerId="ADAL" clId="{03A42D61-B37D-425D-AD3E-CF0ED3155DAC}" dt="2023-03-15T12:34:46.583" v="5065" actId="478"/>
          <ac:cxnSpMkLst>
            <pc:docMk/>
            <pc:sldMk cId="1937619166" sldId="376"/>
            <ac:cxnSpMk id="1041" creationId="{47EB2E43-FAF2-88D1-B3EF-49CD3A742016}"/>
          </ac:cxnSpMkLst>
        </pc:cxnChg>
        <pc:cxnChg chg="add mod">
          <ac:chgData name="Elen Tonoyan" userId="a081e7e5-dafd-4abb-ad1b-4e186d3e8c55" providerId="ADAL" clId="{03A42D61-B37D-425D-AD3E-CF0ED3155DAC}" dt="2023-03-15T12:34:46.583" v="5065" actId="478"/>
          <ac:cxnSpMkLst>
            <pc:docMk/>
            <pc:sldMk cId="1937619166" sldId="376"/>
            <ac:cxnSpMk id="1043" creationId="{D57D525D-8371-C526-12C1-9FD095FB9B7B}"/>
          </ac:cxnSpMkLst>
        </pc:cxnChg>
        <pc:cxnChg chg="add mod">
          <ac:chgData name="Elen Tonoyan" userId="a081e7e5-dafd-4abb-ad1b-4e186d3e8c55" providerId="ADAL" clId="{03A42D61-B37D-425D-AD3E-CF0ED3155DAC}" dt="2023-03-15T12:34:46.583" v="5065" actId="478"/>
          <ac:cxnSpMkLst>
            <pc:docMk/>
            <pc:sldMk cId="1937619166" sldId="376"/>
            <ac:cxnSpMk id="1046" creationId="{79159C1E-A7CF-740C-BB20-016462230C14}"/>
          </ac:cxnSpMkLst>
        </pc:cxnChg>
        <pc:cxnChg chg="add mod">
          <ac:chgData name="Elen Tonoyan" userId="a081e7e5-dafd-4abb-ad1b-4e186d3e8c55" providerId="ADAL" clId="{03A42D61-B37D-425D-AD3E-CF0ED3155DAC}" dt="2023-03-15T12:34:46.583" v="5065" actId="478"/>
          <ac:cxnSpMkLst>
            <pc:docMk/>
            <pc:sldMk cId="1937619166" sldId="376"/>
            <ac:cxnSpMk id="1048" creationId="{5840031D-337B-6ACC-CCD5-16DA67CA1077}"/>
          </ac:cxnSpMkLst>
        </pc:cxnChg>
        <pc:cxnChg chg="add del mod">
          <ac:chgData name="Elen Tonoyan" userId="a081e7e5-dafd-4abb-ad1b-4e186d3e8c55" providerId="ADAL" clId="{03A42D61-B37D-425D-AD3E-CF0ED3155DAC}" dt="2023-02-14T14:23:56.602" v="1562"/>
          <ac:cxnSpMkLst>
            <pc:docMk/>
            <pc:sldMk cId="1937619166" sldId="376"/>
            <ac:cxnSpMk id="1051" creationId="{5F63A699-12FC-C871-4F61-496225F554F9}"/>
          </ac:cxnSpMkLst>
        </pc:cxnChg>
      </pc:sldChg>
      <pc:sldChg chg="addSp delSp modSp add mod ord">
        <pc:chgData name="Elen Tonoyan" userId="a081e7e5-dafd-4abb-ad1b-4e186d3e8c55" providerId="ADAL" clId="{03A42D61-B37D-425D-AD3E-CF0ED3155DAC}" dt="2023-04-26T06:54:17.151" v="10735" actId="1076"/>
        <pc:sldMkLst>
          <pc:docMk/>
          <pc:sldMk cId="4123036441" sldId="377"/>
        </pc:sldMkLst>
        <pc:spChg chg="add del mod">
          <ac:chgData name="Elen Tonoyan" userId="a081e7e5-dafd-4abb-ad1b-4e186d3e8c55" providerId="ADAL" clId="{03A42D61-B37D-425D-AD3E-CF0ED3155DAC}" dt="2023-03-02T16:16:09.784" v="3857" actId="478"/>
          <ac:spMkLst>
            <pc:docMk/>
            <pc:sldMk cId="4123036441" sldId="377"/>
            <ac:spMk id="2" creationId="{2928BDF1-9E07-5B90-0EC2-C7E52B0E07B7}"/>
          </ac:spMkLst>
        </pc:spChg>
        <pc:spChg chg="del mod">
          <ac:chgData name="Elen Tonoyan" userId="a081e7e5-dafd-4abb-ad1b-4e186d3e8c55" providerId="ADAL" clId="{03A42D61-B37D-425D-AD3E-CF0ED3155DAC}" dt="2023-02-18T08:05:45.680" v="2125" actId="478"/>
          <ac:spMkLst>
            <pc:docMk/>
            <pc:sldMk cId="4123036441" sldId="377"/>
            <ac:spMk id="2" creationId="{96E70C8A-2C1D-40F8-D2A8-34EED94923D3}"/>
          </ac:spMkLst>
        </pc:spChg>
        <pc:spChg chg="mod">
          <ac:chgData name="Elen Tonoyan" userId="a081e7e5-dafd-4abb-ad1b-4e186d3e8c55" providerId="ADAL" clId="{03A42D61-B37D-425D-AD3E-CF0ED3155DAC}" dt="2023-04-26T06:54:17.151" v="10735" actId="1076"/>
          <ac:spMkLst>
            <pc:docMk/>
            <pc:sldMk cId="4123036441" sldId="377"/>
            <ac:spMk id="3" creationId="{BFA05A99-C3EA-EE86-30A1-E61E625A9131}"/>
          </ac:spMkLst>
        </pc:spChg>
        <pc:spChg chg="add del mod">
          <ac:chgData name="Elen Tonoyan" userId="a081e7e5-dafd-4abb-ad1b-4e186d3e8c55" providerId="ADAL" clId="{03A42D61-B37D-425D-AD3E-CF0ED3155DAC}" dt="2023-02-18T08:05:51.289" v="2126" actId="478"/>
          <ac:spMkLst>
            <pc:docMk/>
            <pc:sldMk cId="4123036441" sldId="377"/>
            <ac:spMk id="4" creationId="{AFF9191F-4A44-38B8-CE19-13595FA57228}"/>
          </ac:spMkLst>
        </pc:spChg>
        <pc:spChg chg="add del mod">
          <ac:chgData name="Elen Tonoyan" userId="a081e7e5-dafd-4abb-ad1b-4e186d3e8c55" providerId="ADAL" clId="{03A42D61-B37D-425D-AD3E-CF0ED3155DAC}" dt="2023-03-18T19:30:38.364" v="5342"/>
          <ac:spMkLst>
            <pc:docMk/>
            <pc:sldMk cId="4123036441" sldId="377"/>
            <ac:spMk id="4" creationId="{B544F7AD-0782-95F2-BB8E-1002E8A01844}"/>
          </ac:spMkLst>
        </pc:spChg>
        <pc:spChg chg="add mod">
          <ac:chgData name="Elen Tonoyan" userId="a081e7e5-dafd-4abb-ad1b-4e186d3e8c55" providerId="ADAL" clId="{03A42D61-B37D-425D-AD3E-CF0ED3155DAC}" dt="2023-04-26T06:53:49.152" v="10729" actId="1076"/>
          <ac:spMkLst>
            <pc:docMk/>
            <pc:sldMk cId="4123036441" sldId="377"/>
            <ac:spMk id="10" creationId="{BEAFDAC7-1691-46EB-1873-906CF1EF72CD}"/>
          </ac:spMkLst>
        </pc:spChg>
        <pc:spChg chg="add mod">
          <ac:chgData name="Elen Tonoyan" userId="a081e7e5-dafd-4abb-ad1b-4e186d3e8c55" providerId="ADAL" clId="{03A42D61-B37D-425D-AD3E-CF0ED3155DAC}" dt="2023-04-26T06:53:51.978" v="10730" actId="404"/>
          <ac:spMkLst>
            <pc:docMk/>
            <pc:sldMk cId="4123036441" sldId="377"/>
            <ac:spMk id="11" creationId="{7D1CED1B-6BBD-7F67-B299-0F1687DC0744}"/>
          </ac:spMkLst>
        </pc:spChg>
        <pc:spChg chg="add mod">
          <ac:chgData name="Elen Tonoyan" userId="a081e7e5-dafd-4abb-ad1b-4e186d3e8c55" providerId="ADAL" clId="{03A42D61-B37D-425D-AD3E-CF0ED3155DAC}" dt="2023-04-26T06:54:04.069" v="10734" actId="1076"/>
          <ac:spMkLst>
            <pc:docMk/>
            <pc:sldMk cId="4123036441" sldId="377"/>
            <ac:spMk id="12" creationId="{98B32A41-3476-05AD-F4C9-83958B0ECD2B}"/>
          </ac:spMkLst>
        </pc:spChg>
        <pc:spChg chg="add mod">
          <ac:chgData name="Elen Tonoyan" userId="a081e7e5-dafd-4abb-ad1b-4e186d3e8c55" providerId="ADAL" clId="{03A42D61-B37D-425D-AD3E-CF0ED3155DAC}" dt="2023-03-20T04:33:23.190" v="6846"/>
          <ac:spMkLst>
            <pc:docMk/>
            <pc:sldMk cId="4123036441" sldId="377"/>
            <ac:spMk id="33" creationId="{02BA79C1-956A-06ED-F4AE-E2C783AFAD64}"/>
          </ac:spMkLst>
        </pc:spChg>
        <pc:spChg chg="add mod">
          <ac:chgData name="Elen Tonoyan" userId="a081e7e5-dafd-4abb-ad1b-4e186d3e8c55" providerId="ADAL" clId="{03A42D61-B37D-425D-AD3E-CF0ED3155DAC}" dt="2023-03-20T04:33:23.190" v="6846"/>
          <ac:spMkLst>
            <pc:docMk/>
            <pc:sldMk cId="4123036441" sldId="377"/>
            <ac:spMk id="34" creationId="{6A633642-2DE8-AE4E-83C8-B204719E9A91}"/>
          </ac:spMkLst>
        </pc:spChg>
        <pc:spChg chg="add mod">
          <ac:chgData name="Elen Tonoyan" userId="a081e7e5-dafd-4abb-ad1b-4e186d3e8c55" providerId="ADAL" clId="{03A42D61-B37D-425D-AD3E-CF0ED3155DAC}" dt="2023-03-20T04:33:23.190" v="6846"/>
          <ac:spMkLst>
            <pc:docMk/>
            <pc:sldMk cId="4123036441" sldId="377"/>
            <ac:spMk id="35" creationId="{3BCF3A08-97E4-8644-6990-B676FCDB08F9}"/>
          </ac:spMkLst>
        </pc:spChg>
        <pc:grpChg chg="mod">
          <ac:chgData name="Elen Tonoyan" userId="a081e7e5-dafd-4abb-ad1b-4e186d3e8c55" providerId="ADAL" clId="{03A42D61-B37D-425D-AD3E-CF0ED3155DAC}" dt="2023-03-20T04:34:47.517" v="6862" actId="164"/>
          <ac:grpSpMkLst>
            <pc:docMk/>
            <pc:sldMk cId="4123036441" sldId="377"/>
            <ac:grpSpMk id="8" creationId="{FB126D68-EA0C-7842-5B99-7D85CF7A6F5E}"/>
          </ac:grpSpMkLst>
        </pc:grpChg>
        <pc:grpChg chg="add mod">
          <ac:chgData name="Elen Tonoyan" userId="a081e7e5-dafd-4abb-ad1b-4e186d3e8c55" providerId="ADAL" clId="{03A42D61-B37D-425D-AD3E-CF0ED3155DAC}" dt="2023-04-26T06:53:55.345" v="10732" actId="1076"/>
          <ac:grpSpMkLst>
            <pc:docMk/>
            <pc:sldMk cId="4123036441" sldId="377"/>
            <ac:grpSpMk id="9" creationId="{DEE84949-A215-DFD5-55EB-3C8072955716}"/>
          </ac:grpSpMkLst>
        </pc:grpChg>
        <pc:grpChg chg="add mod">
          <ac:chgData name="Elen Tonoyan" userId="a081e7e5-dafd-4abb-ad1b-4e186d3e8c55" providerId="ADAL" clId="{03A42D61-B37D-425D-AD3E-CF0ED3155DAC}" dt="2023-03-19T09:14:00.142" v="6182" actId="164"/>
          <ac:grpSpMkLst>
            <pc:docMk/>
            <pc:sldMk cId="4123036441" sldId="377"/>
            <ac:grpSpMk id="17" creationId="{530DFC5F-D310-4963-7C03-13424E0B8939}"/>
          </ac:grpSpMkLst>
        </pc:grpChg>
        <pc:grpChg chg="add mod">
          <ac:chgData name="Elen Tonoyan" userId="a081e7e5-dafd-4abb-ad1b-4e186d3e8c55" providerId="ADAL" clId="{03A42D61-B37D-425D-AD3E-CF0ED3155DAC}" dt="2023-03-20T04:33:23.190" v="6846"/>
          <ac:grpSpMkLst>
            <pc:docMk/>
            <pc:sldMk cId="4123036441" sldId="377"/>
            <ac:grpSpMk id="19" creationId="{7969BD68-C20F-07DA-1D0C-CF59936EBB2F}"/>
          </ac:grpSpMkLst>
        </pc:grpChg>
        <pc:grpChg chg="add del mod">
          <ac:chgData name="Elen Tonoyan" userId="a081e7e5-dafd-4abb-ad1b-4e186d3e8c55" providerId="ADAL" clId="{03A42D61-B37D-425D-AD3E-CF0ED3155DAC}" dt="2023-03-20T04:36:19.149" v="6863" actId="478"/>
          <ac:grpSpMkLst>
            <pc:docMk/>
            <pc:sldMk cId="4123036441" sldId="377"/>
            <ac:grpSpMk id="20" creationId="{BB8FC510-6F4D-089E-15D7-9C595C3CF3EE}"/>
          </ac:grpSpMkLst>
        </pc:grpChg>
        <pc:grpChg chg="add del mod">
          <ac:chgData name="Elen Tonoyan" userId="a081e7e5-dafd-4abb-ad1b-4e186d3e8c55" providerId="ADAL" clId="{03A42D61-B37D-425D-AD3E-CF0ED3155DAC}" dt="2023-03-20T04:33:23.190" v="6846"/>
          <ac:grpSpMkLst>
            <pc:docMk/>
            <pc:sldMk cId="4123036441" sldId="377"/>
            <ac:grpSpMk id="28" creationId="{CBBB0773-E572-F407-24A6-843C0B420D76}"/>
          </ac:grpSpMkLst>
        </pc:grpChg>
        <pc:grpChg chg="add mod">
          <ac:chgData name="Elen Tonoyan" userId="a081e7e5-dafd-4abb-ad1b-4e186d3e8c55" providerId="ADAL" clId="{03A42D61-B37D-425D-AD3E-CF0ED3155DAC}" dt="2023-03-20T04:33:23.190" v="6846"/>
          <ac:grpSpMkLst>
            <pc:docMk/>
            <pc:sldMk cId="4123036441" sldId="377"/>
            <ac:grpSpMk id="29" creationId="{21C64144-ED23-5768-BC97-83F0D8E9D0F5}"/>
          </ac:grpSpMkLst>
        </pc:grpChg>
        <pc:grpChg chg="add del mod">
          <ac:chgData name="Elen Tonoyan" userId="a081e7e5-dafd-4abb-ad1b-4e186d3e8c55" providerId="ADAL" clId="{03A42D61-B37D-425D-AD3E-CF0ED3155DAC}" dt="2023-03-20T04:33:21.701" v="6844"/>
          <ac:grpSpMkLst>
            <pc:docMk/>
            <pc:sldMk cId="4123036441" sldId="377"/>
            <ac:grpSpMk id="31" creationId="{9449E886-48CF-4434-B108-39BF442C2DDC}"/>
          </ac:grpSpMkLst>
        </pc:grpChg>
        <pc:grpChg chg="add mod">
          <ac:chgData name="Elen Tonoyan" userId="a081e7e5-dafd-4abb-ad1b-4e186d3e8c55" providerId="ADAL" clId="{03A42D61-B37D-425D-AD3E-CF0ED3155DAC}" dt="2023-03-20T04:33:23.190" v="6846"/>
          <ac:grpSpMkLst>
            <pc:docMk/>
            <pc:sldMk cId="4123036441" sldId="377"/>
            <ac:grpSpMk id="32" creationId="{3A9E53FC-B9C1-CD05-8535-89338A0485E2}"/>
          </ac:grpSpMkLst>
        </pc:grpChg>
        <pc:grpChg chg="add mod">
          <ac:chgData name="Elen Tonoyan" userId="a081e7e5-dafd-4abb-ad1b-4e186d3e8c55" providerId="ADAL" clId="{03A42D61-B37D-425D-AD3E-CF0ED3155DAC}" dt="2023-03-20T04:33:23.190" v="6846"/>
          <ac:grpSpMkLst>
            <pc:docMk/>
            <pc:sldMk cId="4123036441" sldId="377"/>
            <ac:grpSpMk id="36" creationId="{6C9CF041-9D23-8429-05A5-7C734445BE1F}"/>
          </ac:grpSpMkLst>
        </pc:grpChg>
        <pc:grpChg chg="add mod">
          <ac:chgData name="Elen Tonoyan" userId="a081e7e5-dafd-4abb-ad1b-4e186d3e8c55" providerId="ADAL" clId="{03A42D61-B37D-425D-AD3E-CF0ED3155DAC}" dt="2023-03-20T04:34:47.517" v="6862" actId="164"/>
          <ac:grpSpMkLst>
            <pc:docMk/>
            <pc:sldMk cId="4123036441" sldId="377"/>
            <ac:grpSpMk id="38" creationId="{32BB3D34-CC81-0BE4-CB57-63E6D55C4FB0}"/>
          </ac:grpSpMkLst>
        </pc:grpChg>
        <pc:picChg chg="add mod modCrop">
          <ac:chgData name="Elen Tonoyan" userId="a081e7e5-dafd-4abb-ad1b-4e186d3e8c55" providerId="ADAL" clId="{03A42D61-B37D-425D-AD3E-CF0ED3155DAC}" dt="2023-04-02T11:45:03.745" v="10477" actId="164"/>
          <ac:picMkLst>
            <pc:docMk/>
            <pc:sldMk cId="4123036441" sldId="377"/>
            <ac:picMk id="4" creationId="{0BF859B7-9FA6-3A88-1C32-F08A959527DA}"/>
          </ac:picMkLst>
        </pc:picChg>
        <pc:picChg chg="add mod modCrop">
          <ac:chgData name="Elen Tonoyan" userId="a081e7e5-dafd-4abb-ad1b-4e186d3e8c55" providerId="ADAL" clId="{03A42D61-B37D-425D-AD3E-CF0ED3155DAC}" dt="2023-03-20T04:33:23.190" v="6846"/>
          <ac:picMkLst>
            <pc:docMk/>
            <pc:sldMk cId="4123036441" sldId="377"/>
            <ac:picMk id="5" creationId="{8C267D7C-923B-20DA-24DA-13AB70D0B9AA}"/>
          </ac:picMkLst>
        </pc:picChg>
        <pc:picChg chg="add mod modCrop">
          <ac:chgData name="Elen Tonoyan" userId="a081e7e5-dafd-4abb-ad1b-4e186d3e8c55" providerId="ADAL" clId="{03A42D61-B37D-425D-AD3E-CF0ED3155DAC}" dt="2023-04-02T11:45:03.745" v="10477" actId="164"/>
          <ac:picMkLst>
            <pc:docMk/>
            <pc:sldMk cId="4123036441" sldId="377"/>
            <ac:picMk id="6" creationId="{061E311A-0ECC-6821-5539-B0FCE9DAD0B2}"/>
          </ac:picMkLst>
        </pc:picChg>
        <pc:picChg chg="add del mod">
          <ac:chgData name="Elen Tonoyan" userId="a081e7e5-dafd-4abb-ad1b-4e186d3e8c55" providerId="ADAL" clId="{03A42D61-B37D-425D-AD3E-CF0ED3155DAC}" dt="2023-03-01T15:31:28.976" v="2555" actId="478"/>
          <ac:picMkLst>
            <pc:docMk/>
            <pc:sldMk cId="4123036441" sldId="377"/>
            <ac:picMk id="6" creationId="{70504D5B-F261-7E3D-3710-2C3160821FBD}"/>
          </ac:picMkLst>
        </pc:picChg>
        <pc:picChg chg="add mod">
          <ac:chgData name="Elen Tonoyan" userId="a081e7e5-dafd-4abb-ad1b-4e186d3e8c55" providerId="ADAL" clId="{03A42D61-B37D-425D-AD3E-CF0ED3155DAC}" dt="2023-03-20T04:34:02.452" v="6853" actId="1076"/>
          <ac:picMkLst>
            <pc:docMk/>
            <pc:sldMk cId="4123036441" sldId="377"/>
            <ac:picMk id="7" creationId="{A82C482C-6FE3-6DD1-C172-4D568307504D}"/>
          </ac:picMkLst>
        </pc:picChg>
        <pc:picChg chg="add mod modCrop">
          <ac:chgData name="Elen Tonoyan" userId="a081e7e5-dafd-4abb-ad1b-4e186d3e8c55" providerId="ADAL" clId="{03A42D61-B37D-425D-AD3E-CF0ED3155DAC}" dt="2023-04-02T11:45:03.745" v="10477" actId="164"/>
          <ac:picMkLst>
            <pc:docMk/>
            <pc:sldMk cId="4123036441" sldId="377"/>
            <ac:picMk id="8" creationId="{D06FE02D-1B0F-F6F9-751B-C9E98030CFB5}"/>
          </ac:picMkLst>
        </pc:picChg>
        <pc:picChg chg="add mod">
          <ac:chgData name="Elen Tonoyan" userId="a081e7e5-dafd-4abb-ad1b-4e186d3e8c55" providerId="ADAL" clId="{03A42D61-B37D-425D-AD3E-CF0ED3155DAC}" dt="2023-03-20T04:33:23.190" v="6846"/>
          <ac:picMkLst>
            <pc:docMk/>
            <pc:sldMk cId="4123036441" sldId="377"/>
            <ac:picMk id="9" creationId="{69F62948-02C8-D4F9-3C9A-65CA50AAFF35}"/>
          </ac:picMkLst>
        </pc:picChg>
        <pc:picChg chg="add del mod">
          <ac:chgData name="Elen Tonoyan" userId="a081e7e5-dafd-4abb-ad1b-4e186d3e8c55" providerId="ADAL" clId="{03A42D61-B37D-425D-AD3E-CF0ED3155DAC}" dt="2023-03-19T09:10:01.756" v="6146" actId="478"/>
          <ac:picMkLst>
            <pc:docMk/>
            <pc:sldMk cId="4123036441" sldId="377"/>
            <ac:picMk id="11" creationId="{D6D869C1-B25D-D0BC-2B0E-EE8FCADB9B03}"/>
          </ac:picMkLst>
        </pc:picChg>
        <pc:picChg chg="add del mod">
          <ac:chgData name="Elen Tonoyan" userId="a081e7e5-dafd-4abb-ad1b-4e186d3e8c55" providerId="ADAL" clId="{03A42D61-B37D-425D-AD3E-CF0ED3155DAC}" dt="2023-03-19T09:09:59.873" v="6145" actId="478"/>
          <ac:picMkLst>
            <pc:docMk/>
            <pc:sldMk cId="4123036441" sldId="377"/>
            <ac:picMk id="13" creationId="{765658D0-1764-9F67-2B14-E6041BF52D21}"/>
          </ac:picMkLst>
        </pc:picChg>
        <pc:picChg chg="add del mod">
          <ac:chgData name="Elen Tonoyan" userId="a081e7e5-dafd-4abb-ad1b-4e186d3e8c55" providerId="ADAL" clId="{03A42D61-B37D-425D-AD3E-CF0ED3155DAC}" dt="2023-04-02T11:38:11.663" v="10428" actId="478"/>
          <ac:picMkLst>
            <pc:docMk/>
            <pc:sldMk cId="4123036441" sldId="377"/>
            <ac:picMk id="26" creationId="{A19BFB4A-A8AB-E30E-EC75-197F0D9CE74C}"/>
          </ac:picMkLst>
        </pc:picChg>
        <pc:inkChg chg="add mod">
          <ac:chgData name="Elen Tonoyan" userId="a081e7e5-dafd-4abb-ad1b-4e186d3e8c55" providerId="ADAL" clId="{03A42D61-B37D-425D-AD3E-CF0ED3155DAC}" dt="2023-03-20T04:34:47.517" v="6862" actId="164"/>
          <ac:inkMkLst>
            <pc:docMk/>
            <pc:sldMk cId="4123036441" sldId="377"/>
            <ac:inkMk id="2" creationId="{7AD34A6F-65FD-2A80-A835-75619E658E01}"/>
          </ac:inkMkLst>
        </pc:inkChg>
        <pc:inkChg chg="add mod">
          <ac:chgData name="Elen Tonoyan" userId="a081e7e5-dafd-4abb-ad1b-4e186d3e8c55" providerId="ADAL" clId="{03A42D61-B37D-425D-AD3E-CF0ED3155DAC}" dt="2023-03-20T04:33:30.858" v="6849"/>
          <ac:inkMkLst>
            <pc:docMk/>
            <pc:sldMk cId="4123036441" sldId="377"/>
            <ac:inkMk id="4" creationId="{615A2271-C757-A362-83F4-927F8696F881}"/>
          </ac:inkMkLst>
        </pc:inkChg>
        <pc:inkChg chg="add mod">
          <ac:chgData name="Elen Tonoyan" userId="a081e7e5-dafd-4abb-ad1b-4e186d3e8c55" providerId="ADAL" clId="{03A42D61-B37D-425D-AD3E-CF0ED3155DAC}" dt="2023-03-20T04:33:30.858" v="6849"/>
          <ac:inkMkLst>
            <pc:docMk/>
            <pc:sldMk cId="4123036441" sldId="377"/>
            <ac:inkMk id="6" creationId="{A1D6BAA4-4C87-BC74-FD73-BC9B76C2CC0A}"/>
          </ac:inkMkLst>
        </pc:inkChg>
        <pc:inkChg chg="add mod">
          <ac:chgData name="Elen Tonoyan" userId="a081e7e5-dafd-4abb-ad1b-4e186d3e8c55" providerId="ADAL" clId="{03A42D61-B37D-425D-AD3E-CF0ED3155DAC}" dt="2023-03-20T04:34:47.517" v="6862" actId="164"/>
          <ac:inkMkLst>
            <pc:docMk/>
            <pc:sldMk cId="4123036441" sldId="377"/>
            <ac:inkMk id="10" creationId="{74B0D662-BA67-A248-DC00-181A35E951C7}"/>
          </ac:inkMkLst>
        </pc:inkChg>
        <pc:inkChg chg="add del mod">
          <ac:chgData name="Elen Tonoyan" userId="a081e7e5-dafd-4abb-ad1b-4e186d3e8c55" providerId="ADAL" clId="{03A42D61-B37D-425D-AD3E-CF0ED3155DAC}" dt="2023-03-20T04:34:47.517" v="6862" actId="164"/>
          <ac:inkMkLst>
            <pc:docMk/>
            <pc:sldMk cId="4123036441" sldId="377"/>
            <ac:inkMk id="11" creationId="{68799850-4ECB-3E5B-C89E-374A26377555}"/>
          </ac:inkMkLst>
        </pc:inkChg>
        <pc:inkChg chg="add del">
          <ac:chgData name="Elen Tonoyan" userId="a081e7e5-dafd-4abb-ad1b-4e186d3e8c55" providerId="ADAL" clId="{03A42D61-B37D-425D-AD3E-CF0ED3155DAC}" dt="2023-03-20T04:34:15.238" v="6857" actId="9405"/>
          <ac:inkMkLst>
            <pc:docMk/>
            <pc:sldMk cId="4123036441" sldId="377"/>
            <ac:inkMk id="12" creationId="{C4DF943E-E384-2012-EA6A-25DC9AEC545D}"/>
          </ac:inkMkLst>
        </pc:inkChg>
        <pc:inkChg chg="add del">
          <ac:chgData name="Elen Tonoyan" userId="a081e7e5-dafd-4abb-ad1b-4e186d3e8c55" providerId="ADAL" clId="{03A42D61-B37D-425D-AD3E-CF0ED3155DAC}" dt="2023-03-20T04:34:19.431" v="6859" actId="9405"/>
          <ac:inkMkLst>
            <pc:docMk/>
            <pc:sldMk cId="4123036441" sldId="377"/>
            <ac:inkMk id="13" creationId="{91BA1B4A-7972-4592-0686-1B605EA0D2B3}"/>
          </ac:inkMkLst>
        </pc:inkChg>
        <pc:inkChg chg="add mod">
          <ac:chgData name="Elen Tonoyan" userId="a081e7e5-dafd-4abb-ad1b-4e186d3e8c55" providerId="ADAL" clId="{03A42D61-B37D-425D-AD3E-CF0ED3155DAC}" dt="2023-03-20T04:33:23.190" v="6846"/>
          <ac:inkMkLst>
            <pc:docMk/>
            <pc:sldMk cId="4123036441" sldId="377"/>
            <ac:inkMk id="14" creationId="{9B8A1970-949E-E18C-0AA1-40733643D634}"/>
          </ac:inkMkLst>
        </pc:inkChg>
        <pc:inkChg chg="add mod">
          <ac:chgData name="Elen Tonoyan" userId="a081e7e5-dafd-4abb-ad1b-4e186d3e8c55" providerId="ADAL" clId="{03A42D61-B37D-425D-AD3E-CF0ED3155DAC}" dt="2023-03-20T04:33:23.190" v="6846"/>
          <ac:inkMkLst>
            <pc:docMk/>
            <pc:sldMk cId="4123036441" sldId="377"/>
            <ac:inkMk id="15" creationId="{DD9F8E02-006D-31EF-E859-E9489C4FF184}"/>
          </ac:inkMkLst>
        </pc:inkChg>
        <pc:inkChg chg="add del mod">
          <ac:chgData name="Elen Tonoyan" userId="a081e7e5-dafd-4abb-ad1b-4e186d3e8c55" providerId="ADAL" clId="{03A42D61-B37D-425D-AD3E-CF0ED3155DAC}" dt="2023-03-19T09:14:01.054" v="6183" actId="9405"/>
          <ac:inkMkLst>
            <pc:docMk/>
            <pc:sldMk cId="4123036441" sldId="377"/>
            <ac:inkMk id="16" creationId="{3C528B9C-92E7-18A5-0B58-0031AFFA5D41}"/>
          </ac:inkMkLst>
        </pc:inkChg>
        <pc:inkChg chg="add mod">
          <ac:chgData name="Elen Tonoyan" userId="a081e7e5-dafd-4abb-ad1b-4e186d3e8c55" providerId="ADAL" clId="{03A42D61-B37D-425D-AD3E-CF0ED3155DAC}" dt="2023-03-20T04:34:47.517" v="6862" actId="164"/>
          <ac:inkMkLst>
            <pc:docMk/>
            <pc:sldMk cId="4123036441" sldId="377"/>
            <ac:inkMk id="16" creationId="{B9B73CFC-5046-C2FD-0520-58CE7AF186DB}"/>
          </ac:inkMkLst>
        </pc:inkChg>
        <pc:inkChg chg="add mod">
          <ac:chgData name="Elen Tonoyan" userId="a081e7e5-dafd-4abb-ad1b-4e186d3e8c55" providerId="ADAL" clId="{03A42D61-B37D-425D-AD3E-CF0ED3155DAC}" dt="2023-03-20T04:34:47.517" v="6862" actId="164"/>
          <ac:inkMkLst>
            <pc:docMk/>
            <pc:sldMk cId="4123036441" sldId="377"/>
            <ac:inkMk id="17" creationId="{13A8699B-088C-508A-C4DC-E8A41FD0B376}"/>
          </ac:inkMkLst>
        </pc:inkChg>
        <pc:inkChg chg="add mod">
          <ac:chgData name="Elen Tonoyan" userId="a081e7e5-dafd-4abb-ad1b-4e186d3e8c55" providerId="ADAL" clId="{03A42D61-B37D-425D-AD3E-CF0ED3155DAC}" dt="2023-03-20T04:33:23.190" v="6846"/>
          <ac:inkMkLst>
            <pc:docMk/>
            <pc:sldMk cId="4123036441" sldId="377"/>
            <ac:inkMk id="18" creationId="{F8250C36-E6A0-6FD6-4EA1-3EDAE741EFC6}"/>
          </ac:inkMkLst>
        </pc:inkChg>
        <pc:inkChg chg="add del">
          <ac:chgData name="Elen Tonoyan" userId="a081e7e5-dafd-4abb-ad1b-4e186d3e8c55" providerId="ADAL" clId="{03A42D61-B37D-425D-AD3E-CF0ED3155DAC}" dt="2023-03-19T09:15:05.641" v="6193" actId="9405"/>
          <ac:inkMkLst>
            <pc:docMk/>
            <pc:sldMk cId="4123036441" sldId="377"/>
            <ac:inkMk id="20" creationId="{54A726EC-0D92-B9F7-80E1-37432CD6A4DA}"/>
          </ac:inkMkLst>
        </pc:inkChg>
        <pc:inkChg chg="add del">
          <ac:chgData name="Elen Tonoyan" userId="a081e7e5-dafd-4abb-ad1b-4e186d3e8c55" providerId="ADAL" clId="{03A42D61-B37D-425D-AD3E-CF0ED3155DAC}" dt="2023-03-19T09:15:08.705" v="6195" actId="9405"/>
          <ac:inkMkLst>
            <pc:docMk/>
            <pc:sldMk cId="4123036441" sldId="377"/>
            <ac:inkMk id="21" creationId="{F41073B7-F021-6DF6-10A0-50029E3CF50A}"/>
          </ac:inkMkLst>
        </pc:inkChg>
        <pc:inkChg chg="add mod">
          <ac:chgData name="Elen Tonoyan" userId="a081e7e5-dafd-4abb-ad1b-4e186d3e8c55" providerId="ADAL" clId="{03A42D61-B37D-425D-AD3E-CF0ED3155DAC}" dt="2023-03-20T04:33:23.190" v="6846"/>
          <ac:inkMkLst>
            <pc:docMk/>
            <pc:sldMk cId="4123036441" sldId="377"/>
            <ac:inkMk id="22" creationId="{502A5B59-1C18-D4F7-14DB-4DE88B5F2CFA}"/>
          </ac:inkMkLst>
        </pc:inkChg>
        <pc:inkChg chg="add mod">
          <ac:chgData name="Elen Tonoyan" userId="a081e7e5-dafd-4abb-ad1b-4e186d3e8c55" providerId="ADAL" clId="{03A42D61-B37D-425D-AD3E-CF0ED3155DAC}" dt="2023-03-20T04:33:23.190" v="6846"/>
          <ac:inkMkLst>
            <pc:docMk/>
            <pc:sldMk cId="4123036441" sldId="377"/>
            <ac:inkMk id="23" creationId="{D990F41C-3085-F5DB-C11C-C03112158442}"/>
          </ac:inkMkLst>
        </pc:inkChg>
        <pc:inkChg chg="add mod">
          <ac:chgData name="Elen Tonoyan" userId="a081e7e5-dafd-4abb-ad1b-4e186d3e8c55" providerId="ADAL" clId="{03A42D61-B37D-425D-AD3E-CF0ED3155DAC}" dt="2023-03-20T04:33:23.190" v="6846"/>
          <ac:inkMkLst>
            <pc:docMk/>
            <pc:sldMk cId="4123036441" sldId="377"/>
            <ac:inkMk id="24" creationId="{F862098F-E18C-8A78-3D02-A096A9F79066}"/>
          </ac:inkMkLst>
        </pc:inkChg>
        <pc:inkChg chg="add del mod">
          <ac:chgData name="Elen Tonoyan" userId="a081e7e5-dafd-4abb-ad1b-4e186d3e8c55" providerId="ADAL" clId="{03A42D61-B37D-425D-AD3E-CF0ED3155DAC}" dt="2023-03-20T04:33:21.701" v="6845"/>
          <ac:inkMkLst>
            <pc:docMk/>
            <pc:sldMk cId="4123036441" sldId="377"/>
            <ac:inkMk id="25" creationId="{16CA3CD1-4D6E-314C-1C4B-A9D3EC4BDA27}"/>
          </ac:inkMkLst>
        </pc:inkChg>
        <pc:inkChg chg="add del mod">
          <ac:chgData name="Elen Tonoyan" userId="a081e7e5-dafd-4abb-ad1b-4e186d3e8c55" providerId="ADAL" clId="{03A42D61-B37D-425D-AD3E-CF0ED3155DAC}" dt="2023-03-19T09:17:47.946" v="6218"/>
          <ac:inkMkLst>
            <pc:docMk/>
            <pc:sldMk cId="4123036441" sldId="377"/>
            <ac:inkMk id="26" creationId="{C261854A-E44A-8A80-A6CB-098094421ED8}"/>
          </ac:inkMkLst>
        </pc:inkChg>
        <pc:inkChg chg="add del mod">
          <ac:chgData name="Elen Tonoyan" userId="a081e7e5-dafd-4abb-ad1b-4e186d3e8c55" providerId="ADAL" clId="{03A42D61-B37D-425D-AD3E-CF0ED3155DAC}" dt="2023-03-20T04:33:23.190" v="6846"/>
          <ac:inkMkLst>
            <pc:docMk/>
            <pc:sldMk cId="4123036441" sldId="377"/>
            <ac:inkMk id="27" creationId="{7538F8AD-98FD-238C-C451-6A2DEB1FE3A8}"/>
          </ac:inkMkLst>
        </pc:inkChg>
        <pc:inkChg chg="add del mod">
          <ac:chgData name="Elen Tonoyan" userId="a081e7e5-dafd-4abb-ad1b-4e186d3e8c55" providerId="ADAL" clId="{03A42D61-B37D-425D-AD3E-CF0ED3155DAC}" dt="2023-03-20T04:33:21.701" v="6844"/>
          <ac:inkMkLst>
            <pc:docMk/>
            <pc:sldMk cId="4123036441" sldId="377"/>
            <ac:inkMk id="30" creationId="{998616C6-B8D1-11D7-4E34-B051F9E7E590}"/>
          </ac:inkMkLst>
        </pc:inkChg>
        <pc:inkChg chg="add mod">
          <ac:chgData name="Elen Tonoyan" userId="a081e7e5-dafd-4abb-ad1b-4e186d3e8c55" providerId="ADAL" clId="{03A42D61-B37D-425D-AD3E-CF0ED3155DAC}" dt="2023-03-20T04:33:23.190" v="6846"/>
          <ac:inkMkLst>
            <pc:docMk/>
            <pc:sldMk cId="4123036441" sldId="377"/>
            <ac:inkMk id="37" creationId="{17AEB562-15E6-5584-2BCE-7E0FC8F96CBE}"/>
          </ac:inkMkLst>
        </pc:inkChg>
      </pc:sldChg>
      <pc:sldChg chg="addSp delSp modSp add mod ord">
        <pc:chgData name="Elen Tonoyan" userId="a081e7e5-dafd-4abb-ad1b-4e186d3e8c55" providerId="ADAL" clId="{03A42D61-B37D-425D-AD3E-CF0ED3155DAC}" dt="2023-04-28T10:41:48.235" v="10779" actId="1076"/>
        <pc:sldMkLst>
          <pc:docMk/>
          <pc:sldMk cId="3475418102" sldId="378"/>
        </pc:sldMkLst>
        <pc:spChg chg="add del mod">
          <ac:chgData name="Elen Tonoyan" userId="a081e7e5-dafd-4abb-ad1b-4e186d3e8c55" providerId="ADAL" clId="{03A42D61-B37D-425D-AD3E-CF0ED3155DAC}" dt="2023-03-19T08:22:09.891" v="5755" actId="478"/>
          <ac:spMkLst>
            <pc:docMk/>
            <pc:sldMk cId="3475418102" sldId="378"/>
            <ac:spMk id="2" creationId="{1D7BA9E5-26B0-EE35-6038-F305EE6A1DF8}"/>
          </ac:spMkLst>
        </pc:spChg>
        <pc:spChg chg="del mod">
          <ac:chgData name="Elen Tonoyan" userId="a081e7e5-dafd-4abb-ad1b-4e186d3e8c55" providerId="ADAL" clId="{03A42D61-B37D-425D-AD3E-CF0ED3155DAC}" dt="2023-03-02T13:59:36.891" v="3683" actId="478"/>
          <ac:spMkLst>
            <pc:docMk/>
            <pc:sldMk cId="3475418102" sldId="378"/>
            <ac:spMk id="2" creationId="{96E70C8A-2C1D-40F8-D2A8-34EED94923D3}"/>
          </ac:spMkLst>
        </pc:spChg>
        <pc:spChg chg="mod">
          <ac:chgData name="Elen Tonoyan" userId="a081e7e5-dafd-4abb-ad1b-4e186d3e8c55" providerId="ADAL" clId="{03A42D61-B37D-425D-AD3E-CF0ED3155DAC}" dt="2023-03-07T09:56:44.788" v="4941" actId="20577"/>
          <ac:spMkLst>
            <pc:docMk/>
            <pc:sldMk cId="3475418102" sldId="378"/>
            <ac:spMk id="3" creationId="{BFA05A99-C3EA-EE86-30A1-E61E625A9131}"/>
          </ac:spMkLst>
        </pc:spChg>
        <pc:spChg chg="add del mod">
          <ac:chgData name="Elen Tonoyan" userId="a081e7e5-dafd-4abb-ad1b-4e186d3e8c55" providerId="ADAL" clId="{03A42D61-B37D-425D-AD3E-CF0ED3155DAC}" dt="2023-04-02T11:45:30.647" v="10479" actId="1076"/>
          <ac:spMkLst>
            <pc:docMk/>
            <pc:sldMk cId="3475418102" sldId="378"/>
            <ac:spMk id="4" creationId="{204F62C6-9177-7805-B61E-77827F8BACE5}"/>
          </ac:spMkLst>
        </pc:spChg>
        <pc:spChg chg="add del mod">
          <ac:chgData name="Elen Tonoyan" userId="a081e7e5-dafd-4abb-ad1b-4e186d3e8c55" providerId="ADAL" clId="{03A42D61-B37D-425D-AD3E-CF0ED3155DAC}" dt="2023-03-28T07:16:00.910" v="9135" actId="478"/>
          <ac:spMkLst>
            <pc:docMk/>
            <pc:sldMk cId="3475418102" sldId="378"/>
            <ac:spMk id="8" creationId="{92953A11-AA10-9539-E6E3-DA39C34372F5}"/>
          </ac:spMkLst>
        </pc:spChg>
        <pc:spChg chg="add del mod">
          <ac:chgData name="Elen Tonoyan" userId="a081e7e5-dafd-4abb-ad1b-4e186d3e8c55" providerId="ADAL" clId="{03A42D61-B37D-425D-AD3E-CF0ED3155DAC}" dt="2023-03-28T07:15:56.781" v="9133" actId="478"/>
          <ac:spMkLst>
            <pc:docMk/>
            <pc:sldMk cId="3475418102" sldId="378"/>
            <ac:spMk id="9" creationId="{1C9F7A13-ADF2-CB25-77A6-C0DE18A3A92D}"/>
          </ac:spMkLst>
        </pc:spChg>
        <pc:spChg chg="add mod">
          <ac:chgData name="Elen Tonoyan" userId="a081e7e5-dafd-4abb-ad1b-4e186d3e8c55" providerId="ADAL" clId="{03A42D61-B37D-425D-AD3E-CF0ED3155DAC}" dt="2023-03-28T13:16:20.135" v="10142" actId="1076"/>
          <ac:spMkLst>
            <pc:docMk/>
            <pc:sldMk cId="3475418102" sldId="378"/>
            <ac:spMk id="11" creationId="{B3597BC5-8A9A-D272-9265-7F5E17DDC448}"/>
          </ac:spMkLst>
        </pc:spChg>
        <pc:spChg chg="add mod">
          <ac:chgData name="Elen Tonoyan" userId="a081e7e5-dafd-4abb-ad1b-4e186d3e8c55" providerId="ADAL" clId="{03A42D61-B37D-425D-AD3E-CF0ED3155DAC}" dt="2023-03-19T08:21:10.415" v="5728" actId="164"/>
          <ac:spMkLst>
            <pc:docMk/>
            <pc:sldMk cId="3475418102" sldId="378"/>
            <ac:spMk id="62" creationId="{43B8C8BA-A2C7-5973-5167-582EDED6236A}"/>
          </ac:spMkLst>
        </pc:spChg>
        <pc:spChg chg="add mod">
          <ac:chgData name="Elen Tonoyan" userId="a081e7e5-dafd-4abb-ad1b-4e186d3e8c55" providerId="ADAL" clId="{03A42D61-B37D-425D-AD3E-CF0ED3155DAC}" dt="2023-03-19T11:50:13.044" v="6786" actId="20577"/>
          <ac:spMkLst>
            <pc:docMk/>
            <pc:sldMk cId="3475418102" sldId="378"/>
            <ac:spMk id="63" creationId="{9D663F00-2745-1D49-3BEE-49016A082129}"/>
          </ac:spMkLst>
        </pc:spChg>
        <pc:spChg chg="add del mod">
          <ac:chgData name="Elen Tonoyan" userId="a081e7e5-dafd-4abb-ad1b-4e186d3e8c55" providerId="ADAL" clId="{03A42D61-B37D-425D-AD3E-CF0ED3155DAC}" dt="2023-03-19T08:22:03.332" v="5754"/>
          <ac:spMkLst>
            <pc:docMk/>
            <pc:sldMk cId="3475418102" sldId="378"/>
            <ac:spMk id="68" creationId="{F688B181-133E-DF54-CEB6-66594BCD7A62}"/>
          </ac:spMkLst>
        </pc:spChg>
        <pc:spChg chg="add mod">
          <ac:chgData name="Elen Tonoyan" userId="a081e7e5-dafd-4abb-ad1b-4e186d3e8c55" providerId="ADAL" clId="{03A42D61-B37D-425D-AD3E-CF0ED3155DAC}" dt="2023-03-28T07:16:39.212" v="9141" actId="1076"/>
          <ac:spMkLst>
            <pc:docMk/>
            <pc:sldMk cId="3475418102" sldId="378"/>
            <ac:spMk id="70" creationId="{C7A8CFD4-2C90-1DA9-0C10-01A558F20465}"/>
          </ac:spMkLst>
        </pc:spChg>
        <pc:spChg chg="add mod">
          <ac:chgData name="Elen Tonoyan" userId="a081e7e5-dafd-4abb-ad1b-4e186d3e8c55" providerId="ADAL" clId="{03A42D61-B37D-425D-AD3E-CF0ED3155DAC}" dt="2023-03-28T07:16:39.212" v="9141" actId="1076"/>
          <ac:spMkLst>
            <pc:docMk/>
            <pc:sldMk cId="3475418102" sldId="378"/>
            <ac:spMk id="71" creationId="{30314271-81C8-BAA4-78F1-7B0DCC4A8CAD}"/>
          </ac:spMkLst>
        </pc:spChg>
        <pc:spChg chg="add mod">
          <ac:chgData name="Elen Tonoyan" userId="a081e7e5-dafd-4abb-ad1b-4e186d3e8c55" providerId="ADAL" clId="{03A42D61-B37D-425D-AD3E-CF0ED3155DAC}" dt="2023-03-28T07:16:39.212" v="9141" actId="1076"/>
          <ac:spMkLst>
            <pc:docMk/>
            <pc:sldMk cId="3475418102" sldId="378"/>
            <ac:spMk id="72" creationId="{A514CD6E-4643-3F65-61F5-596D9C3E51CD}"/>
          </ac:spMkLst>
        </pc:spChg>
        <pc:spChg chg="add mod">
          <ac:chgData name="Elen Tonoyan" userId="a081e7e5-dafd-4abb-ad1b-4e186d3e8c55" providerId="ADAL" clId="{03A42D61-B37D-425D-AD3E-CF0ED3155DAC}" dt="2023-03-28T13:14:31.364" v="10129" actId="20577"/>
          <ac:spMkLst>
            <pc:docMk/>
            <pc:sldMk cId="3475418102" sldId="378"/>
            <ac:spMk id="73" creationId="{85BEFB9F-EF9B-529C-A0E5-9F6F3E0DEC74}"/>
          </ac:spMkLst>
        </pc:spChg>
        <pc:grpChg chg="mod">
          <ac:chgData name="Elen Tonoyan" userId="a081e7e5-dafd-4abb-ad1b-4e186d3e8c55" providerId="ADAL" clId="{03A42D61-B37D-425D-AD3E-CF0ED3155DAC}" dt="2023-03-19T07:59:56.189" v="5480"/>
          <ac:grpSpMkLst>
            <pc:docMk/>
            <pc:sldMk cId="3475418102" sldId="378"/>
            <ac:grpSpMk id="21" creationId="{5334816B-C0DE-3980-2C73-C3AC4BF119A9}"/>
          </ac:grpSpMkLst>
        </pc:grpChg>
        <pc:grpChg chg="del mod">
          <ac:chgData name="Elen Tonoyan" userId="a081e7e5-dafd-4abb-ad1b-4e186d3e8c55" providerId="ADAL" clId="{03A42D61-B37D-425D-AD3E-CF0ED3155DAC}" dt="2023-03-19T08:00:18.871" v="5488"/>
          <ac:grpSpMkLst>
            <pc:docMk/>
            <pc:sldMk cId="3475418102" sldId="378"/>
            <ac:grpSpMk id="26" creationId="{4EE1D7A2-1B84-6C92-DC94-6262263E1BB5}"/>
          </ac:grpSpMkLst>
        </pc:grpChg>
        <pc:grpChg chg="del mod">
          <ac:chgData name="Elen Tonoyan" userId="a081e7e5-dafd-4abb-ad1b-4e186d3e8c55" providerId="ADAL" clId="{03A42D61-B37D-425D-AD3E-CF0ED3155DAC}" dt="2023-03-19T08:00:20.642" v="5490"/>
          <ac:grpSpMkLst>
            <pc:docMk/>
            <pc:sldMk cId="3475418102" sldId="378"/>
            <ac:grpSpMk id="28" creationId="{75A0ACD7-B0CE-005E-0C97-51C19C407D20}"/>
          </ac:grpSpMkLst>
        </pc:grpChg>
        <pc:grpChg chg="del mod">
          <ac:chgData name="Elen Tonoyan" userId="a081e7e5-dafd-4abb-ad1b-4e186d3e8c55" providerId="ADAL" clId="{03A42D61-B37D-425D-AD3E-CF0ED3155DAC}" dt="2023-03-19T08:00:21.617" v="5492"/>
          <ac:grpSpMkLst>
            <pc:docMk/>
            <pc:sldMk cId="3475418102" sldId="378"/>
            <ac:grpSpMk id="30" creationId="{6BD126E0-89F2-1DF4-853E-524365560AD9}"/>
          </ac:grpSpMkLst>
        </pc:grpChg>
        <pc:grpChg chg="del mod">
          <ac:chgData name="Elen Tonoyan" userId="a081e7e5-dafd-4abb-ad1b-4e186d3e8c55" providerId="ADAL" clId="{03A42D61-B37D-425D-AD3E-CF0ED3155DAC}" dt="2023-03-19T08:00:23.609" v="5494"/>
          <ac:grpSpMkLst>
            <pc:docMk/>
            <pc:sldMk cId="3475418102" sldId="378"/>
            <ac:grpSpMk id="32" creationId="{C43F366C-F865-0E73-FAD9-86B6A517E8D3}"/>
          </ac:grpSpMkLst>
        </pc:grpChg>
        <pc:grpChg chg="add del mod">
          <ac:chgData name="Elen Tonoyan" userId="a081e7e5-dafd-4abb-ad1b-4e186d3e8c55" providerId="ADAL" clId="{03A42D61-B37D-425D-AD3E-CF0ED3155DAC}" dt="2023-03-19T08:00:56.409" v="5522"/>
          <ac:grpSpMkLst>
            <pc:docMk/>
            <pc:sldMk cId="3475418102" sldId="378"/>
            <ac:grpSpMk id="34" creationId="{129DA255-1387-40F1-521B-8D44B7FD8538}"/>
          </ac:grpSpMkLst>
        </pc:grpChg>
        <pc:grpChg chg="add del mod">
          <ac:chgData name="Elen Tonoyan" userId="a081e7e5-dafd-4abb-ad1b-4e186d3e8c55" providerId="ADAL" clId="{03A42D61-B37D-425D-AD3E-CF0ED3155DAC}" dt="2023-03-19T08:01:05.907" v="5539"/>
          <ac:grpSpMkLst>
            <pc:docMk/>
            <pc:sldMk cId="3475418102" sldId="378"/>
            <ac:grpSpMk id="36" creationId="{A025FE1C-8212-6352-1770-31D23CE3E09B}"/>
          </ac:grpSpMkLst>
        </pc:grpChg>
        <pc:grpChg chg="add del mod">
          <ac:chgData name="Elen Tonoyan" userId="a081e7e5-dafd-4abb-ad1b-4e186d3e8c55" providerId="ADAL" clId="{03A42D61-B37D-425D-AD3E-CF0ED3155DAC}" dt="2023-03-19T08:01:05.907" v="5539"/>
          <ac:grpSpMkLst>
            <pc:docMk/>
            <pc:sldMk cId="3475418102" sldId="378"/>
            <ac:grpSpMk id="39" creationId="{F8F2809E-61F4-8C42-FF7E-79E23D1136B9}"/>
          </ac:grpSpMkLst>
        </pc:grpChg>
        <pc:grpChg chg="mod">
          <ac:chgData name="Elen Tonoyan" userId="a081e7e5-dafd-4abb-ad1b-4e186d3e8c55" providerId="ADAL" clId="{03A42D61-B37D-425D-AD3E-CF0ED3155DAC}" dt="2023-03-19T08:00:34.585" v="5503"/>
          <ac:grpSpMkLst>
            <pc:docMk/>
            <pc:sldMk cId="3475418102" sldId="378"/>
            <ac:grpSpMk id="41" creationId="{5DA02792-A09C-CEC0-EA4E-4A23AA78AF9B}"/>
          </ac:grpSpMkLst>
        </pc:grpChg>
        <pc:grpChg chg="mod">
          <ac:chgData name="Elen Tonoyan" userId="a081e7e5-dafd-4abb-ad1b-4e186d3e8c55" providerId="ADAL" clId="{03A42D61-B37D-425D-AD3E-CF0ED3155DAC}" dt="2023-03-19T08:01:31.747" v="5543" actId="164"/>
          <ac:grpSpMkLst>
            <pc:docMk/>
            <pc:sldMk cId="3475418102" sldId="378"/>
            <ac:grpSpMk id="43" creationId="{3A07290A-4CA2-152E-C8EB-E6E084B61CBE}"/>
          </ac:grpSpMkLst>
        </pc:grpChg>
        <pc:grpChg chg="mod">
          <ac:chgData name="Elen Tonoyan" userId="a081e7e5-dafd-4abb-ad1b-4e186d3e8c55" providerId="ADAL" clId="{03A42D61-B37D-425D-AD3E-CF0ED3155DAC}" dt="2023-03-19T08:00:52.999" v="5511"/>
          <ac:grpSpMkLst>
            <pc:docMk/>
            <pc:sldMk cId="3475418102" sldId="378"/>
            <ac:grpSpMk id="47" creationId="{222D04D0-2FD0-2BB1-FB1F-61730762A421}"/>
          </ac:grpSpMkLst>
        </pc:grpChg>
        <pc:grpChg chg="mod">
          <ac:chgData name="Elen Tonoyan" userId="a081e7e5-dafd-4abb-ad1b-4e186d3e8c55" providerId="ADAL" clId="{03A42D61-B37D-425D-AD3E-CF0ED3155DAC}" dt="2023-03-19T08:01:03.723" v="5534"/>
          <ac:grpSpMkLst>
            <pc:docMk/>
            <pc:sldMk cId="3475418102" sldId="378"/>
            <ac:grpSpMk id="51" creationId="{B5D42CCB-FA21-3E45-FF4E-9C9966F58EDE}"/>
          </ac:grpSpMkLst>
        </pc:grpChg>
        <pc:grpChg chg="add mod">
          <ac:chgData name="Elen Tonoyan" userId="a081e7e5-dafd-4abb-ad1b-4e186d3e8c55" providerId="ADAL" clId="{03A42D61-B37D-425D-AD3E-CF0ED3155DAC}" dt="2023-03-19T08:16:42.619" v="5665" actId="164"/>
          <ac:grpSpMkLst>
            <pc:docMk/>
            <pc:sldMk cId="3475418102" sldId="378"/>
            <ac:grpSpMk id="52" creationId="{EE607E28-7B37-0BD0-7494-008312A581E1}"/>
          </ac:grpSpMkLst>
        </pc:grpChg>
        <pc:grpChg chg="add mod">
          <ac:chgData name="Elen Tonoyan" userId="a081e7e5-dafd-4abb-ad1b-4e186d3e8c55" providerId="ADAL" clId="{03A42D61-B37D-425D-AD3E-CF0ED3155DAC}" dt="2023-03-19T08:21:10.415" v="5728" actId="164"/>
          <ac:grpSpMkLst>
            <pc:docMk/>
            <pc:sldMk cId="3475418102" sldId="378"/>
            <ac:grpSpMk id="61" creationId="{6FDD37DF-8168-B20D-BCE0-7B97361AB97E}"/>
          </ac:grpSpMkLst>
        </pc:grpChg>
        <pc:grpChg chg="mod">
          <ac:chgData name="Elen Tonoyan" userId="a081e7e5-dafd-4abb-ad1b-4e186d3e8c55" providerId="ADAL" clId="{03A42D61-B37D-425D-AD3E-CF0ED3155DAC}" dt="2023-03-19T08:21:10.415" v="5728" actId="164"/>
          <ac:grpSpMkLst>
            <pc:docMk/>
            <pc:sldMk cId="3475418102" sldId="378"/>
            <ac:grpSpMk id="66" creationId="{4B6FC130-D437-576D-12DB-19F8F86F3535}"/>
          </ac:grpSpMkLst>
        </pc:grpChg>
        <pc:grpChg chg="add del mod">
          <ac:chgData name="Elen Tonoyan" userId="a081e7e5-dafd-4abb-ad1b-4e186d3e8c55" providerId="ADAL" clId="{03A42D61-B37D-425D-AD3E-CF0ED3155DAC}" dt="2023-04-28T10:40:21.752" v="10766" actId="478"/>
          <ac:grpSpMkLst>
            <pc:docMk/>
            <pc:sldMk cId="3475418102" sldId="378"/>
            <ac:grpSpMk id="67" creationId="{B3648B7E-537E-BC16-7217-FB860D971D9D}"/>
          </ac:grpSpMkLst>
        </pc:grpChg>
        <pc:graphicFrameChg chg="add del mod modGraphic">
          <ac:chgData name="Elen Tonoyan" userId="a081e7e5-dafd-4abb-ad1b-4e186d3e8c55" providerId="ADAL" clId="{03A42D61-B37D-425D-AD3E-CF0ED3155DAC}" dt="2023-03-28T13:14:47.827" v="10132" actId="21"/>
          <ac:graphicFrameMkLst>
            <pc:docMk/>
            <pc:sldMk cId="3475418102" sldId="378"/>
            <ac:graphicFrameMk id="2" creationId="{3FCB0A22-1C12-847C-F248-A8EEAFEE780C}"/>
          </ac:graphicFrameMkLst>
        </pc:graphicFrameChg>
        <pc:graphicFrameChg chg="add del mod modGraphic">
          <ac:chgData name="Elen Tonoyan" userId="a081e7e5-dafd-4abb-ad1b-4e186d3e8c55" providerId="ADAL" clId="{03A42D61-B37D-425D-AD3E-CF0ED3155DAC}" dt="2023-03-22T08:20:18.013" v="7976" actId="478"/>
          <ac:graphicFrameMkLst>
            <pc:docMk/>
            <pc:sldMk cId="3475418102" sldId="378"/>
            <ac:graphicFrameMk id="2" creationId="{867842A2-3695-475D-6744-EA9D439F1753}"/>
          </ac:graphicFrameMkLst>
        </pc:graphicFrameChg>
        <pc:graphicFrameChg chg="add mod modGraphic">
          <ac:chgData name="Elen Tonoyan" userId="a081e7e5-dafd-4abb-ad1b-4e186d3e8c55" providerId="ADAL" clId="{03A42D61-B37D-425D-AD3E-CF0ED3155DAC}" dt="2023-04-26T06:49:56.647" v="10691" actId="115"/>
          <ac:graphicFrameMkLst>
            <pc:docMk/>
            <pc:sldMk cId="3475418102" sldId="378"/>
            <ac:graphicFrameMk id="5" creationId="{3FA3CDF7-7DA6-DFCA-39E2-37B404FE6302}"/>
          </ac:graphicFrameMkLst>
        </pc:graphicFrameChg>
        <pc:graphicFrameChg chg="add del mod modGraphic">
          <ac:chgData name="Elen Tonoyan" userId="a081e7e5-dafd-4abb-ad1b-4e186d3e8c55" providerId="ADAL" clId="{03A42D61-B37D-425D-AD3E-CF0ED3155DAC}" dt="2023-03-28T07:06:09.812" v="9037" actId="21"/>
          <ac:graphicFrameMkLst>
            <pc:docMk/>
            <pc:sldMk cId="3475418102" sldId="378"/>
            <ac:graphicFrameMk id="6" creationId="{9901B7B1-03AB-ED08-72E7-A740DEFA99F0}"/>
          </ac:graphicFrameMkLst>
        </pc:graphicFrameChg>
        <pc:graphicFrameChg chg="add mod modGraphic">
          <ac:chgData name="Elen Tonoyan" userId="a081e7e5-dafd-4abb-ad1b-4e186d3e8c55" providerId="ADAL" clId="{03A42D61-B37D-425D-AD3E-CF0ED3155DAC}" dt="2023-04-26T06:49:50.698" v="10690" actId="115"/>
          <ac:graphicFrameMkLst>
            <pc:docMk/>
            <pc:sldMk cId="3475418102" sldId="378"/>
            <ac:graphicFrameMk id="7" creationId="{2A81EE14-B9A8-9D30-8179-C0030C8DA07E}"/>
          </ac:graphicFrameMkLst>
        </pc:graphicFrameChg>
        <pc:graphicFrameChg chg="add del mod modGraphic">
          <ac:chgData name="Elen Tonoyan" userId="a081e7e5-dafd-4abb-ad1b-4e186d3e8c55" providerId="ADAL" clId="{03A42D61-B37D-425D-AD3E-CF0ED3155DAC}" dt="2023-03-22T08:20:57.958" v="7986" actId="478"/>
          <ac:graphicFrameMkLst>
            <pc:docMk/>
            <pc:sldMk cId="3475418102" sldId="378"/>
            <ac:graphicFrameMk id="69" creationId="{B1EE4CB7-971F-3CE6-4B7E-BFC208A3D768}"/>
          </ac:graphicFrameMkLst>
        </pc:graphicFrameChg>
        <pc:picChg chg="add del mod">
          <ac:chgData name="Elen Tonoyan" userId="a081e7e5-dafd-4abb-ad1b-4e186d3e8c55" providerId="ADAL" clId="{03A42D61-B37D-425D-AD3E-CF0ED3155DAC}" dt="2023-03-02T14:01:47.357" v="3701" actId="21"/>
          <ac:picMkLst>
            <pc:docMk/>
            <pc:sldMk cId="3475418102" sldId="378"/>
            <ac:picMk id="5" creationId="{9C88AE44-3EDA-E61D-1BF2-0AB1211E9866}"/>
          </ac:picMkLst>
        </pc:picChg>
        <pc:picChg chg="add del mod">
          <ac:chgData name="Elen Tonoyan" userId="a081e7e5-dafd-4abb-ad1b-4e186d3e8c55" providerId="ADAL" clId="{03A42D61-B37D-425D-AD3E-CF0ED3155DAC}" dt="2023-04-28T10:41:27.759" v="10774" actId="478"/>
          <ac:picMkLst>
            <pc:docMk/>
            <pc:sldMk cId="3475418102" sldId="378"/>
            <ac:picMk id="6" creationId="{34DF9037-E527-9CAB-46F4-6F8F58E5BB73}"/>
          </ac:picMkLst>
        </pc:picChg>
        <pc:picChg chg="add del mod">
          <ac:chgData name="Elen Tonoyan" userId="a081e7e5-dafd-4abb-ad1b-4e186d3e8c55" providerId="ADAL" clId="{03A42D61-B37D-425D-AD3E-CF0ED3155DAC}" dt="2023-03-19T08:06:03.384" v="5575" actId="478"/>
          <ac:picMkLst>
            <pc:docMk/>
            <pc:sldMk cId="3475418102" sldId="378"/>
            <ac:picMk id="6" creationId="{CDC03E61-13A5-464B-1984-9DE3998FE28D}"/>
          </ac:picMkLst>
        </pc:picChg>
        <pc:picChg chg="add del mod">
          <ac:chgData name="Elen Tonoyan" userId="a081e7e5-dafd-4abb-ad1b-4e186d3e8c55" providerId="ADAL" clId="{03A42D61-B37D-425D-AD3E-CF0ED3155DAC}" dt="2023-03-07T10:24:36.518" v="4960" actId="478"/>
          <ac:picMkLst>
            <pc:docMk/>
            <pc:sldMk cId="3475418102" sldId="378"/>
            <ac:picMk id="6" creationId="{E3EFF54A-5DBE-A7B6-6CF0-D4A4578CB084}"/>
          </ac:picMkLst>
        </pc:picChg>
        <pc:picChg chg="add del mod">
          <ac:chgData name="Elen Tonoyan" userId="a081e7e5-dafd-4abb-ad1b-4e186d3e8c55" providerId="ADAL" clId="{03A42D61-B37D-425D-AD3E-CF0ED3155DAC}" dt="2023-03-18T21:14:51.961" v="5344" actId="478"/>
          <ac:picMkLst>
            <pc:docMk/>
            <pc:sldMk cId="3475418102" sldId="378"/>
            <ac:picMk id="7" creationId="{6B680B05-F285-1481-78B7-19A3276B670B}"/>
          </ac:picMkLst>
        </pc:picChg>
        <pc:picChg chg="add del mod">
          <ac:chgData name="Elen Tonoyan" userId="a081e7e5-dafd-4abb-ad1b-4e186d3e8c55" providerId="ADAL" clId="{03A42D61-B37D-425D-AD3E-CF0ED3155DAC}" dt="2023-03-06T12:08:51.747" v="4930" actId="478"/>
          <ac:picMkLst>
            <pc:docMk/>
            <pc:sldMk cId="3475418102" sldId="378"/>
            <ac:picMk id="7" creationId="{E16567DC-C0C5-140F-36EF-D4BC4735E3F0}"/>
          </ac:picMkLst>
        </pc:picChg>
        <pc:picChg chg="add del mod">
          <ac:chgData name="Elen Tonoyan" userId="a081e7e5-dafd-4abb-ad1b-4e186d3e8c55" providerId="ADAL" clId="{03A42D61-B37D-425D-AD3E-CF0ED3155DAC}" dt="2023-03-06T12:08:33.332" v="4926" actId="478"/>
          <ac:picMkLst>
            <pc:docMk/>
            <pc:sldMk cId="3475418102" sldId="378"/>
            <ac:picMk id="9" creationId="{8261C0D2-ADB7-F0D9-7976-5ADB18A97927}"/>
          </ac:picMkLst>
        </pc:picChg>
        <pc:picChg chg="add mod">
          <ac:chgData name="Elen Tonoyan" userId="a081e7e5-dafd-4abb-ad1b-4e186d3e8c55" providerId="ADAL" clId="{03A42D61-B37D-425D-AD3E-CF0ED3155DAC}" dt="2023-04-28T10:41:48.235" v="10779" actId="1076"/>
          <ac:picMkLst>
            <pc:docMk/>
            <pc:sldMk cId="3475418102" sldId="378"/>
            <ac:picMk id="9" creationId="{CC0EC336-44A4-4FB4-9604-91B9EBFC6949}"/>
          </ac:picMkLst>
        </pc:picChg>
        <pc:picChg chg="add del mod">
          <ac:chgData name="Elen Tonoyan" userId="a081e7e5-dafd-4abb-ad1b-4e186d3e8c55" providerId="ADAL" clId="{03A42D61-B37D-425D-AD3E-CF0ED3155DAC}" dt="2023-03-18T21:14:53.786" v="5346" actId="478"/>
          <ac:picMkLst>
            <pc:docMk/>
            <pc:sldMk cId="3475418102" sldId="378"/>
            <ac:picMk id="9" creationId="{D8221952-7D80-93A7-5BEE-59FB94659D60}"/>
          </ac:picMkLst>
        </pc:picChg>
        <pc:picChg chg="add del mod">
          <ac:chgData name="Elen Tonoyan" userId="a081e7e5-dafd-4abb-ad1b-4e186d3e8c55" providerId="ADAL" clId="{03A42D61-B37D-425D-AD3E-CF0ED3155DAC}" dt="2023-03-07T10:24:37.687" v="4961" actId="478"/>
          <ac:picMkLst>
            <pc:docMk/>
            <pc:sldMk cId="3475418102" sldId="378"/>
            <ac:picMk id="10" creationId="{08BC4C67-75B6-F10E-9388-40A1E2CEE692}"/>
          </ac:picMkLst>
        </pc:picChg>
        <pc:picChg chg="add del mod">
          <ac:chgData name="Elen Tonoyan" userId="a081e7e5-dafd-4abb-ad1b-4e186d3e8c55" providerId="ADAL" clId="{03A42D61-B37D-425D-AD3E-CF0ED3155DAC}" dt="2023-03-19T08:06:05.027" v="5576" actId="478"/>
          <ac:picMkLst>
            <pc:docMk/>
            <pc:sldMk cId="3475418102" sldId="378"/>
            <ac:picMk id="10" creationId="{DB385020-CE28-2D1E-532A-EF65FA39292E}"/>
          </ac:picMkLst>
        </pc:picChg>
        <pc:picChg chg="add del mod">
          <ac:chgData name="Elen Tonoyan" userId="a081e7e5-dafd-4abb-ad1b-4e186d3e8c55" providerId="ADAL" clId="{03A42D61-B37D-425D-AD3E-CF0ED3155DAC}" dt="2023-03-19T08:11:31.309" v="5642" actId="478"/>
          <ac:picMkLst>
            <pc:docMk/>
            <pc:sldMk cId="3475418102" sldId="378"/>
            <ac:picMk id="12" creationId="{6A03622E-4CE9-E73A-44BD-1EEC019C0FAF}"/>
          </ac:picMkLst>
        </pc:picChg>
        <pc:picChg chg="add del mod">
          <ac:chgData name="Elen Tonoyan" userId="a081e7e5-dafd-4abb-ad1b-4e186d3e8c55" providerId="ADAL" clId="{03A42D61-B37D-425D-AD3E-CF0ED3155DAC}" dt="2023-03-19T08:06:11.688" v="5579" actId="478"/>
          <ac:picMkLst>
            <pc:docMk/>
            <pc:sldMk cId="3475418102" sldId="378"/>
            <ac:picMk id="13" creationId="{0F8F91DF-0224-CE78-9F73-BA0DAB0903CB}"/>
          </ac:picMkLst>
        </pc:picChg>
        <pc:picChg chg="add mod modCrop">
          <ac:chgData name="Elen Tonoyan" userId="a081e7e5-dafd-4abb-ad1b-4e186d3e8c55" providerId="ADAL" clId="{03A42D61-B37D-425D-AD3E-CF0ED3155DAC}" dt="2023-03-19T08:15:07.971" v="5661" actId="18131"/>
          <ac:picMkLst>
            <pc:docMk/>
            <pc:sldMk cId="3475418102" sldId="378"/>
            <ac:picMk id="14" creationId="{05156FDB-BB78-05CF-C079-4CB050E77322}"/>
          </ac:picMkLst>
        </pc:picChg>
        <pc:picChg chg="add del mod">
          <ac:chgData name="Elen Tonoyan" userId="a081e7e5-dafd-4abb-ad1b-4e186d3e8c55" providerId="ADAL" clId="{03A42D61-B37D-425D-AD3E-CF0ED3155DAC}" dt="2023-03-19T08:06:10.200" v="5578" actId="478"/>
          <ac:picMkLst>
            <pc:docMk/>
            <pc:sldMk cId="3475418102" sldId="378"/>
            <ac:picMk id="15" creationId="{89C38BAA-EC46-51C8-51F5-389CFF9A6D0F}"/>
          </ac:picMkLst>
        </pc:picChg>
        <pc:picChg chg="add del mod">
          <ac:chgData name="Elen Tonoyan" userId="a081e7e5-dafd-4abb-ad1b-4e186d3e8c55" providerId="ADAL" clId="{03A42D61-B37D-425D-AD3E-CF0ED3155DAC}" dt="2023-03-19T08:06:08.523" v="5577" actId="478"/>
          <ac:picMkLst>
            <pc:docMk/>
            <pc:sldMk cId="3475418102" sldId="378"/>
            <ac:picMk id="16" creationId="{DC397F22-6D08-707C-B109-E49D1DEBBE7D}"/>
          </ac:picMkLst>
        </pc:picChg>
        <pc:picChg chg="add mod modCrop">
          <ac:chgData name="Elen Tonoyan" userId="a081e7e5-dafd-4abb-ad1b-4e186d3e8c55" providerId="ADAL" clId="{03A42D61-B37D-425D-AD3E-CF0ED3155DAC}" dt="2023-03-19T08:01:31.747" v="5543" actId="164"/>
          <ac:picMkLst>
            <pc:docMk/>
            <pc:sldMk cId="3475418102" sldId="378"/>
            <ac:picMk id="18" creationId="{863E70CB-B7CE-3E0D-7200-559CB7860A30}"/>
          </ac:picMkLst>
        </pc:picChg>
        <pc:picChg chg="add del mod">
          <ac:chgData name="Elen Tonoyan" userId="a081e7e5-dafd-4abb-ad1b-4e186d3e8c55" providerId="ADAL" clId="{03A42D61-B37D-425D-AD3E-CF0ED3155DAC}" dt="2023-03-19T08:11:29.894" v="5641" actId="478"/>
          <ac:picMkLst>
            <pc:docMk/>
            <pc:sldMk cId="3475418102" sldId="378"/>
            <ac:picMk id="57" creationId="{6329558D-0489-8295-58D8-AD2D06FEFCC8}"/>
          </ac:picMkLst>
        </pc:picChg>
        <pc:inkChg chg="add mod">
          <ac:chgData name="Elen Tonoyan" userId="a081e7e5-dafd-4abb-ad1b-4e186d3e8c55" providerId="ADAL" clId="{03A42D61-B37D-425D-AD3E-CF0ED3155DAC}" dt="2023-03-19T08:01:31.747" v="5543" actId="164"/>
          <ac:inkMkLst>
            <pc:docMk/>
            <pc:sldMk cId="3475418102" sldId="378"/>
            <ac:inkMk id="19" creationId="{37C9BA94-D21A-7B70-5C5F-19BCEC8CC0F5}"/>
          </ac:inkMkLst>
        </pc:inkChg>
        <pc:inkChg chg="add del mod">
          <ac:chgData name="Elen Tonoyan" userId="a081e7e5-dafd-4abb-ad1b-4e186d3e8c55" providerId="ADAL" clId="{03A42D61-B37D-425D-AD3E-CF0ED3155DAC}" dt="2023-03-19T07:59:56.189" v="5480"/>
          <ac:inkMkLst>
            <pc:docMk/>
            <pc:sldMk cId="3475418102" sldId="378"/>
            <ac:inkMk id="20" creationId="{CB073324-CAD0-A226-924B-986587D053BD}"/>
          </ac:inkMkLst>
        </pc:inkChg>
        <pc:inkChg chg="add mod">
          <ac:chgData name="Elen Tonoyan" userId="a081e7e5-dafd-4abb-ad1b-4e186d3e8c55" providerId="ADAL" clId="{03A42D61-B37D-425D-AD3E-CF0ED3155DAC}" dt="2023-03-19T08:01:31.747" v="5543" actId="164"/>
          <ac:inkMkLst>
            <pc:docMk/>
            <pc:sldMk cId="3475418102" sldId="378"/>
            <ac:inkMk id="22" creationId="{01A4E1F1-5947-A395-8625-9C181356DA90}"/>
          </ac:inkMkLst>
        </pc:inkChg>
        <pc:inkChg chg="add del">
          <ac:chgData name="Elen Tonoyan" userId="a081e7e5-dafd-4abb-ad1b-4e186d3e8c55" providerId="ADAL" clId="{03A42D61-B37D-425D-AD3E-CF0ED3155DAC}" dt="2023-03-19T08:00:13.261" v="5483" actId="9405"/>
          <ac:inkMkLst>
            <pc:docMk/>
            <pc:sldMk cId="3475418102" sldId="378"/>
            <ac:inkMk id="23" creationId="{668E6195-BFD5-1987-80B3-B2DD340C59FF}"/>
          </ac:inkMkLst>
        </pc:inkChg>
        <pc:inkChg chg="add mod">
          <ac:chgData name="Elen Tonoyan" userId="a081e7e5-dafd-4abb-ad1b-4e186d3e8c55" providerId="ADAL" clId="{03A42D61-B37D-425D-AD3E-CF0ED3155DAC}" dt="2023-03-19T08:01:05.907" v="5539"/>
          <ac:inkMkLst>
            <pc:docMk/>
            <pc:sldMk cId="3475418102" sldId="378"/>
            <ac:inkMk id="24" creationId="{4E2492F1-102E-E46E-2317-82ADD3F13191}"/>
          </ac:inkMkLst>
        </pc:inkChg>
        <pc:inkChg chg="add mod">
          <ac:chgData name="Elen Tonoyan" userId="a081e7e5-dafd-4abb-ad1b-4e186d3e8c55" providerId="ADAL" clId="{03A42D61-B37D-425D-AD3E-CF0ED3155DAC}" dt="2023-03-19T08:01:05.907" v="5539"/>
          <ac:inkMkLst>
            <pc:docMk/>
            <pc:sldMk cId="3475418102" sldId="378"/>
            <ac:inkMk id="25" creationId="{456BB3C3-9829-F445-D042-4EE396AD853F}"/>
          </ac:inkMkLst>
        </pc:inkChg>
        <pc:inkChg chg="add mod">
          <ac:chgData name="Elen Tonoyan" userId="a081e7e5-dafd-4abb-ad1b-4e186d3e8c55" providerId="ADAL" clId="{03A42D61-B37D-425D-AD3E-CF0ED3155DAC}" dt="2023-03-19T08:01:05.907" v="5539"/>
          <ac:inkMkLst>
            <pc:docMk/>
            <pc:sldMk cId="3475418102" sldId="378"/>
            <ac:inkMk id="27" creationId="{E466946B-AED7-1F52-70F5-F281D1978F0C}"/>
          </ac:inkMkLst>
        </pc:inkChg>
        <pc:inkChg chg="add mod">
          <ac:chgData name="Elen Tonoyan" userId="a081e7e5-dafd-4abb-ad1b-4e186d3e8c55" providerId="ADAL" clId="{03A42D61-B37D-425D-AD3E-CF0ED3155DAC}" dt="2023-03-19T08:01:05.907" v="5539"/>
          <ac:inkMkLst>
            <pc:docMk/>
            <pc:sldMk cId="3475418102" sldId="378"/>
            <ac:inkMk id="29" creationId="{5BB080D8-397D-8B81-1FED-1B6D7F6B074F}"/>
          </ac:inkMkLst>
        </pc:inkChg>
        <pc:inkChg chg="add mod">
          <ac:chgData name="Elen Tonoyan" userId="a081e7e5-dafd-4abb-ad1b-4e186d3e8c55" providerId="ADAL" clId="{03A42D61-B37D-425D-AD3E-CF0ED3155DAC}" dt="2023-03-19T08:01:05.907" v="5539"/>
          <ac:inkMkLst>
            <pc:docMk/>
            <pc:sldMk cId="3475418102" sldId="378"/>
            <ac:inkMk id="31" creationId="{C0279CEB-C910-D573-C2A2-F080F08E3069}"/>
          </ac:inkMkLst>
        </pc:inkChg>
        <pc:inkChg chg="add mod">
          <ac:chgData name="Elen Tonoyan" userId="a081e7e5-dafd-4abb-ad1b-4e186d3e8c55" providerId="ADAL" clId="{03A42D61-B37D-425D-AD3E-CF0ED3155DAC}" dt="2023-03-19T08:01:05.907" v="5539"/>
          <ac:inkMkLst>
            <pc:docMk/>
            <pc:sldMk cId="3475418102" sldId="378"/>
            <ac:inkMk id="33" creationId="{76DABBF4-F700-D495-E42C-D74ECDD26D2A}"/>
          </ac:inkMkLst>
        </pc:inkChg>
        <pc:inkChg chg="add del mod">
          <ac:chgData name="Elen Tonoyan" userId="a081e7e5-dafd-4abb-ad1b-4e186d3e8c55" providerId="ADAL" clId="{03A42D61-B37D-425D-AD3E-CF0ED3155DAC}" dt="2023-03-19T08:01:05.907" v="5539"/>
          <ac:inkMkLst>
            <pc:docMk/>
            <pc:sldMk cId="3475418102" sldId="378"/>
            <ac:inkMk id="35" creationId="{8932EF1D-A82F-53B9-A3AD-66124EC65011}"/>
          </ac:inkMkLst>
        </pc:inkChg>
        <pc:inkChg chg="add del mod">
          <ac:chgData name="Elen Tonoyan" userId="a081e7e5-dafd-4abb-ad1b-4e186d3e8c55" providerId="ADAL" clId="{03A42D61-B37D-425D-AD3E-CF0ED3155DAC}" dt="2023-03-19T08:01:05.907" v="5539"/>
          <ac:inkMkLst>
            <pc:docMk/>
            <pc:sldMk cId="3475418102" sldId="378"/>
            <ac:inkMk id="37" creationId="{1ECF3D1C-5BA7-601B-1EC0-D996BCBBE0FB}"/>
          </ac:inkMkLst>
        </pc:inkChg>
        <pc:inkChg chg="add del mod">
          <ac:chgData name="Elen Tonoyan" userId="a081e7e5-dafd-4abb-ad1b-4e186d3e8c55" providerId="ADAL" clId="{03A42D61-B37D-425D-AD3E-CF0ED3155DAC}" dt="2023-03-19T08:01:05.907" v="5539"/>
          <ac:inkMkLst>
            <pc:docMk/>
            <pc:sldMk cId="3475418102" sldId="378"/>
            <ac:inkMk id="38" creationId="{36A1F861-2F14-8BD5-304C-F02A7701083B}"/>
          </ac:inkMkLst>
        </pc:inkChg>
        <pc:inkChg chg="add del mod">
          <ac:chgData name="Elen Tonoyan" userId="a081e7e5-dafd-4abb-ad1b-4e186d3e8c55" providerId="ADAL" clId="{03A42D61-B37D-425D-AD3E-CF0ED3155DAC}" dt="2023-03-19T08:00:34.585" v="5503"/>
          <ac:inkMkLst>
            <pc:docMk/>
            <pc:sldMk cId="3475418102" sldId="378"/>
            <ac:inkMk id="40" creationId="{32BECD43-9D1C-DF61-D362-AFD28CB5D2D1}"/>
          </ac:inkMkLst>
        </pc:inkChg>
        <pc:inkChg chg="add del mod">
          <ac:chgData name="Elen Tonoyan" userId="a081e7e5-dafd-4abb-ad1b-4e186d3e8c55" providerId="ADAL" clId="{03A42D61-B37D-425D-AD3E-CF0ED3155DAC}" dt="2023-03-19T08:01:05.907" v="5539"/>
          <ac:inkMkLst>
            <pc:docMk/>
            <pc:sldMk cId="3475418102" sldId="378"/>
            <ac:inkMk id="42" creationId="{BD6C5851-2DE6-F319-181F-9487FE63B13D}"/>
          </ac:inkMkLst>
        </pc:inkChg>
        <pc:inkChg chg="add del mod">
          <ac:chgData name="Elen Tonoyan" userId="a081e7e5-dafd-4abb-ad1b-4e186d3e8c55" providerId="ADAL" clId="{03A42D61-B37D-425D-AD3E-CF0ED3155DAC}" dt="2023-03-19T08:00:53.624" v="5513" actId="9405"/>
          <ac:inkMkLst>
            <pc:docMk/>
            <pc:sldMk cId="3475418102" sldId="378"/>
            <ac:inkMk id="44" creationId="{4F9FD1EB-B0D7-97C9-1592-99C5889A7A31}"/>
          </ac:inkMkLst>
        </pc:inkChg>
        <pc:inkChg chg="add del mod">
          <ac:chgData name="Elen Tonoyan" userId="a081e7e5-dafd-4abb-ad1b-4e186d3e8c55" providerId="ADAL" clId="{03A42D61-B37D-425D-AD3E-CF0ED3155DAC}" dt="2023-03-19T08:00:53.250" v="5512" actId="9405"/>
          <ac:inkMkLst>
            <pc:docMk/>
            <pc:sldMk cId="3475418102" sldId="378"/>
            <ac:inkMk id="45" creationId="{698972D7-B971-124D-8A91-1AA26FB80BF3}"/>
          </ac:inkMkLst>
        </pc:inkChg>
        <pc:inkChg chg="add del mod">
          <ac:chgData name="Elen Tonoyan" userId="a081e7e5-dafd-4abb-ad1b-4e186d3e8c55" providerId="ADAL" clId="{03A42D61-B37D-425D-AD3E-CF0ED3155DAC}" dt="2023-03-19T08:00:52.999" v="5511"/>
          <ac:inkMkLst>
            <pc:docMk/>
            <pc:sldMk cId="3475418102" sldId="378"/>
            <ac:inkMk id="46" creationId="{A5E0F159-0B44-808F-86F4-E5C97E2695D2}"/>
          </ac:inkMkLst>
        </pc:inkChg>
        <pc:inkChg chg="add del mod">
          <ac:chgData name="Elen Tonoyan" userId="a081e7e5-dafd-4abb-ad1b-4e186d3e8c55" providerId="ADAL" clId="{03A42D61-B37D-425D-AD3E-CF0ED3155DAC}" dt="2023-03-19T08:01:04.392" v="5535" actId="9405"/>
          <ac:inkMkLst>
            <pc:docMk/>
            <pc:sldMk cId="3475418102" sldId="378"/>
            <ac:inkMk id="48" creationId="{12F0068D-284F-B0DC-3B2D-60BAA5A5C537}"/>
          </ac:inkMkLst>
        </pc:inkChg>
        <pc:inkChg chg="add del mod">
          <ac:chgData name="Elen Tonoyan" userId="a081e7e5-dafd-4abb-ad1b-4e186d3e8c55" providerId="ADAL" clId="{03A42D61-B37D-425D-AD3E-CF0ED3155DAC}" dt="2023-03-19T08:01:03.723" v="5534"/>
          <ac:inkMkLst>
            <pc:docMk/>
            <pc:sldMk cId="3475418102" sldId="378"/>
            <ac:inkMk id="49" creationId="{F35509D0-4FD7-0ED1-1AD6-4BCC269B4486}"/>
          </ac:inkMkLst>
        </pc:inkChg>
        <pc:inkChg chg="add del">
          <ac:chgData name="Elen Tonoyan" userId="a081e7e5-dafd-4abb-ad1b-4e186d3e8c55" providerId="ADAL" clId="{03A42D61-B37D-425D-AD3E-CF0ED3155DAC}" dt="2023-03-19T08:01:03.501" v="5531" actId="9405"/>
          <ac:inkMkLst>
            <pc:docMk/>
            <pc:sldMk cId="3475418102" sldId="378"/>
            <ac:inkMk id="50" creationId="{23622992-66BA-2E6F-9ABC-297B2941DA2E}"/>
          </ac:inkMkLst>
        </pc:inkChg>
        <pc:inkChg chg="add del">
          <ac:chgData name="Elen Tonoyan" userId="a081e7e5-dafd-4abb-ad1b-4e186d3e8c55" providerId="ADAL" clId="{03A42D61-B37D-425D-AD3E-CF0ED3155DAC}" dt="2023-03-19T08:02:33.206" v="5553" actId="9405"/>
          <ac:inkMkLst>
            <pc:docMk/>
            <pc:sldMk cId="3475418102" sldId="378"/>
            <ac:inkMk id="53" creationId="{E21B7B17-9EB7-63D5-5EAC-72D64BB244CC}"/>
          </ac:inkMkLst>
        </pc:inkChg>
        <pc:inkChg chg="add del">
          <ac:chgData name="Elen Tonoyan" userId="a081e7e5-dafd-4abb-ad1b-4e186d3e8c55" providerId="ADAL" clId="{03A42D61-B37D-425D-AD3E-CF0ED3155DAC}" dt="2023-03-19T08:02:39.128" v="5555" actId="9405"/>
          <ac:inkMkLst>
            <pc:docMk/>
            <pc:sldMk cId="3475418102" sldId="378"/>
            <ac:inkMk id="54" creationId="{D5C3C1A7-39D6-B74B-B1B8-339D19AFB865}"/>
          </ac:inkMkLst>
        </pc:inkChg>
        <pc:inkChg chg="add del">
          <ac:chgData name="Elen Tonoyan" userId="a081e7e5-dafd-4abb-ad1b-4e186d3e8c55" providerId="ADAL" clId="{03A42D61-B37D-425D-AD3E-CF0ED3155DAC}" dt="2023-03-19T08:05:45.438" v="5569" actId="9405"/>
          <ac:inkMkLst>
            <pc:docMk/>
            <pc:sldMk cId="3475418102" sldId="378"/>
            <ac:inkMk id="55" creationId="{DF5D028F-F3E0-287C-B6EA-669B58973181}"/>
          </ac:inkMkLst>
        </pc:inkChg>
        <pc:inkChg chg="add mod">
          <ac:chgData name="Elen Tonoyan" userId="a081e7e5-dafd-4abb-ad1b-4e186d3e8c55" providerId="ADAL" clId="{03A42D61-B37D-425D-AD3E-CF0ED3155DAC}" dt="2023-03-19T08:16:42.619" v="5665" actId="164"/>
          <ac:inkMkLst>
            <pc:docMk/>
            <pc:sldMk cId="3475418102" sldId="378"/>
            <ac:inkMk id="58" creationId="{80D14045-A58A-FDDB-2D98-E6C54BB3B621}"/>
          </ac:inkMkLst>
        </pc:inkChg>
        <pc:inkChg chg="add mod">
          <ac:chgData name="Elen Tonoyan" userId="a081e7e5-dafd-4abb-ad1b-4e186d3e8c55" providerId="ADAL" clId="{03A42D61-B37D-425D-AD3E-CF0ED3155DAC}" dt="2023-03-19T08:16:42.619" v="5665" actId="164"/>
          <ac:inkMkLst>
            <pc:docMk/>
            <pc:sldMk cId="3475418102" sldId="378"/>
            <ac:inkMk id="59" creationId="{BC800285-4144-3943-EE90-170C78DBC66C}"/>
          </ac:inkMkLst>
        </pc:inkChg>
        <pc:inkChg chg="add mod">
          <ac:chgData name="Elen Tonoyan" userId="a081e7e5-dafd-4abb-ad1b-4e186d3e8c55" providerId="ADAL" clId="{03A42D61-B37D-425D-AD3E-CF0ED3155DAC}" dt="2023-03-19T08:16:42.619" v="5665" actId="164"/>
          <ac:inkMkLst>
            <pc:docMk/>
            <pc:sldMk cId="3475418102" sldId="378"/>
            <ac:inkMk id="60" creationId="{4D2E0164-4050-29C9-6B74-240801BBCAF0}"/>
          </ac:inkMkLst>
        </pc:inkChg>
        <pc:inkChg chg="add mod">
          <ac:chgData name="Elen Tonoyan" userId="a081e7e5-dafd-4abb-ad1b-4e186d3e8c55" providerId="ADAL" clId="{03A42D61-B37D-425D-AD3E-CF0ED3155DAC}" dt="2023-03-19T08:20:53.559" v="5727"/>
          <ac:inkMkLst>
            <pc:docMk/>
            <pc:sldMk cId="3475418102" sldId="378"/>
            <ac:inkMk id="64" creationId="{6FE5A24A-5477-C9CA-B778-CD820C71C86A}"/>
          </ac:inkMkLst>
        </pc:inkChg>
        <pc:inkChg chg="add mod">
          <ac:chgData name="Elen Tonoyan" userId="a081e7e5-dafd-4abb-ad1b-4e186d3e8c55" providerId="ADAL" clId="{03A42D61-B37D-425D-AD3E-CF0ED3155DAC}" dt="2023-03-19T08:20:53.559" v="5727"/>
          <ac:inkMkLst>
            <pc:docMk/>
            <pc:sldMk cId="3475418102" sldId="378"/>
            <ac:inkMk id="65" creationId="{877F932D-1395-4D70-10B3-4974E38D0181}"/>
          </ac:inkMkLst>
        </pc:inkChg>
      </pc:sldChg>
      <pc:sldChg chg="addSp modSp add mod ord modNotes modNotesTx">
        <pc:chgData name="Elen Tonoyan" userId="a081e7e5-dafd-4abb-ad1b-4e186d3e8c55" providerId="ADAL" clId="{03A42D61-B37D-425D-AD3E-CF0ED3155DAC}" dt="2023-04-28T10:44:52.990" v="10780"/>
        <pc:sldMkLst>
          <pc:docMk/>
          <pc:sldMk cId="1391833812" sldId="379"/>
        </pc:sldMkLst>
        <pc:spChg chg="mod">
          <ac:chgData name="Elen Tonoyan" userId="a081e7e5-dafd-4abb-ad1b-4e186d3e8c55" providerId="ADAL" clId="{03A42D61-B37D-425D-AD3E-CF0ED3155DAC}" dt="2023-04-26T06:46:23.398" v="10681" actId="14100"/>
          <ac:spMkLst>
            <pc:docMk/>
            <pc:sldMk cId="1391833812" sldId="379"/>
            <ac:spMk id="2" creationId="{96E70C8A-2C1D-40F8-D2A8-34EED94923D3}"/>
          </ac:spMkLst>
        </pc:spChg>
        <pc:spChg chg="mod">
          <ac:chgData name="Elen Tonoyan" userId="a081e7e5-dafd-4abb-ad1b-4e186d3e8c55" providerId="ADAL" clId="{03A42D61-B37D-425D-AD3E-CF0ED3155DAC}" dt="2023-02-03T10:13:46.137" v="963" actId="20577"/>
          <ac:spMkLst>
            <pc:docMk/>
            <pc:sldMk cId="1391833812" sldId="379"/>
            <ac:spMk id="3" creationId="{BFA05A99-C3EA-EE86-30A1-E61E625A9131}"/>
          </ac:spMkLst>
        </pc:spChg>
        <pc:graphicFrameChg chg="add mod modGraphic">
          <ac:chgData name="Elen Tonoyan" userId="a081e7e5-dafd-4abb-ad1b-4e186d3e8c55" providerId="ADAL" clId="{03A42D61-B37D-425D-AD3E-CF0ED3155DAC}" dt="2023-04-26T06:46:42.186" v="10684" actId="2061"/>
          <ac:graphicFrameMkLst>
            <pc:docMk/>
            <pc:sldMk cId="1391833812" sldId="379"/>
            <ac:graphicFrameMk id="4" creationId="{37E3FDAB-A006-5506-613F-B80B4A63656B}"/>
          </ac:graphicFrameMkLst>
        </pc:graphicFrameChg>
        <pc:graphicFrameChg chg="add mod modGraphic">
          <ac:chgData name="Elen Tonoyan" userId="a081e7e5-dafd-4abb-ad1b-4e186d3e8c55" providerId="ADAL" clId="{03A42D61-B37D-425D-AD3E-CF0ED3155DAC}" dt="2023-04-26T06:46:49.577" v="10685" actId="2061"/>
          <ac:graphicFrameMkLst>
            <pc:docMk/>
            <pc:sldMk cId="1391833812" sldId="379"/>
            <ac:graphicFrameMk id="5" creationId="{C9212917-4490-15CE-1A75-90A2EF0E16DB}"/>
          </ac:graphicFrameMkLst>
        </pc:graphicFrameChg>
        <pc:graphicFrameChg chg="add mod modGraphic">
          <ac:chgData name="Elen Tonoyan" userId="a081e7e5-dafd-4abb-ad1b-4e186d3e8c55" providerId="ADAL" clId="{03A42D61-B37D-425D-AD3E-CF0ED3155DAC}" dt="2023-04-26T06:46:53.345" v="10686" actId="2061"/>
          <ac:graphicFrameMkLst>
            <pc:docMk/>
            <pc:sldMk cId="1391833812" sldId="379"/>
            <ac:graphicFrameMk id="6" creationId="{5C95E1C4-AF08-D7A0-AF97-FD1401A5C3AC}"/>
          </ac:graphicFrameMkLst>
        </pc:graphicFrameChg>
      </pc:sldChg>
      <pc:sldChg chg="addSp delSp modSp add mod">
        <pc:chgData name="Elen Tonoyan" userId="a081e7e5-dafd-4abb-ad1b-4e186d3e8c55" providerId="ADAL" clId="{03A42D61-B37D-425D-AD3E-CF0ED3155DAC}" dt="2023-04-26T09:11:52.677" v="10762" actId="1076"/>
        <pc:sldMkLst>
          <pc:docMk/>
          <pc:sldMk cId="751279669" sldId="380"/>
        </pc:sldMkLst>
        <pc:spChg chg="add mod">
          <ac:chgData name="Elen Tonoyan" userId="a081e7e5-dafd-4abb-ad1b-4e186d3e8c55" providerId="ADAL" clId="{03A42D61-B37D-425D-AD3E-CF0ED3155DAC}" dt="2023-03-03T08:35:09.759" v="4594" actId="1076"/>
          <ac:spMkLst>
            <pc:docMk/>
            <pc:sldMk cId="751279669" sldId="380"/>
            <ac:spMk id="2" creationId="{EED45EB4-EBAE-87B5-2425-B2FB7AB2F035}"/>
          </ac:spMkLst>
        </pc:spChg>
        <pc:spChg chg="mod">
          <ac:chgData name="Elen Tonoyan" userId="a081e7e5-dafd-4abb-ad1b-4e186d3e8c55" providerId="ADAL" clId="{03A42D61-B37D-425D-AD3E-CF0ED3155DAC}" dt="2023-02-26T12:55:27.356" v="2376" actId="20577"/>
          <ac:spMkLst>
            <pc:docMk/>
            <pc:sldMk cId="751279669" sldId="380"/>
            <ac:spMk id="3" creationId="{8B12F236-9B78-5FEE-185D-55AAA79EEEFE}"/>
          </ac:spMkLst>
        </pc:spChg>
        <pc:spChg chg="add del mod">
          <ac:chgData name="Elen Tonoyan" userId="a081e7e5-dafd-4abb-ad1b-4e186d3e8c55" providerId="ADAL" clId="{03A42D61-B37D-425D-AD3E-CF0ED3155DAC}" dt="2023-03-01T15:29:02.577" v="2451" actId="478"/>
          <ac:spMkLst>
            <pc:docMk/>
            <pc:sldMk cId="751279669" sldId="380"/>
            <ac:spMk id="4" creationId="{7727452D-06AA-9366-BFD7-511916A6D2ED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6" creationId="{CF7C23FD-83BE-5D44-6701-19211DD7F686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7" creationId="{53913A86-78BB-AD5D-5C9F-34CEFF015D91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8" creationId="{706C4EE4-E253-0E45-0D02-C318FEF7D060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9" creationId="{E14E0705-EC7F-8A20-67B7-CB93B4C56ACB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0" creationId="{85769514-4AC9-05E3-BEE3-E9040F3250E3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1" creationId="{92AE3B0F-A4AD-AA14-0B3F-C2659363056C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2" creationId="{28183000-0DB8-01BC-C195-7DB5F2D5CC67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3" creationId="{501023C1-8BA6-34CB-FE2C-A50E5DC9F580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4" creationId="{EEEC99E5-DCF6-BD4E-2C0B-AFCB6F9E36E7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5" creationId="{3E5D3F72-1026-5B17-D50E-1ED6CD237E56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6" creationId="{471B4304-CC10-D9F1-F44D-4816680B1721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7" creationId="{AF994AA7-D5BC-15E1-6AA7-5275FDB70F45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8" creationId="{9D886F78-AAA0-BD0E-1DB7-CFE9643AE0F1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9" creationId="{7DC9F231-37CE-C432-46CB-3C16B3423892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20" creationId="{F85B2B00-0BDA-222A-4345-6FBD6E290960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21" creationId="{6009B41E-1F38-1DE1-1C31-9CA795145E95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22" creationId="{226C997B-960B-8E24-D5DA-B4D1A883776F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23" creationId="{F8E97C56-AB50-CDFC-E7A1-78BD42CA8161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24" creationId="{EBC1C786-7B29-2B3B-12CE-5E4ECE91763D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25" creationId="{547D2400-1497-3471-0FE6-689807D3C6CE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26" creationId="{71EB7FD7-1E38-E60A-6FDE-83279F8F390F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27" creationId="{CCB9E717-5455-4DC4-D3D2-D0D6CA75DEDD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28" creationId="{92B94306-5519-0762-1A09-0665D479341B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29" creationId="{EEF22CED-A597-70D8-61DC-9D4CFC5891CA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30" creationId="{422A3C1B-9C4E-59D8-3FBE-054B12D0EC6A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31" creationId="{65768640-429B-744E-D1E2-3FA24DA20ED4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32" creationId="{2BDDED73-2B0E-B712-0BC8-3EF00C665DF2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33" creationId="{565DC0E2-A743-F047-6B8D-7AB5769B4149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34" creationId="{F431B226-82CB-8672-C2FD-CFD9C6B5CB37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35" creationId="{304420C5-130B-9FD2-13D5-1298A5D2057C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36" creationId="{B9C40F12-0EF6-7DE7-2AF0-21119D6FA865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37" creationId="{4B6991E3-2993-9DEF-FED0-988757631D0A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38" creationId="{1A55AE97-375D-6029-698C-D4CB30580DC1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39" creationId="{5701BBCE-E398-E34C-CF76-0A308C6E8B18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40" creationId="{174F7BBB-7A0B-5033-725D-DC4C04309569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41" creationId="{6C285EB2-8D9F-6209-21CD-067274FB59C4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42" creationId="{C7EAB966-12DB-4D19-9933-07BED1524608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63" creationId="{47D14788-351F-BD26-0E37-A3810EDD871B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64" creationId="{07CBC74B-2387-B218-1BE2-D85F8AF65016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65" creationId="{278418CA-2026-2DAF-98FE-51126856A1E7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66" creationId="{151A4DAB-5358-E78B-96DD-11BE087B2708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67" creationId="{BCAC640F-16ED-5A3C-992D-1C2F4136B3FF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68" creationId="{5B4366E5-2767-02ED-A10C-9A0A3AF5EE22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69" creationId="{4A22D2FB-E6FA-F290-17E3-87B64A917943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70" creationId="{161E6746-C9E0-E452-3891-BBC9C4AC5EEC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71" creationId="{2D34FE37-8C98-F087-4353-1D11E6A0922D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72" creationId="{D1FB03C0-E0C3-0FF4-164E-121F762F646A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73" creationId="{DA9DD8FF-23BC-D824-2AC8-D0CBDFA6EDC6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74" creationId="{A84730ED-8651-6E4F-6BB2-5A626B0F3629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75" creationId="{2A1F812E-EEA4-ECE2-5304-0AC682A58396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76" creationId="{1B22C044-4191-A227-53C0-1E0BB433FDDB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77" creationId="{0B45998E-4DB2-73AD-8CFA-6D785B9206F1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78" creationId="{3940E1F6-793A-996B-E1DE-C3CAF2043CF5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79" creationId="{B94087D4-8B3B-C00A-56E4-8C80F39BF215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80" creationId="{55303235-DF01-BC17-17B8-E824706E94E0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81" creationId="{887F603D-B26E-D0FC-75A1-610E4644020F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82" creationId="{21F0EE1D-618C-8F4D-B5E2-CFBFBB65885F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83" creationId="{3112C9BD-877D-08C5-497A-FEBDC03669AA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84" creationId="{46D0B84C-FC1A-5CBF-EF75-3BAEB61027D4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85" creationId="{43B344C7-55B4-9F1A-725B-30060A85AAEB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86" creationId="{E32B96EA-514E-654A-9FA6-F2F91E4C959A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87" creationId="{7020B0DB-0C47-4A76-A237-01D337917C22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88" creationId="{B49E080E-FC13-7CFD-AE4C-AD2F5965E03F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89" creationId="{6CE7F821-5A58-398D-D8CF-1906A89F004A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90" creationId="{976F7612-F19F-9A70-9CF1-5CB0FFE33761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91" creationId="{D931AAAD-F2F7-1074-D580-308C857F887E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92" creationId="{18DDAB30-D410-D4FC-C1EA-1018AEF6D030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93" creationId="{3ADA0BD9-0870-88D7-68B9-B5F3CC127A23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94" creationId="{39CD5621-E6BE-EC63-3CBF-631992001B8F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95" creationId="{7C751874-6A1D-CF0A-ABA8-AF3E328C4772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96" creationId="{ECF56708-D11C-0887-B26A-1DF7E70EBC72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97" creationId="{EBD30945-C537-3BB1-18E6-D2AD88E6C1FD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98" creationId="{137376C5-F484-FD25-9511-7141D318F477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99" creationId="{F898D1F3-262C-0932-7830-F42EB236B325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00" creationId="{286227F5-BDE7-5AB4-F307-A8A37ECA8359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01" creationId="{56B2F825-187C-18EB-8E42-7A398CB26570}"/>
          </ac:spMkLst>
        </pc:spChg>
        <pc:spChg chg="mod topLvl">
          <ac:chgData name="Elen Tonoyan" userId="a081e7e5-dafd-4abb-ad1b-4e186d3e8c55" providerId="ADAL" clId="{03A42D61-B37D-425D-AD3E-CF0ED3155DAC}" dt="2023-03-21T16:22:49.814" v="7589" actId="20577"/>
          <ac:spMkLst>
            <pc:docMk/>
            <pc:sldMk cId="751279669" sldId="380"/>
            <ac:spMk id="102" creationId="{43A786AC-BCD9-7416-F0A2-7C4BB93DE5E8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03" creationId="{7A6FD5B7-FA63-2D8B-0A2E-16E085AEB1DC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04" creationId="{B9ADC392-331D-F9FE-42FA-93752B10FFC8}"/>
          </ac:spMkLst>
        </pc:spChg>
        <pc:spChg chg="mod topLvl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05" creationId="{1C42B42B-1358-107C-248B-773D45E82FE8}"/>
          </ac:spMkLst>
        </pc:spChg>
        <pc:spChg chg="add mod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06" creationId="{B6EEA7AA-48F4-6115-CFE4-D6B5105BD2B2}"/>
          </ac:spMkLst>
        </pc:spChg>
        <pc:spChg chg="add mod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07" creationId="{A13A037C-39D2-A69E-6D8C-77B4161C49AD}"/>
          </ac:spMkLst>
        </pc:spChg>
        <pc:spChg chg="add mod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09" creationId="{C08F9630-6FD6-2C3B-D53B-549222A9FD2A}"/>
          </ac:spMkLst>
        </pc:spChg>
        <pc:spChg chg="add mod">
          <ac:chgData name="Elen Tonoyan" userId="a081e7e5-dafd-4abb-ad1b-4e186d3e8c55" providerId="ADAL" clId="{03A42D61-B37D-425D-AD3E-CF0ED3155DAC}" dt="2023-03-02T14:52:04.081" v="3767" actId="164"/>
          <ac:spMkLst>
            <pc:docMk/>
            <pc:sldMk cId="751279669" sldId="380"/>
            <ac:spMk id="110" creationId="{DAABA64F-3E06-3473-AED1-B1FA73677646}"/>
          </ac:spMkLst>
        </pc:spChg>
        <pc:spChg chg="add mod">
          <ac:chgData name="Elen Tonoyan" userId="a081e7e5-dafd-4abb-ad1b-4e186d3e8c55" providerId="ADAL" clId="{03A42D61-B37D-425D-AD3E-CF0ED3155DAC}" dt="2023-03-25T08:29:07.162" v="8229" actId="1076"/>
          <ac:spMkLst>
            <pc:docMk/>
            <pc:sldMk cId="751279669" sldId="380"/>
            <ac:spMk id="114" creationId="{1506559B-33E1-7A86-EAFC-36B5A0BE6677}"/>
          </ac:spMkLst>
        </pc:spChg>
        <pc:spChg chg="del">
          <ac:chgData name="Elen Tonoyan" userId="a081e7e5-dafd-4abb-ad1b-4e186d3e8c55" providerId="ADAL" clId="{03A42D61-B37D-425D-AD3E-CF0ED3155DAC}" dt="2023-02-26T12:51:19.332" v="2141" actId="478"/>
          <ac:spMkLst>
            <pc:docMk/>
            <pc:sldMk cId="751279669" sldId="380"/>
            <ac:spMk id="1050" creationId="{8817717F-85C8-B500-B51E-D5F0A0E3B5F5}"/>
          </ac:spMkLst>
        </pc:spChg>
        <pc:spChg chg="del">
          <ac:chgData name="Elen Tonoyan" userId="a081e7e5-dafd-4abb-ad1b-4e186d3e8c55" providerId="ADAL" clId="{03A42D61-B37D-425D-AD3E-CF0ED3155DAC}" dt="2023-02-26T12:51:19.332" v="2141" actId="478"/>
          <ac:spMkLst>
            <pc:docMk/>
            <pc:sldMk cId="751279669" sldId="380"/>
            <ac:spMk id="1052" creationId="{361A9584-67D4-F202-C00A-57A3606F691D}"/>
          </ac:spMkLst>
        </pc:spChg>
        <pc:spChg chg="del">
          <ac:chgData name="Elen Tonoyan" userId="a081e7e5-dafd-4abb-ad1b-4e186d3e8c55" providerId="ADAL" clId="{03A42D61-B37D-425D-AD3E-CF0ED3155DAC}" dt="2023-02-26T12:51:19.332" v="2141" actId="478"/>
          <ac:spMkLst>
            <pc:docMk/>
            <pc:sldMk cId="751279669" sldId="380"/>
            <ac:spMk id="1053" creationId="{6C100092-36B2-401F-0CBD-9FF395D715A9}"/>
          </ac:spMkLst>
        </pc:spChg>
        <pc:grpChg chg="add del mod">
          <ac:chgData name="Elen Tonoyan" userId="a081e7e5-dafd-4abb-ad1b-4e186d3e8c55" providerId="ADAL" clId="{03A42D61-B37D-425D-AD3E-CF0ED3155DAC}" dt="2023-03-02T14:51:51.232" v="3765" actId="165"/>
          <ac:grpSpMkLst>
            <pc:docMk/>
            <pc:sldMk cId="751279669" sldId="380"/>
            <ac:grpSpMk id="5" creationId="{3658DD4F-CF84-756B-51D0-B53134A0A998}"/>
          </ac:grpSpMkLst>
        </pc:grpChg>
        <pc:grpChg chg="add mod">
          <ac:chgData name="Elen Tonoyan" userId="a081e7e5-dafd-4abb-ad1b-4e186d3e8c55" providerId="ADAL" clId="{03A42D61-B37D-425D-AD3E-CF0ED3155DAC}" dt="2023-04-26T09:11:52.677" v="10762" actId="1076"/>
          <ac:grpSpMkLst>
            <pc:docMk/>
            <pc:sldMk cId="751279669" sldId="380"/>
            <ac:grpSpMk id="115" creationId="{E0F5B5FD-7467-9BF6-41A2-0FA7621B441D}"/>
          </ac:grpSpMkLst>
        </pc:grpChg>
        <pc:grpChg chg="del">
          <ac:chgData name="Elen Tonoyan" userId="a081e7e5-dafd-4abb-ad1b-4e186d3e8c55" providerId="ADAL" clId="{03A42D61-B37D-425D-AD3E-CF0ED3155DAC}" dt="2023-02-26T12:51:23.228" v="2142" actId="478"/>
          <ac:grpSpMkLst>
            <pc:docMk/>
            <pc:sldMk cId="751279669" sldId="380"/>
            <ac:grpSpMk id="1049" creationId="{CA460D4F-D38F-825D-1149-FF09A1D3C24F}"/>
          </ac:grpSpMkLst>
        </pc:grpChg>
        <pc:grpChg chg="del">
          <ac:chgData name="Elen Tonoyan" userId="a081e7e5-dafd-4abb-ad1b-4e186d3e8c55" providerId="ADAL" clId="{03A42D61-B37D-425D-AD3E-CF0ED3155DAC}" dt="2023-02-26T12:51:19.332" v="2141" actId="478"/>
          <ac:grpSpMkLst>
            <pc:docMk/>
            <pc:sldMk cId="751279669" sldId="380"/>
            <ac:grpSpMk id="1059" creationId="{96142BC4-FD14-9055-36F5-45E7E0EA46B3}"/>
          </ac:grpSpMkLst>
        </pc:grpChg>
        <pc:picChg chg="add mod">
          <ac:chgData name="Elen Tonoyan" userId="a081e7e5-dafd-4abb-ad1b-4e186d3e8c55" providerId="ADAL" clId="{03A42D61-B37D-425D-AD3E-CF0ED3155DAC}" dt="2023-03-02T14:52:04.081" v="3767" actId="164"/>
          <ac:picMkLst>
            <pc:docMk/>
            <pc:sldMk cId="751279669" sldId="380"/>
            <ac:picMk id="111" creationId="{2EF8E533-AC21-9BEF-6791-40A6BD6CF571}"/>
          </ac:picMkLst>
        </pc:picChg>
        <pc:picChg chg="add mod">
          <ac:chgData name="Elen Tonoyan" userId="a081e7e5-dafd-4abb-ad1b-4e186d3e8c55" providerId="ADAL" clId="{03A42D61-B37D-425D-AD3E-CF0ED3155DAC}" dt="2023-03-02T14:52:04.081" v="3767" actId="164"/>
          <ac:picMkLst>
            <pc:docMk/>
            <pc:sldMk cId="751279669" sldId="380"/>
            <ac:picMk id="112" creationId="{75BDE7F2-6C7E-AF6E-31CE-C2075CDE1FF2}"/>
          </ac:picMkLst>
        </pc:pic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43" creationId="{8537D607-848C-0876-9C1B-B10960E6B288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44" creationId="{BBBEB770-EE12-483E-A78C-7A1A62B2F66D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45" creationId="{7E9BC834-AB4E-E6B3-37C4-18FB1C6DBDA3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46" creationId="{E466E4FF-077B-4E5D-4213-00CC82714FC8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47" creationId="{F8CF4F94-D72F-BB7F-C4E0-FA42EA0CA762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48" creationId="{4DC82A24-BB48-5080-D44C-0D6530D27BFE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49" creationId="{FD56F9C3-4C48-F668-DA30-577145001298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50" creationId="{39FA4CB9-C4BB-FFF0-65E9-837FE184C346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51" creationId="{72D12075-3DF5-2135-E5EC-3894FF783E44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52" creationId="{2115D0A9-8A18-45E8-105A-9209D6145721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53" creationId="{2035071E-1AAF-3F9F-CD87-CB7901E18D34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54" creationId="{910916DC-3C01-88B9-0E91-B10C32E4FD4A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55" creationId="{4375765E-4FDA-872D-9D04-B693FDE5461E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56" creationId="{22931239-27FD-68A0-4EE5-A7CB25008833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57" creationId="{88EF63E1-814F-A7A8-F8F3-44DB3A88E43B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58" creationId="{70904E57-6930-5CF8-261A-1D17B3370A71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59" creationId="{30AB9D42-B316-EA95-7BDB-DED8FA8EBD6F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60" creationId="{72A61008-EC2A-3CAC-2A12-A26926FD2A3C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61" creationId="{2EFE3944-297D-2B60-1FD4-11312D1F9207}"/>
          </ac:cxnSpMkLst>
        </pc:cxnChg>
        <pc:cxnChg chg="mod topLvl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62" creationId="{3827F0AA-FB62-3349-37E9-9D01B1BCBC22}"/>
          </ac:cxnSpMkLst>
        </pc:cxnChg>
        <pc:cxnChg chg="add mod">
          <ac:chgData name="Elen Tonoyan" userId="a081e7e5-dafd-4abb-ad1b-4e186d3e8c55" providerId="ADAL" clId="{03A42D61-B37D-425D-AD3E-CF0ED3155DAC}" dt="2023-03-02T14:52:04.081" v="3767" actId="164"/>
          <ac:cxnSpMkLst>
            <pc:docMk/>
            <pc:sldMk cId="751279669" sldId="380"/>
            <ac:cxnSpMk id="108" creationId="{CEC8DFB9-1A29-12A0-CAC3-E225DFAC787E}"/>
          </ac:cxnSpMkLst>
        </pc:cxnChg>
      </pc:sldChg>
      <pc:sldChg chg="addSp delSp modSp add del mod ord modNotesTx">
        <pc:chgData name="Elen Tonoyan" userId="a081e7e5-dafd-4abb-ad1b-4e186d3e8c55" providerId="ADAL" clId="{03A42D61-B37D-425D-AD3E-CF0ED3155DAC}" dt="2023-04-26T09:27:40.976" v="10764" actId="47"/>
        <pc:sldMkLst>
          <pc:docMk/>
          <pc:sldMk cId="86697884" sldId="381"/>
        </pc:sldMkLst>
        <pc:spChg chg="add mod">
          <ac:chgData name="Elen Tonoyan" userId="a081e7e5-dafd-4abb-ad1b-4e186d3e8c55" providerId="ADAL" clId="{03A42D61-B37D-425D-AD3E-CF0ED3155DAC}" dt="2023-03-21T15:35:40.467" v="6922" actId="1076"/>
          <ac:spMkLst>
            <pc:docMk/>
            <pc:sldMk cId="86697884" sldId="381"/>
            <ac:spMk id="2" creationId="{5E7D37D6-9447-2C69-D17C-D4C8844EB2F8}"/>
          </ac:spMkLst>
        </pc:spChg>
        <pc:spChg chg="mod">
          <ac:chgData name="Elen Tonoyan" userId="a081e7e5-dafd-4abb-ad1b-4e186d3e8c55" providerId="ADAL" clId="{03A42D61-B37D-425D-AD3E-CF0ED3155DAC}" dt="2023-03-21T15:06:15.510" v="6901" actId="20577"/>
          <ac:spMkLst>
            <pc:docMk/>
            <pc:sldMk cId="86697884" sldId="381"/>
            <ac:spMk id="3" creationId="{60CD22CB-E4B5-CBD3-D7B8-953ABE0E47EB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4" creationId="{2DD0466A-CB03-3E99-DD64-12F1BB4F0687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5" creationId="{858E0301-E213-2914-4F50-C55E3516A1D8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6" creationId="{2F780400-B895-0AF1-0890-5E27282E2CE0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7" creationId="{22D072B7-707E-D502-ABE6-F602B45A7A4A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8" creationId="{E12AAA85-EBE6-EE15-59BC-4F49BBDE1B77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9" creationId="{CEDB817E-7554-3EFE-DC13-AA4D59097D71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0" creationId="{24ED197B-5ACD-4D4C-DB1D-CFBA83BA007A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1" creationId="{DC4FA7A8-8127-90C6-DC88-6F95403ECB6B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2" creationId="{1E074D8F-4244-D230-B833-1C0372A8C6E3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3" creationId="{4BBFF1AE-FD44-A1C9-8971-77F87DF4A0A9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4" creationId="{16B95173-6E77-D270-8A0C-23281EA3B6A9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5" creationId="{A914ACCB-FB1C-2C0D-B2F0-909E7428E9D6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6" creationId="{35F99F2E-F3E4-D674-1C84-96A68D9BE889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7" creationId="{B16DB3E6-FE1B-724B-5E68-EFEC6862F215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8" creationId="{08062B72-C787-B65F-A222-45D7C3D96E3D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9" creationId="{D4322FE4-F4C9-7091-8B9C-5246237C830C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20" creationId="{00C5E5F5-ED7C-7CFE-6D07-0256BD255F5D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21" creationId="{4F4CF8B3-9FE8-B8D9-69EA-491922BE32D5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22" creationId="{466FF5DA-52BC-4CC2-56A2-C0F482BABD43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23" creationId="{8F191AD3-6AD2-AE8A-DB49-115DC087D236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24" creationId="{36F7003F-DA33-3CA9-BB48-29181226A4AE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25" creationId="{D0FB1A7B-6CFD-D5C3-9531-5D9635510016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26" creationId="{CCE1ACF5-8A80-BB25-4CCE-B493CCE8AFC7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27" creationId="{32DEA5FF-6C4F-3750-2CC9-72E9224D885E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28" creationId="{733A7502-DE2C-05EA-0B25-8BC160FA5F5F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29" creationId="{B522BB1B-3730-D3F7-1423-5D4C8EA93791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30" creationId="{9FD60888-5EEC-304E-224F-62D2ED6ED234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31" creationId="{7F484865-9F33-0CFA-F7B1-F612E52A82A4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96" creationId="{F57718C3-E5FA-B327-E068-2789DF4A8260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97" creationId="{B094AF5C-516E-3FFC-A874-6527F8D73B87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98" creationId="{2F521A0A-1382-F090-5B48-F60E517CB05F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99" creationId="{682F6034-53E6-B7A2-DFCD-C4B4C3C85FF4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00" creationId="{12E61007-B534-79A9-B885-EC03F1297207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01" creationId="{532FBE72-AE3E-8D07-6B7D-4007CCE7684A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02" creationId="{5B631574-D320-38AC-B2F2-F42C3A310375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03" creationId="{823FA13B-02BC-4BE1-EA19-B8C4C103D4EB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04" creationId="{A146A83A-B710-49D6-AA4D-C863FB4A4339}"/>
          </ac:spMkLst>
        </pc:spChg>
        <pc:spChg chg="del mod">
          <ac:chgData name="Elen Tonoyan" userId="a081e7e5-dafd-4abb-ad1b-4e186d3e8c55" providerId="ADAL" clId="{03A42D61-B37D-425D-AD3E-CF0ED3155DAC}" dt="2023-03-02T05:38:04.882" v="3063" actId="478"/>
          <ac:spMkLst>
            <pc:docMk/>
            <pc:sldMk cId="86697884" sldId="381"/>
            <ac:spMk id="116" creationId="{99E72A80-9719-9C5A-3EBD-72FCD69E92F5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26" creationId="{B680D71A-1845-F8D2-F49D-E7A8112317B0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27" creationId="{4A4E0D90-44A3-1E36-A033-D263FB0664A8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28" creationId="{E5B32F70-8E30-2183-6BF7-1511F0F2CC92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29" creationId="{5B861C0C-FEFC-81F7-0D6C-328AC818CB8A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30" creationId="{BF68B77C-DF4F-6D97-8268-2177F86D7694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31" creationId="{D75D817A-5254-A9B8-3F3C-DCDCA7C368E5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32" creationId="{2FB45C66-FF2A-568A-0238-1BFDE2E994F9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33" creationId="{B3DAF658-874E-0273-B795-D31D82BE876B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34" creationId="{246A6A1C-3642-BCFC-98CA-4A8A5E24C930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35" creationId="{A4FFCBD3-BD7B-4754-F896-633C28A38785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36" creationId="{2ECE59D5-724B-DCD3-6893-6A6D7C335F30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37" creationId="{11C1FC5C-6686-35C8-46F4-810CE5AE81E2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38" creationId="{9FAE973D-6C8B-E156-5990-C2F834A3A445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39" creationId="{AE555663-BBC3-BEB3-FEFA-403AE6338CC2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40" creationId="{166C2A04-2B0B-397B-1DE9-98DCB8E221FE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41" creationId="{D588CA27-F605-2ADC-15FD-E56C7790BBC0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42" creationId="{D54AC558-9B04-6C68-70F7-1821BE7F5320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43" creationId="{7270C22D-FE28-DE23-6C4B-2E92A69D357E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44" creationId="{90D350D8-3E01-65CA-8E15-25C6DBE6D4A6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45" creationId="{669290C7-C903-7084-5CDF-05B434567A75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46" creationId="{D54DACD6-DDBE-BD3E-B0B8-B6F89BEA7CC4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47" creationId="{39CF9CC5-2CF2-CB72-44CC-7B34DE833A61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48" creationId="{463F3418-F0D5-F57E-38A7-31DC8129D593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49" creationId="{5FF55B78-7BB5-E101-9CEA-091F1B5624A4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50" creationId="{1005B1CE-A40A-DAE3-539E-1C5F70159404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51" creationId="{3DFE23F4-8F42-5401-380B-A2C0ADC60816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52" creationId="{442D3722-1D9C-92D2-14D7-76CC7188D881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53" creationId="{9592F8D8-A73C-F6CB-7C3D-E7998B62432D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54" creationId="{81483890-1E26-293C-E48E-B985558429D5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55" creationId="{7A8CAD0C-AE07-B115-EDB3-79942A631734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56" creationId="{15DAF247-04FD-AD7C-3021-7DA659117D13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57" creationId="{9AB9B075-9574-DBBA-C53F-DE48B3CDB913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58" creationId="{84BF88E6-B9BA-9D81-6971-C708058093D2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59" creationId="{F2E06E5D-9E1B-0CCB-2D19-476A63D73850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60" creationId="{48846C34-682D-6897-A4F5-699C6E0AE248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61" creationId="{249F3E1D-43B5-AE4F-AA90-8C88AA189394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62" creationId="{081A6B3B-7FF1-D187-7A38-516208510810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63" creationId="{84BB606F-1585-E582-9F65-D6DD08CC15F9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64" creationId="{AD1E605A-B888-EB8D-2B86-62E691AE7585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65" creationId="{4D8E9577-0BFD-EB47-E290-479F3C9853DA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66" creationId="{E2670462-4136-2B33-535A-89864A7724E1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67" creationId="{B315178F-06D2-0A8D-130E-27532B5F156A}"/>
          </ac:spMkLst>
        </pc:spChg>
        <pc:spChg chg="mod">
          <ac:chgData name="Elen Tonoyan" userId="a081e7e5-dafd-4abb-ad1b-4e186d3e8c55" providerId="ADAL" clId="{03A42D61-B37D-425D-AD3E-CF0ED3155DAC}" dt="2023-03-02T05:40:04.138" v="3083" actId="164"/>
          <ac:spMkLst>
            <pc:docMk/>
            <pc:sldMk cId="86697884" sldId="381"/>
            <ac:spMk id="168" creationId="{DCB5A49E-E4A0-29F9-EA00-9CA55B0785BF}"/>
          </ac:spMkLst>
        </pc:spChg>
        <pc:spChg chg="add del mod">
          <ac:chgData name="Elen Tonoyan" userId="a081e7e5-dafd-4abb-ad1b-4e186d3e8c55" providerId="ADAL" clId="{03A42D61-B37D-425D-AD3E-CF0ED3155DAC}" dt="2023-03-02T05:40:13.391" v="3086" actId="478"/>
          <ac:spMkLst>
            <pc:docMk/>
            <pc:sldMk cId="86697884" sldId="381"/>
            <ac:spMk id="169" creationId="{1188F731-9C27-7A62-3435-504740290F1F}"/>
          </ac:spMkLst>
        </pc:spChg>
        <pc:spChg chg="add del mod">
          <ac:chgData name="Elen Tonoyan" userId="a081e7e5-dafd-4abb-ad1b-4e186d3e8c55" providerId="ADAL" clId="{03A42D61-B37D-425D-AD3E-CF0ED3155DAC}" dt="2023-03-02T05:40:13.391" v="3086" actId="478"/>
          <ac:spMkLst>
            <pc:docMk/>
            <pc:sldMk cId="86697884" sldId="381"/>
            <ac:spMk id="170" creationId="{970FA308-78FD-5091-FC7B-E5AF2F075E9B}"/>
          </ac:spMkLst>
        </pc:spChg>
        <pc:spChg chg="add del mod">
          <ac:chgData name="Elen Tonoyan" userId="a081e7e5-dafd-4abb-ad1b-4e186d3e8c55" providerId="ADAL" clId="{03A42D61-B37D-425D-AD3E-CF0ED3155DAC}" dt="2023-03-02T05:40:13.391" v="3086" actId="478"/>
          <ac:spMkLst>
            <pc:docMk/>
            <pc:sldMk cId="86697884" sldId="381"/>
            <ac:spMk id="172" creationId="{3E01696C-FA35-CE92-EAFD-53EC5769EEEA}"/>
          </ac:spMkLst>
        </pc:spChg>
        <pc:spChg chg="add del mod">
          <ac:chgData name="Elen Tonoyan" userId="a081e7e5-dafd-4abb-ad1b-4e186d3e8c55" providerId="ADAL" clId="{03A42D61-B37D-425D-AD3E-CF0ED3155DAC}" dt="2023-03-02T05:40:13.391" v="3086" actId="478"/>
          <ac:spMkLst>
            <pc:docMk/>
            <pc:sldMk cId="86697884" sldId="381"/>
            <ac:spMk id="173" creationId="{F95F51CC-0FBD-E0D2-7810-8DAAAD24DA03}"/>
          </ac:spMkLst>
        </pc:spChg>
        <pc:spChg chg="add mod">
          <ac:chgData name="Elen Tonoyan" userId="a081e7e5-dafd-4abb-ad1b-4e186d3e8c55" providerId="ADAL" clId="{03A42D61-B37D-425D-AD3E-CF0ED3155DAC}" dt="2023-03-03T07:55:33.487" v="3913" actId="1076"/>
          <ac:spMkLst>
            <pc:docMk/>
            <pc:sldMk cId="86697884" sldId="381"/>
            <ac:spMk id="176" creationId="{E61A5351-E4EF-40CD-24ED-81841BF42788}"/>
          </ac:spMkLst>
        </pc:spChg>
        <pc:spChg chg="add mod">
          <ac:chgData name="Elen Tonoyan" userId="a081e7e5-dafd-4abb-ad1b-4e186d3e8c55" providerId="ADAL" clId="{03A42D61-B37D-425D-AD3E-CF0ED3155DAC}" dt="2023-03-25T08:54:12.937" v="8244" actId="20577"/>
          <ac:spMkLst>
            <pc:docMk/>
            <pc:sldMk cId="86697884" sldId="381"/>
            <ac:spMk id="180" creationId="{422A3258-B3BE-0A10-B241-E1AA855CC34A}"/>
          </ac:spMkLst>
        </pc:spChg>
        <pc:spChg chg="add del mod">
          <ac:chgData name="Elen Tonoyan" userId="a081e7e5-dafd-4abb-ad1b-4e186d3e8c55" providerId="ADAL" clId="{03A42D61-B37D-425D-AD3E-CF0ED3155DAC}" dt="2023-03-02T06:53:45.790" v="3561" actId="478"/>
          <ac:spMkLst>
            <pc:docMk/>
            <pc:sldMk cId="86697884" sldId="381"/>
            <ac:spMk id="181" creationId="{96949184-FE23-CFBF-E081-BC02E11EADAF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186" creationId="{5FBA31F5-3560-FF73-DEDC-50FF8BA02336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187" creationId="{C1224391-BC67-EE47-4CDD-2CB0E6DC97B4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188" creationId="{A6F7EA2A-718C-7D84-FE52-788BF9BA595C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189" creationId="{7835BE0E-4067-5DF0-FF7B-47F2095A84F5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190" creationId="{C12A6D5B-6694-CDE9-1C4A-A31EAD531D7F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191" creationId="{32AFC96B-BC44-EA2B-4F20-CAE4ECC41B5C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193" creationId="{5F33FF99-DFBC-D8DA-1F15-BFE14047B178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194" creationId="{2FEAF7F3-50BB-3AB3-19E1-DBC16445D636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195" creationId="{27443FB8-B38B-4010-8D85-6BF29772E34B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196" creationId="{20F03A89-1CC7-E4DF-AE56-75B2C5F1B736}"/>
          </ac:spMkLst>
        </pc:spChg>
        <pc:spChg chg="add del mod">
          <ac:chgData name="Elen Tonoyan" userId="a081e7e5-dafd-4abb-ad1b-4e186d3e8c55" providerId="ADAL" clId="{03A42D61-B37D-425D-AD3E-CF0ED3155DAC}" dt="2023-03-02T05:51:43.399" v="3163" actId="478"/>
          <ac:spMkLst>
            <pc:docMk/>
            <pc:sldMk cId="86697884" sldId="381"/>
            <ac:spMk id="202" creationId="{94C3510B-857F-9E84-204A-44FB89ABFEDA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03" creationId="{AC213A9D-8D35-6F3E-26A0-E5D3238BE918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04" creationId="{4ECD825A-CE00-3078-963B-35421148D0B6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05" creationId="{7A84FE2C-55BA-DE4C-8BC0-49F054F9168D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06" creationId="{B7631B64-93FB-C20C-A78F-FCBEF9AF6CAD}"/>
          </ac:spMkLst>
        </pc:spChg>
        <pc:spChg chg="add del mod">
          <ac:chgData name="Elen Tonoyan" userId="a081e7e5-dafd-4abb-ad1b-4e186d3e8c55" providerId="ADAL" clId="{03A42D61-B37D-425D-AD3E-CF0ED3155DAC}" dt="2023-03-02T05:51:38.357" v="3162" actId="478"/>
          <ac:spMkLst>
            <pc:docMk/>
            <pc:sldMk cId="86697884" sldId="381"/>
            <ac:spMk id="207" creationId="{84F74336-C06E-A760-E3CA-C88C812165B6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08" creationId="{537C8FAD-F4E6-447D-C649-EE76ED2D1E62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09" creationId="{92376520-09DD-4BE5-25FC-86940EA4D30E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10" creationId="{203C5D7C-3BB6-DDD9-48C2-44171A444AD4}"/>
          </ac:spMkLst>
        </pc:spChg>
        <pc:spChg chg="add del mod">
          <ac:chgData name="Elen Tonoyan" userId="a081e7e5-dafd-4abb-ad1b-4e186d3e8c55" providerId="ADAL" clId="{03A42D61-B37D-425D-AD3E-CF0ED3155DAC}" dt="2023-03-02T05:51:37.049" v="3160" actId="478"/>
          <ac:spMkLst>
            <pc:docMk/>
            <pc:sldMk cId="86697884" sldId="381"/>
            <ac:spMk id="211" creationId="{41193C0F-2709-E409-9220-4D0CF9087D72}"/>
          </ac:spMkLst>
        </pc:spChg>
        <pc:spChg chg="add del mod">
          <ac:chgData name="Elen Tonoyan" userId="a081e7e5-dafd-4abb-ad1b-4e186d3e8c55" providerId="ADAL" clId="{03A42D61-B37D-425D-AD3E-CF0ED3155DAC}" dt="2023-03-02T05:51:45.887" v="3164" actId="478"/>
          <ac:spMkLst>
            <pc:docMk/>
            <pc:sldMk cId="86697884" sldId="381"/>
            <ac:spMk id="215" creationId="{BCFFD854-6466-8267-74D4-E1EE8ACDB906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16" creationId="{00723219-D8AC-6BA5-A413-8746CE0744EF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17" creationId="{87520B99-6149-A19A-C67B-2C63F49852C3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18" creationId="{FCAB1914-6B2D-611F-4F37-3A4E13DA1EC7}"/>
          </ac:spMkLst>
        </pc:spChg>
        <pc:spChg chg="add del mod">
          <ac:chgData name="Elen Tonoyan" userId="a081e7e5-dafd-4abb-ad1b-4e186d3e8c55" providerId="ADAL" clId="{03A42D61-B37D-425D-AD3E-CF0ED3155DAC}" dt="2023-03-02T05:52:18.766" v="3172" actId="478"/>
          <ac:spMkLst>
            <pc:docMk/>
            <pc:sldMk cId="86697884" sldId="381"/>
            <ac:spMk id="219" creationId="{3C594262-C977-040A-A978-EE1CBFF37B0D}"/>
          </ac:spMkLst>
        </pc:spChg>
        <pc:spChg chg="add del mod">
          <ac:chgData name="Elen Tonoyan" userId="a081e7e5-dafd-4abb-ad1b-4e186d3e8c55" providerId="ADAL" clId="{03A42D61-B37D-425D-AD3E-CF0ED3155DAC}" dt="2023-03-02T05:52:16.200" v="3170" actId="478"/>
          <ac:spMkLst>
            <pc:docMk/>
            <pc:sldMk cId="86697884" sldId="381"/>
            <ac:spMk id="220" creationId="{89A6CC36-AA3E-31F7-9BA4-1E371ED1EB32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21" creationId="{F3DDF95A-B170-06EB-08F2-A9D9E927CBD3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22" creationId="{8B363490-A161-02B4-21FF-5FD12FC5A7FA}"/>
          </ac:spMkLst>
        </pc:spChg>
        <pc:spChg chg="add del mod">
          <ac:chgData name="Elen Tonoyan" userId="a081e7e5-dafd-4abb-ad1b-4e186d3e8c55" providerId="ADAL" clId="{03A42D61-B37D-425D-AD3E-CF0ED3155DAC}" dt="2023-03-02T05:52:37.797" v="3175" actId="478"/>
          <ac:spMkLst>
            <pc:docMk/>
            <pc:sldMk cId="86697884" sldId="381"/>
            <ac:spMk id="223" creationId="{1CEFD3C1-8507-576B-0848-3DD001181181}"/>
          </ac:spMkLst>
        </pc:spChg>
        <pc:spChg chg="add del mod">
          <ac:chgData name="Elen Tonoyan" userId="a081e7e5-dafd-4abb-ad1b-4e186d3e8c55" providerId="ADAL" clId="{03A42D61-B37D-425D-AD3E-CF0ED3155DAC}" dt="2023-03-02T05:52:17.429" v="3171" actId="478"/>
          <ac:spMkLst>
            <pc:docMk/>
            <pc:sldMk cId="86697884" sldId="381"/>
            <ac:spMk id="224" creationId="{CF5C4453-FA5E-CAF2-6AE9-66C4C539D1D7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32" creationId="{CA494B40-B4EC-C61E-F139-30FCBD166E8B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33" creationId="{9703B282-2384-ECFB-6CE9-8343F1D09CD9}"/>
          </ac:spMkLst>
        </pc:spChg>
        <pc:spChg chg="add del mod">
          <ac:chgData name="Elen Tonoyan" userId="a081e7e5-dafd-4abb-ad1b-4e186d3e8c55" providerId="ADAL" clId="{03A42D61-B37D-425D-AD3E-CF0ED3155DAC}" dt="2023-03-02T05:54:37.576" v="3180" actId="478"/>
          <ac:spMkLst>
            <pc:docMk/>
            <pc:sldMk cId="86697884" sldId="381"/>
            <ac:spMk id="234" creationId="{68808AEA-9EDA-99D1-0573-6616BAEDEC20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35" creationId="{B8B9F88E-78BB-572A-A5BD-759669E924EA}"/>
          </ac:spMkLst>
        </pc:spChg>
        <pc:spChg chg="add del mod">
          <ac:chgData name="Elen Tonoyan" userId="a081e7e5-dafd-4abb-ad1b-4e186d3e8c55" providerId="ADAL" clId="{03A42D61-B37D-425D-AD3E-CF0ED3155DAC}" dt="2023-03-02T05:54:38.634" v="3181" actId="478"/>
          <ac:spMkLst>
            <pc:docMk/>
            <pc:sldMk cId="86697884" sldId="381"/>
            <ac:spMk id="236" creationId="{64AC2E5D-23C0-75AB-769A-D41D6433BCAB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40" creationId="{582F7ACB-8238-4916-6843-D01CA53C3326}"/>
          </ac:spMkLst>
        </pc:spChg>
        <pc:spChg chg="add del mod">
          <ac:chgData name="Elen Tonoyan" userId="a081e7e5-dafd-4abb-ad1b-4e186d3e8c55" providerId="ADAL" clId="{03A42D61-B37D-425D-AD3E-CF0ED3155DAC}" dt="2023-03-02T05:55:20.581" v="3189" actId="478"/>
          <ac:spMkLst>
            <pc:docMk/>
            <pc:sldMk cId="86697884" sldId="381"/>
            <ac:spMk id="241" creationId="{05DC6348-3518-7F5B-3640-DA576C584F46}"/>
          </ac:spMkLst>
        </pc:spChg>
        <pc:spChg chg="add del mod">
          <ac:chgData name="Elen Tonoyan" userId="a081e7e5-dafd-4abb-ad1b-4e186d3e8c55" providerId="ADAL" clId="{03A42D61-B37D-425D-AD3E-CF0ED3155DAC}" dt="2023-03-02T05:55:24.733" v="3192" actId="478"/>
          <ac:spMkLst>
            <pc:docMk/>
            <pc:sldMk cId="86697884" sldId="381"/>
            <ac:spMk id="242" creationId="{6A077AD1-8CE2-FF00-D218-0A5287923EBA}"/>
          </ac:spMkLst>
        </pc:spChg>
        <pc:spChg chg="add del mod">
          <ac:chgData name="Elen Tonoyan" userId="a081e7e5-dafd-4abb-ad1b-4e186d3e8c55" providerId="ADAL" clId="{03A42D61-B37D-425D-AD3E-CF0ED3155DAC}" dt="2023-03-02T05:55:22.356" v="3190" actId="478"/>
          <ac:spMkLst>
            <pc:docMk/>
            <pc:sldMk cId="86697884" sldId="381"/>
            <ac:spMk id="243" creationId="{70A9C6C9-FDDA-FF84-3C6E-8A69CA17AA53}"/>
          </ac:spMkLst>
        </pc:spChg>
        <pc:spChg chg="add del mod">
          <ac:chgData name="Elen Tonoyan" userId="a081e7e5-dafd-4abb-ad1b-4e186d3e8c55" providerId="ADAL" clId="{03A42D61-B37D-425D-AD3E-CF0ED3155DAC}" dt="2023-03-02T05:55:23.783" v="3191" actId="478"/>
          <ac:spMkLst>
            <pc:docMk/>
            <pc:sldMk cId="86697884" sldId="381"/>
            <ac:spMk id="244" creationId="{FB8153BF-E1F2-55A7-7E05-DD9611B1D7C2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57" creationId="{9E5F6C18-6A97-DF97-CCCC-F8F5F9F3DCFC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58" creationId="{AA37D057-8F93-0667-2555-7971A74ED076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59" creationId="{403F3625-5451-55DD-FF0A-33D4D6EF84DB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60" creationId="{5519BFF7-1DB0-9F4A-2076-552BFDE88930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61" creationId="{6A1253FF-E643-F91E-6CCE-DB5324AAC788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62" creationId="{F2501950-E6D5-440E-25CB-42F66A2A3C9B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63" creationId="{CE914E70-9C22-6735-1DA5-517E1B40F5F2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64" creationId="{A64EE022-0C8E-D77C-DA9C-58699FC2004A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65" creationId="{46ACC5D9-A3D6-2AB3-739B-1715D0A81B6E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66" creationId="{84AD5277-FD4A-81D9-B59C-FC2A8881A897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67" creationId="{E3FCA665-E675-CFC2-34C1-0247EF23E489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68" creationId="{DE1AB6FF-A6E7-E05B-716F-90E9C56435FB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69" creationId="{37E231CC-1E89-5AB6-154E-E4A0A2699C8B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70" creationId="{F4DC6313-D47F-2DAF-2259-39C2BAF28F9E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71" creationId="{A8EF8329-0DCB-F79A-9AFE-40535F4BA367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72" creationId="{5747318C-26C5-717F-9115-603845728459}"/>
          </ac:spMkLst>
        </pc:spChg>
        <pc:spChg chg="add del mod">
          <ac:chgData name="Elen Tonoyan" userId="a081e7e5-dafd-4abb-ad1b-4e186d3e8c55" providerId="ADAL" clId="{03A42D61-B37D-425D-AD3E-CF0ED3155DAC}" dt="2023-03-02T06:24:56.995" v="3326" actId="478"/>
          <ac:spMkLst>
            <pc:docMk/>
            <pc:sldMk cId="86697884" sldId="381"/>
            <ac:spMk id="287" creationId="{EE4BF233-5BBB-5049-96F4-81225B545523}"/>
          </ac:spMkLst>
        </pc:spChg>
        <pc:spChg chg="add mod">
          <ac:chgData name="Elen Tonoyan" userId="a081e7e5-dafd-4abb-ad1b-4e186d3e8c55" providerId="ADAL" clId="{03A42D61-B37D-425D-AD3E-CF0ED3155DAC}" dt="2023-03-03T08:01:17.202" v="4058" actId="164"/>
          <ac:spMkLst>
            <pc:docMk/>
            <pc:sldMk cId="86697884" sldId="381"/>
            <ac:spMk id="295" creationId="{FBB7E44C-5E2E-1176-E375-2DF34EEF5780}"/>
          </ac:spMkLst>
        </pc:spChg>
        <pc:spChg chg="add mod">
          <ac:chgData name="Elen Tonoyan" userId="a081e7e5-dafd-4abb-ad1b-4e186d3e8c55" providerId="ADAL" clId="{03A42D61-B37D-425D-AD3E-CF0ED3155DAC}" dt="2023-03-03T08:01:17.202" v="4058" actId="164"/>
          <ac:spMkLst>
            <pc:docMk/>
            <pc:sldMk cId="86697884" sldId="381"/>
            <ac:spMk id="296" creationId="{3917C7E2-5791-9275-380F-FF7DF36BB344}"/>
          </ac:spMkLst>
        </pc:spChg>
        <pc:spChg chg="add mod">
          <ac:chgData name="Elen Tonoyan" userId="a081e7e5-dafd-4abb-ad1b-4e186d3e8c55" providerId="ADAL" clId="{03A42D61-B37D-425D-AD3E-CF0ED3155DAC}" dt="2023-03-03T08:01:17.202" v="4058" actId="164"/>
          <ac:spMkLst>
            <pc:docMk/>
            <pc:sldMk cId="86697884" sldId="381"/>
            <ac:spMk id="297" creationId="{FA47889B-205B-1FEB-D0DB-E0569ED55522}"/>
          </ac:spMkLst>
        </pc:spChg>
        <pc:spChg chg="add mod">
          <ac:chgData name="Elen Tonoyan" userId="a081e7e5-dafd-4abb-ad1b-4e186d3e8c55" providerId="ADAL" clId="{03A42D61-B37D-425D-AD3E-CF0ED3155DAC}" dt="2023-03-03T08:01:17.202" v="4058" actId="164"/>
          <ac:spMkLst>
            <pc:docMk/>
            <pc:sldMk cId="86697884" sldId="381"/>
            <ac:spMk id="298" creationId="{3928C4A1-2F47-BD3A-088B-D1905D5CB0F3}"/>
          </ac:spMkLst>
        </pc:spChg>
        <pc:spChg chg="add del mod">
          <ac:chgData name="Elen Tonoyan" userId="a081e7e5-dafd-4abb-ad1b-4e186d3e8c55" providerId="ADAL" clId="{03A42D61-B37D-425D-AD3E-CF0ED3155DAC}" dt="2023-03-02T06:42:19.181" v="3386"/>
          <ac:spMkLst>
            <pc:docMk/>
            <pc:sldMk cId="86697884" sldId="381"/>
            <ac:spMk id="299" creationId="{DC11DF59-7880-E561-9687-C3ABCA27C7FE}"/>
          </ac:spMkLst>
        </pc:spChg>
        <pc:spChg chg="add mod">
          <ac:chgData name="Elen Tonoyan" userId="a081e7e5-dafd-4abb-ad1b-4e186d3e8c55" providerId="ADAL" clId="{03A42D61-B37D-425D-AD3E-CF0ED3155DAC}" dt="2023-03-03T08:01:17.202" v="4058" actId="164"/>
          <ac:spMkLst>
            <pc:docMk/>
            <pc:sldMk cId="86697884" sldId="381"/>
            <ac:spMk id="300" creationId="{E1D658F5-8790-2613-F4FC-73F2F5397FEE}"/>
          </ac:spMkLst>
        </pc:spChg>
        <pc:spChg chg="add mod">
          <ac:chgData name="Elen Tonoyan" userId="a081e7e5-dafd-4abb-ad1b-4e186d3e8c55" providerId="ADAL" clId="{03A42D61-B37D-425D-AD3E-CF0ED3155DAC}" dt="2023-03-03T08:01:17.202" v="4058" actId="164"/>
          <ac:spMkLst>
            <pc:docMk/>
            <pc:sldMk cId="86697884" sldId="381"/>
            <ac:spMk id="301" creationId="{96D3FFF3-A521-D029-89AE-3DD82D7E4110}"/>
          </ac:spMkLst>
        </pc:spChg>
        <pc:spChg chg="add del mod">
          <ac:chgData name="Elen Tonoyan" userId="a081e7e5-dafd-4abb-ad1b-4e186d3e8c55" providerId="ADAL" clId="{03A42D61-B37D-425D-AD3E-CF0ED3155DAC}" dt="2023-03-02T06:52:01.038" v="3554"/>
          <ac:spMkLst>
            <pc:docMk/>
            <pc:sldMk cId="86697884" sldId="381"/>
            <ac:spMk id="303" creationId="{04C5DA6F-A98F-1FC2-B06E-1B020D053888}"/>
          </ac:spMkLst>
        </pc:spChg>
        <pc:spChg chg="add del mod">
          <ac:chgData name="Elen Tonoyan" userId="a081e7e5-dafd-4abb-ad1b-4e186d3e8c55" providerId="ADAL" clId="{03A42D61-B37D-425D-AD3E-CF0ED3155DAC}" dt="2023-03-02T06:55:13.893" v="3567" actId="478"/>
          <ac:spMkLst>
            <pc:docMk/>
            <pc:sldMk cId="86697884" sldId="381"/>
            <ac:spMk id="308" creationId="{28382A6C-0920-2530-97F5-53E88AF68716}"/>
          </ac:spMkLst>
        </pc:spChg>
        <pc:spChg chg="add del mod">
          <ac:chgData name="Elen Tonoyan" userId="a081e7e5-dafd-4abb-ad1b-4e186d3e8c55" providerId="ADAL" clId="{03A42D61-B37D-425D-AD3E-CF0ED3155DAC}" dt="2023-03-02T06:56:47.519" v="3598" actId="478"/>
          <ac:spMkLst>
            <pc:docMk/>
            <pc:sldMk cId="86697884" sldId="381"/>
            <ac:spMk id="311" creationId="{069DBFB9-249E-832A-500A-C0D57AB10A70}"/>
          </ac:spMkLst>
        </pc:spChg>
        <pc:spChg chg="add del mod">
          <ac:chgData name="Elen Tonoyan" userId="a081e7e5-dafd-4abb-ad1b-4e186d3e8c55" providerId="ADAL" clId="{03A42D61-B37D-425D-AD3E-CF0ED3155DAC}" dt="2023-03-03T07:53:15.220" v="3905" actId="478"/>
          <ac:spMkLst>
            <pc:docMk/>
            <pc:sldMk cId="86697884" sldId="381"/>
            <ac:spMk id="316" creationId="{F7B4771B-8546-C6DF-A82E-1EC0C417E401}"/>
          </ac:spMkLst>
        </pc:spChg>
        <pc:grpChg chg="add del mod">
          <ac:chgData name="Elen Tonoyan" userId="a081e7e5-dafd-4abb-ad1b-4e186d3e8c55" providerId="ADAL" clId="{03A42D61-B37D-425D-AD3E-CF0ED3155DAC}" dt="2023-03-02T05:40:16.126" v="3087" actId="478"/>
          <ac:grpSpMkLst>
            <pc:docMk/>
            <pc:sldMk cId="86697884" sldId="381"/>
            <ac:grpSpMk id="2" creationId="{7B79F867-509F-A66B-22EF-A813D3B26F9F}"/>
          </ac:grpSpMkLst>
        </pc:grpChg>
        <pc:grpChg chg="add mod">
          <ac:chgData name="Elen Tonoyan" userId="a081e7e5-dafd-4abb-ad1b-4e186d3e8c55" providerId="ADAL" clId="{03A42D61-B37D-425D-AD3E-CF0ED3155DAC}" dt="2023-03-03T08:00:14.222" v="4047" actId="164"/>
          <ac:grpSpMkLst>
            <pc:docMk/>
            <pc:sldMk cId="86697884" sldId="381"/>
            <ac:grpSpMk id="4" creationId="{87646830-67BC-0A64-D3F3-7F50DE70C0BE}"/>
          </ac:grpSpMkLst>
        </pc:grpChg>
        <pc:grpChg chg="add del mod">
          <ac:chgData name="Elen Tonoyan" userId="a081e7e5-dafd-4abb-ad1b-4e186d3e8c55" providerId="ADAL" clId="{03A42D61-B37D-425D-AD3E-CF0ED3155DAC}" dt="2023-04-26T09:27:38.481" v="10763" actId="478"/>
          <ac:grpSpMkLst>
            <pc:docMk/>
            <pc:sldMk cId="86697884" sldId="381"/>
            <ac:grpSpMk id="5" creationId="{2232BE11-E587-500A-FB0F-CF5EE68C0843}"/>
          </ac:grpSpMkLst>
        </pc:grpChg>
        <pc:grpChg chg="add mod">
          <ac:chgData name="Elen Tonoyan" userId="a081e7e5-dafd-4abb-ad1b-4e186d3e8c55" providerId="ADAL" clId="{03A42D61-B37D-425D-AD3E-CF0ED3155DAC}" dt="2023-03-21T15:35:31.963" v="6921" actId="1076"/>
          <ac:grpSpMkLst>
            <pc:docMk/>
            <pc:sldMk cId="86697884" sldId="381"/>
            <ac:grpSpMk id="6" creationId="{DB2C704B-33C4-F169-43E7-B07539793517}"/>
          </ac:grpSpMkLst>
        </pc:grpChg>
        <pc:grpChg chg="add mod">
          <ac:chgData name="Elen Tonoyan" userId="a081e7e5-dafd-4abb-ad1b-4e186d3e8c55" providerId="ADAL" clId="{03A42D61-B37D-425D-AD3E-CF0ED3155DAC}" dt="2023-03-02T05:40:04.138" v="3083" actId="164"/>
          <ac:grpSpMkLst>
            <pc:docMk/>
            <pc:sldMk cId="86697884" sldId="381"/>
            <ac:grpSpMk id="177" creationId="{789282B4-6725-F320-69D4-0D83023FCEB9}"/>
          </ac:grpSpMkLst>
        </pc:grpChg>
        <pc:graphicFrameChg chg="add del">
          <ac:chgData name="Elen Tonoyan" userId="a081e7e5-dafd-4abb-ad1b-4e186d3e8c55" providerId="ADAL" clId="{03A42D61-B37D-425D-AD3E-CF0ED3155DAC}" dt="2023-03-21T15:34:25.932" v="6905"/>
          <ac:graphicFrameMkLst>
            <pc:docMk/>
            <pc:sldMk cId="86697884" sldId="381"/>
            <ac:graphicFrameMk id="4" creationId="{75E8FD8A-326C-F25F-574E-4393CF5E87AF}"/>
          </ac:graphicFrameMkLst>
        </pc:graphicFrameChg>
        <pc:graphicFrameChg chg="add mod modGraphic">
          <ac:chgData name="Elen Tonoyan" userId="a081e7e5-dafd-4abb-ad1b-4e186d3e8c55" providerId="ADAL" clId="{03A42D61-B37D-425D-AD3E-CF0ED3155DAC}" dt="2023-03-21T15:45:01.627" v="6953" actId="20577"/>
          <ac:graphicFrameMkLst>
            <pc:docMk/>
            <pc:sldMk cId="86697884" sldId="381"/>
            <ac:graphicFrameMk id="7" creationId="{71AE55F6-FBAA-FFCC-9503-F2FDB33F63FC}"/>
          </ac:graphicFrameMkLst>
        </pc:graphicFrameChg>
        <pc:picChg chg="add del mod">
          <ac:chgData name="Elen Tonoyan" userId="a081e7e5-dafd-4abb-ad1b-4e186d3e8c55" providerId="ADAL" clId="{03A42D61-B37D-425D-AD3E-CF0ED3155DAC}" dt="2023-03-25T09:04:49.030" v="8290"/>
          <ac:picMkLst>
            <pc:docMk/>
            <pc:sldMk cId="86697884" sldId="381"/>
            <ac:picMk id="4" creationId="{4C01610F-4C78-2998-F52E-054AC19B92CE}"/>
          </ac:picMkLst>
        </pc:picChg>
        <pc:picChg chg="add del mod">
          <ac:chgData name="Elen Tonoyan" userId="a081e7e5-dafd-4abb-ad1b-4e186d3e8c55" providerId="ADAL" clId="{03A42D61-B37D-425D-AD3E-CF0ED3155DAC}" dt="2023-03-02T05:40:13.391" v="3086" actId="478"/>
          <ac:picMkLst>
            <pc:docMk/>
            <pc:sldMk cId="86697884" sldId="381"/>
            <ac:picMk id="174" creationId="{85B1B0A4-18DD-9889-AE1D-938931EDE864}"/>
          </ac:picMkLst>
        </pc:picChg>
        <pc:picChg chg="add del mod">
          <ac:chgData name="Elen Tonoyan" userId="a081e7e5-dafd-4abb-ad1b-4e186d3e8c55" providerId="ADAL" clId="{03A42D61-B37D-425D-AD3E-CF0ED3155DAC}" dt="2023-03-02T05:40:13.391" v="3086" actId="478"/>
          <ac:picMkLst>
            <pc:docMk/>
            <pc:sldMk cId="86697884" sldId="381"/>
            <ac:picMk id="175" creationId="{5E275504-8F1A-1354-4F45-04A74466F7D2}"/>
          </ac:picMkLst>
        </pc:picChg>
        <pc:picChg chg="add del mod topLvl">
          <ac:chgData name="Elen Tonoyan" userId="a081e7e5-dafd-4abb-ad1b-4e186d3e8c55" providerId="ADAL" clId="{03A42D61-B37D-425D-AD3E-CF0ED3155DAC}" dt="2023-04-26T09:27:38.481" v="10763" actId="478"/>
          <ac:picMkLst>
            <pc:docMk/>
            <pc:sldMk cId="86697884" sldId="381"/>
            <ac:picMk id="179" creationId="{6ECD96CA-36ED-A04B-F826-94C68A1AF7D6}"/>
          </ac:picMkLst>
        </pc:picChg>
        <pc:picChg chg="add del mod">
          <ac:chgData name="Elen Tonoyan" userId="a081e7e5-dafd-4abb-ad1b-4e186d3e8c55" providerId="ADAL" clId="{03A42D61-B37D-425D-AD3E-CF0ED3155DAC}" dt="2023-03-25T09:04:40.550" v="8288" actId="478"/>
          <ac:picMkLst>
            <pc:docMk/>
            <pc:sldMk cId="86697884" sldId="381"/>
            <ac:picMk id="294" creationId="{0C0E25F6-983C-7C16-C6E3-02EC27001005}"/>
          </ac:picMkLst>
        </pc:picChg>
        <pc:picChg chg="add del mod">
          <ac:chgData name="Elen Tonoyan" userId="a081e7e5-dafd-4abb-ad1b-4e186d3e8c55" providerId="ADAL" clId="{03A42D61-B37D-425D-AD3E-CF0ED3155DAC}" dt="2023-03-02T07:00:55.893" v="3630" actId="478"/>
          <ac:picMkLst>
            <pc:docMk/>
            <pc:sldMk cId="86697884" sldId="381"/>
            <ac:picMk id="305" creationId="{C3EBE9DB-EDD4-BAC4-FD01-1728A57569E6}"/>
          </ac:picMkLst>
        </pc:picChg>
        <pc:picChg chg="add mod topLvl">
          <ac:chgData name="Elen Tonoyan" userId="a081e7e5-dafd-4abb-ad1b-4e186d3e8c55" providerId="ADAL" clId="{03A42D61-B37D-425D-AD3E-CF0ED3155DAC}" dt="2023-04-26T09:27:38.481" v="10763" actId="478"/>
          <ac:picMkLst>
            <pc:docMk/>
            <pc:sldMk cId="86697884" sldId="381"/>
            <ac:picMk id="310" creationId="{D8D80CC5-5296-C314-F4EF-32A862B869D1}"/>
          </ac:picMkLst>
        </pc:picChg>
        <pc:picChg chg="add del mod">
          <ac:chgData name="Elen Tonoyan" userId="a081e7e5-dafd-4abb-ad1b-4e186d3e8c55" providerId="ADAL" clId="{03A42D61-B37D-425D-AD3E-CF0ED3155DAC}" dt="2023-03-02T07:00:55.893" v="3630" actId="478"/>
          <ac:picMkLst>
            <pc:docMk/>
            <pc:sldMk cId="86697884" sldId="381"/>
            <ac:picMk id="313" creationId="{C41C2052-F724-B752-10CD-5800E055D89B}"/>
          </ac:picMkLst>
        </pc:picChg>
        <pc:picChg chg="add del mod">
          <ac:chgData name="Elen Tonoyan" userId="a081e7e5-dafd-4abb-ad1b-4e186d3e8c55" providerId="ADAL" clId="{03A42D61-B37D-425D-AD3E-CF0ED3155DAC}" dt="2023-03-02T07:00:55.893" v="3630" actId="478"/>
          <ac:picMkLst>
            <pc:docMk/>
            <pc:sldMk cId="86697884" sldId="381"/>
            <ac:picMk id="315" creationId="{B78101CF-13BD-605A-7F54-1107D5C7CC76}"/>
          </ac:picMkLst>
        </pc:picChg>
        <pc:cxnChg chg="mod">
          <ac:chgData name="Elen Tonoyan" userId="a081e7e5-dafd-4abb-ad1b-4e186d3e8c55" providerId="ADAL" clId="{03A42D61-B37D-425D-AD3E-CF0ED3155DAC}" dt="2023-03-02T05:40:16.126" v="3087" actId="478"/>
          <ac:cxnSpMkLst>
            <pc:docMk/>
            <pc:sldMk cId="86697884" sldId="381"/>
            <ac:cxnSpMk id="105" creationId="{29315DF6-C7EE-FCDD-5876-BD1CCF7FE257}"/>
          </ac:cxnSpMkLst>
        </pc:cxnChg>
        <pc:cxnChg chg="mod">
          <ac:chgData name="Elen Tonoyan" userId="a081e7e5-dafd-4abb-ad1b-4e186d3e8c55" providerId="ADAL" clId="{03A42D61-B37D-425D-AD3E-CF0ED3155DAC}" dt="2023-03-02T05:40:16.126" v="3087" actId="478"/>
          <ac:cxnSpMkLst>
            <pc:docMk/>
            <pc:sldMk cId="86697884" sldId="381"/>
            <ac:cxnSpMk id="106" creationId="{E7738F94-7BCC-744C-FA69-E2B642F59EF7}"/>
          </ac:cxnSpMkLst>
        </pc:cxnChg>
        <pc:cxnChg chg="mod">
          <ac:chgData name="Elen Tonoyan" userId="a081e7e5-dafd-4abb-ad1b-4e186d3e8c55" providerId="ADAL" clId="{03A42D61-B37D-425D-AD3E-CF0ED3155DAC}" dt="2023-03-02T05:40:16.126" v="3087" actId="478"/>
          <ac:cxnSpMkLst>
            <pc:docMk/>
            <pc:sldMk cId="86697884" sldId="381"/>
            <ac:cxnSpMk id="107" creationId="{52D566AD-5E70-1BEE-C822-7939C02D4F0D}"/>
          </ac:cxnSpMkLst>
        </pc:cxnChg>
        <pc:cxnChg chg="mod">
          <ac:chgData name="Elen Tonoyan" userId="a081e7e5-dafd-4abb-ad1b-4e186d3e8c55" providerId="ADAL" clId="{03A42D61-B37D-425D-AD3E-CF0ED3155DAC}" dt="2023-03-02T05:40:04.138" v="3083" actId="164"/>
          <ac:cxnSpMkLst>
            <pc:docMk/>
            <pc:sldMk cId="86697884" sldId="381"/>
            <ac:cxnSpMk id="108" creationId="{F4E0BC1F-5C22-ED86-A79C-10EDDAA390BF}"/>
          </ac:cxnSpMkLst>
        </pc:cxnChg>
        <pc:cxnChg chg="mod">
          <ac:chgData name="Elen Tonoyan" userId="a081e7e5-dafd-4abb-ad1b-4e186d3e8c55" providerId="ADAL" clId="{03A42D61-B37D-425D-AD3E-CF0ED3155DAC}" dt="2023-03-02T05:40:04.138" v="3083" actId="164"/>
          <ac:cxnSpMkLst>
            <pc:docMk/>
            <pc:sldMk cId="86697884" sldId="381"/>
            <ac:cxnSpMk id="109" creationId="{FC19C830-7059-8986-8C5F-8E689132F926}"/>
          </ac:cxnSpMkLst>
        </pc:cxnChg>
        <pc:cxnChg chg="mod">
          <ac:chgData name="Elen Tonoyan" userId="a081e7e5-dafd-4abb-ad1b-4e186d3e8c55" providerId="ADAL" clId="{03A42D61-B37D-425D-AD3E-CF0ED3155DAC}" dt="2023-03-02T05:40:16.126" v="3087" actId="478"/>
          <ac:cxnSpMkLst>
            <pc:docMk/>
            <pc:sldMk cId="86697884" sldId="381"/>
            <ac:cxnSpMk id="110" creationId="{722C2A45-CF36-0416-373A-2C2E9C2E4467}"/>
          </ac:cxnSpMkLst>
        </pc:cxnChg>
        <pc:cxnChg chg="mod">
          <ac:chgData name="Elen Tonoyan" userId="a081e7e5-dafd-4abb-ad1b-4e186d3e8c55" providerId="ADAL" clId="{03A42D61-B37D-425D-AD3E-CF0ED3155DAC}" dt="2023-03-02T05:40:16.126" v="3087" actId="478"/>
          <ac:cxnSpMkLst>
            <pc:docMk/>
            <pc:sldMk cId="86697884" sldId="381"/>
            <ac:cxnSpMk id="111" creationId="{03E96855-30F2-5C6A-2BF1-F8283EBD2FC3}"/>
          </ac:cxnSpMkLst>
        </pc:cxnChg>
        <pc:cxnChg chg="mod">
          <ac:chgData name="Elen Tonoyan" userId="a081e7e5-dafd-4abb-ad1b-4e186d3e8c55" providerId="ADAL" clId="{03A42D61-B37D-425D-AD3E-CF0ED3155DAC}" dt="2023-03-02T05:40:04.138" v="3083" actId="164"/>
          <ac:cxnSpMkLst>
            <pc:docMk/>
            <pc:sldMk cId="86697884" sldId="381"/>
            <ac:cxnSpMk id="112" creationId="{8AA9BA32-F77E-B5B4-87AE-CBE2A55AB3E4}"/>
          </ac:cxnSpMkLst>
        </pc:cxnChg>
        <pc:cxnChg chg="mod">
          <ac:chgData name="Elen Tonoyan" userId="a081e7e5-dafd-4abb-ad1b-4e186d3e8c55" providerId="ADAL" clId="{03A42D61-B37D-425D-AD3E-CF0ED3155DAC}" dt="2023-03-02T05:40:16.126" v="3087" actId="478"/>
          <ac:cxnSpMkLst>
            <pc:docMk/>
            <pc:sldMk cId="86697884" sldId="381"/>
            <ac:cxnSpMk id="113" creationId="{527F32B7-6B1D-A8DF-F5B6-B77332CC46E4}"/>
          </ac:cxnSpMkLst>
        </pc:cxnChg>
        <pc:cxnChg chg="mod">
          <ac:chgData name="Elen Tonoyan" userId="a081e7e5-dafd-4abb-ad1b-4e186d3e8c55" providerId="ADAL" clId="{03A42D61-B37D-425D-AD3E-CF0ED3155DAC}" dt="2023-03-02T05:40:04.138" v="3083" actId="164"/>
          <ac:cxnSpMkLst>
            <pc:docMk/>
            <pc:sldMk cId="86697884" sldId="381"/>
            <ac:cxnSpMk id="114" creationId="{F0E5760A-486C-C5BF-D734-61A6638331C7}"/>
          </ac:cxnSpMkLst>
        </pc:cxnChg>
        <pc:cxnChg chg="mod">
          <ac:chgData name="Elen Tonoyan" userId="a081e7e5-dafd-4abb-ad1b-4e186d3e8c55" providerId="ADAL" clId="{03A42D61-B37D-425D-AD3E-CF0ED3155DAC}" dt="2023-03-02T05:40:16.126" v="3087" actId="478"/>
          <ac:cxnSpMkLst>
            <pc:docMk/>
            <pc:sldMk cId="86697884" sldId="381"/>
            <ac:cxnSpMk id="115" creationId="{FD879EFC-F17B-3F18-498A-51BD88AA3AFB}"/>
          </ac:cxnSpMkLst>
        </pc:cxnChg>
        <pc:cxnChg chg="mod">
          <ac:chgData name="Elen Tonoyan" userId="a081e7e5-dafd-4abb-ad1b-4e186d3e8c55" providerId="ADAL" clId="{03A42D61-B37D-425D-AD3E-CF0ED3155DAC}" dt="2023-03-02T05:40:16.126" v="3087" actId="478"/>
          <ac:cxnSpMkLst>
            <pc:docMk/>
            <pc:sldMk cId="86697884" sldId="381"/>
            <ac:cxnSpMk id="117" creationId="{662F243E-A93D-6A26-E097-06658233723E}"/>
          </ac:cxnSpMkLst>
        </pc:cxnChg>
        <pc:cxnChg chg="mod">
          <ac:chgData name="Elen Tonoyan" userId="a081e7e5-dafd-4abb-ad1b-4e186d3e8c55" providerId="ADAL" clId="{03A42D61-B37D-425D-AD3E-CF0ED3155DAC}" dt="2023-03-02T05:40:16.126" v="3087" actId="478"/>
          <ac:cxnSpMkLst>
            <pc:docMk/>
            <pc:sldMk cId="86697884" sldId="381"/>
            <ac:cxnSpMk id="118" creationId="{D5C670AB-D591-54E7-ABBE-0F34D293C151}"/>
          </ac:cxnSpMkLst>
        </pc:cxnChg>
        <pc:cxnChg chg="mod">
          <ac:chgData name="Elen Tonoyan" userId="a081e7e5-dafd-4abb-ad1b-4e186d3e8c55" providerId="ADAL" clId="{03A42D61-B37D-425D-AD3E-CF0ED3155DAC}" dt="2023-03-02T05:40:16.126" v="3087" actId="478"/>
          <ac:cxnSpMkLst>
            <pc:docMk/>
            <pc:sldMk cId="86697884" sldId="381"/>
            <ac:cxnSpMk id="119" creationId="{33093F4B-3DB3-F0E6-F906-458E6C8102A6}"/>
          </ac:cxnSpMkLst>
        </pc:cxnChg>
        <pc:cxnChg chg="mod">
          <ac:chgData name="Elen Tonoyan" userId="a081e7e5-dafd-4abb-ad1b-4e186d3e8c55" providerId="ADAL" clId="{03A42D61-B37D-425D-AD3E-CF0ED3155DAC}" dt="2023-03-02T05:40:16.126" v="3087" actId="478"/>
          <ac:cxnSpMkLst>
            <pc:docMk/>
            <pc:sldMk cId="86697884" sldId="381"/>
            <ac:cxnSpMk id="120" creationId="{2900C23E-DF51-DC9D-0D2A-62945E2C232E}"/>
          </ac:cxnSpMkLst>
        </pc:cxnChg>
        <pc:cxnChg chg="mod">
          <ac:chgData name="Elen Tonoyan" userId="a081e7e5-dafd-4abb-ad1b-4e186d3e8c55" providerId="ADAL" clId="{03A42D61-B37D-425D-AD3E-CF0ED3155DAC}" dt="2023-03-02T05:40:04.138" v="3083" actId="164"/>
          <ac:cxnSpMkLst>
            <pc:docMk/>
            <pc:sldMk cId="86697884" sldId="381"/>
            <ac:cxnSpMk id="121" creationId="{7E605F4C-E696-3510-5EF9-6EB347E8EB5F}"/>
          </ac:cxnSpMkLst>
        </pc:cxnChg>
        <pc:cxnChg chg="mod">
          <ac:chgData name="Elen Tonoyan" userId="a081e7e5-dafd-4abb-ad1b-4e186d3e8c55" providerId="ADAL" clId="{03A42D61-B37D-425D-AD3E-CF0ED3155DAC}" dt="2023-03-02T05:40:16.126" v="3087" actId="478"/>
          <ac:cxnSpMkLst>
            <pc:docMk/>
            <pc:sldMk cId="86697884" sldId="381"/>
            <ac:cxnSpMk id="122" creationId="{F665496D-F784-1075-7826-CA4B120A2605}"/>
          </ac:cxnSpMkLst>
        </pc:cxnChg>
        <pc:cxnChg chg="mod">
          <ac:chgData name="Elen Tonoyan" userId="a081e7e5-dafd-4abb-ad1b-4e186d3e8c55" providerId="ADAL" clId="{03A42D61-B37D-425D-AD3E-CF0ED3155DAC}" dt="2023-03-02T05:40:04.138" v="3083" actId="164"/>
          <ac:cxnSpMkLst>
            <pc:docMk/>
            <pc:sldMk cId="86697884" sldId="381"/>
            <ac:cxnSpMk id="123" creationId="{09C15C2E-2C41-2B8E-F324-72C56B52E063}"/>
          </ac:cxnSpMkLst>
        </pc:cxnChg>
        <pc:cxnChg chg="mod">
          <ac:chgData name="Elen Tonoyan" userId="a081e7e5-dafd-4abb-ad1b-4e186d3e8c55" providerId="ADAL" clId="{03A42D61-B37D-425D-AD3E-CF0ED3155DAC}" dt="2023-03-02T05:40:04.138" v="3083" actId="164"/>
          <ac:cxnSpMkLst>
            <pc:docMk/>
            <pc:sldMk cId="86697884" sldId="381"/>
            <ac:cxnSpMk id="124" creationId="{0D8AEAE5-6BCE-76B2-807E-74F15C95C501}"/>
          </ac:cxnSpMkLst>
        </pc:cxnChg>
        <pc:cxnChg chg="mod">
          <ac:chgData name="Elen Tonoyan" userId="a081e7e5-dafd-4abb-ad1b-4e186d3e8c55" providerId="ADAL" clId="{03A42D61-B37D-425D-AD3E-CF0ED3155DAC}" dt="2023-03-02T05:40:04.138" v="3083" actId="164"/>
          <ac:cxnSpMkLst>
            <pc:docMk/>
            <pc:sldMk cId="86697884" sldId="381"/>
            <ac:cxnSpMk id="125" creationId="{9AE8A69D-2241-8CD2-F0F2-9A6F816624C1}"/>
          </ac:cxnSpMkLst>
        </pc:cxnChg>
        <pc:cxnChg chg="add del mod">
          <ac:chgData name="Elen Tonoyan" userId="a081e7e5-dafd-4abb-ad1b-4e186d3e8c55" providerId="ADAL" clId="{03A42D61-B37D-425D-AD3E-CF0ED3155DAC}" dt="2023-03-02T05:40:13.391" v="3086" actId="478"/>
          <ac:cxnSpMkLst>
            <pc:docMk/>
            <pc:sldMk cId="86697884" sldId="381"/>
            <ac:cxnSpMk id="171" creationId="{CAEE0B4A-83F2-D3AE-17E2-7AEAAE0FBEAE}"/>
          </ac:cxnSpMkLst>
        </pc:cxnChg>
        <pc:cxnChg chg="add del">
          <ac:chgData name="Elen Tonoyan" userId="a081e7e5-dafd-4abb-ad1b-4e186d3e8c55" providerId="ADAL" clId="{03A42D61-B37D-425D-AD3E-CF0ED3155DAC}" dt="2023-03-02T05:45:09.507" v="3110" actId="11529"/>
          <ac:cxnSpMkLst>
            <pc:docMk/>
            <pc:sldMk cId="86697884" sldId="381"/>
            <ac:cxnSpMk id="183" creationId="{FA10A81A-DFE0-5926-2B2B-4D7E8CD7C45F}"/>
          </ac:cxnSpMkLst>
        </pc:cxnChg>
        <pc:cxnChg chg="add del mod">
          <ac:chgData name="Elen Tonoyan" userId="a081e7e5-dafd-4abb-ad1b-4e186d3e8c55" providerId="ADAL" clId="{03A42D61-B37D-425D-AD3E-CF0ED3155DAC}" dt="2023-03-02T06:24:56.995" v="3326" actId="478"/>
          <ac:cxnSpMkLst>
            <pc:docMk/>
            <pc:sldMk cId="86697884" sldId="381"/>
            <ac:cxnSpMk id="185" creationId="{12EE71C5-DDBD-2E57-5214-2A638A0BBFF0}"/>
          </ac:cxnSpMkLst>
        </pc:cxnChg>
        <pc:cxnChg chg="add del mod">
          <ac:chgData name="Elen Tonoyan" userId="a081e7e5-dafd-4abb-ad1b-4e186d3e8c55" providerId="ADAL" clId="{03A42D61-B37D-425D-AD3E-CF0ED3155DAC}" dt="2023-03-02T06:24:56.995" v="3326" actId="478"/>
          <ac:cxnSpMkLst>
            <pc:docMk/>
            <pc:sldMk cId="86697884" sldId="381"/>
            <ac:cxnSpMk id="198" creationId="{72F2DBC4-5777-C549-33C2-87F1DEB6E890}"/>
          </ac:cxnSpMkLst>
        </pc:cxnChg>
        <pc:cxnChg chg="add del mod">
          <ac:chgData name="Elen Tonoyan" userId="a081e7e5-dafd-4abb-ad1b-4e186d3e8c55" providerId="ADAL" clId="{03A42D61-B37D-425D-AD3E-CF0ED3155DAC}" dt="2023-03-02T06:24:56.995" v="3326" actId="478"/>
          <ac:cxnSpMkLst>
            <pc:docMk/>
            <pc:sldMk cId="86697884" sldId="381"/>
            <ac:cxnSpMk id="199" creationId="{23C15970-0326-B331-9F28-5604500D9BA5}"/>
          </ac:cxnSpMkLst>
        </pc:cxnChg>
        <pc:cxnChg chg="add del mod">
          <ac:chgData name="Elen Tonoyan" userId="a081e7e5-dafd-4abb-ad1b-4e186d3e8c55" providerId="ADAL" clId="{03A42D61-B37D-425D-AD3E-CF0ED3155DAC}" dt="2023-03-02T06:24:56.995" v="3326" actId="478"/>
          <ac:cxnSpMkLst>
            <pc:docMk/>
            <pc:sldMk cId="86697884" sldId="381"/>
            <ac:cxnSpMk id="201" creationId="{9FD0C832-3E16-6392-938D-F2BC1CBE2F44}"/>
          </ac:cxnSpMkLst>
        </pc:cxnChg>
        <pc:cxnChg chg="add del mod">
          <ac:chgData name="Elen Tonoyan" userId="a081e7e5-dafd-4abb-ad1b-4e186d3e8c55" providerId="ADAL" clId="{03A42D61-B37D-425D-AD3E-CF0ED3155DAC}" dt="2023-03-02T06:24:56.995" v="3326" actId="478"/>
          <ac:cxnSpMkLst>
            <pc:docMk/>
            <pc:sldMk cId="86697884" sldId="381"/>
            <ac:cxnSpMk id="212" creationId="{00DA5030-CB15-4558-2D16-F1D31C9E0CB5}"/>
          </ac:cxnSpMkLst>
        </pc:cxnChg>
        <pc:cxnChg chg="add del mod">
          <ac:chgData name="Elen Tonoyan" userId="a081e7e5-dafd-4abb-ad1b-4e186d3e8c55" providerId="ADAL" clId="{03A42D61-B37D-425D-AD3E-CF0ED3155DAC}" dt="2023-03-02T05:56:11.325" v="3200" actId="478"/>
          <ac:cxnSpMkLst>
            <pc:docMk/>
            <pc:sldMk cId="86697884" sldId="381"/>
            <ac:cxnSpMk id="213" creationId="{714FA806-28D0-0672-1952-9A686916AB6F}"/>
          </ac:cxnSpMkLst>
        </pc:cxnChg>
        <pc:cxnChg chg="add del mod">
          <ac:chgData name="Elen Tonoyan" userId="a081e7e5-dafd-4abb-ad1b-4e186d3e8c55" providerId="ADAL" clId="{03A42D61-B37D-425D-AD3E-CF0ED3155DAC}" dt="2023-03-02T06:24:56.995" v="3326" actId="478"/>
          <ac:cxnSpMkLst>
            <pc:docMk/>
            <pc:sldMk cId="86697884" sldId="381"/>
            <ac:cxnSpMk id="214" creationId="{70B8B285-E125-ED4B-E8EB-909A0CA4DC93}"/>
          </ac:cxnSpMkLst>
        </pc:cxnChg>
        <pc:cxnChg chg="add del mod">
          <ac:chgData name="Elen Tonoyan" userId="a081e7e5-dafd-4abb-ad1b-4e186d3e8c55" providerId="ADAL" clId="{03A42D61-B37D-425D-AD3E-CF0ED3155DAC}" dt="2023-03-02T06:24:56.995" v="3326" actId="478"/>
          <ac:cxnSpMkLst>
            <pc:docMk/>
            <pc:sldMk cId="86697884" sldId="381"/>
            <ac:cxnSpMk id="225" creationId="{582B534B-64FF-7F93-E6EC-2BA9B44D41A9}"/>
          </ac:cxnSpMkLst>
        </pc:cxnChg>
        <pc:cxnChg chg="add del mod">
          <ac:chgData name="Elen Tonoyan" userId="a081e7e5-dafd-4abb-ad1b-4e186d3e8c55" providerId="ADAL" clId="{03A42D61-B37D-425D-AD3E-CF0ED3155DAC}" dt="2023-03-02T05:56:09.165" v="3199" actId="478"/>
          <ac:cxnSpMkLst>
            <pc:docMk/>
            <pc:sldMk cId="86697884" sldId="381"/>
            <ac:cxnSpMk id="226" creationId="{9208E3F4-AEDF-B223-DCEB-C338C028ED5A}"/>
          </ac:cxnSpMkLst>
        </pc:cxnChg>
        <pc:cxnChg chg="add del mod">
          <ac:chgData name="Elen Tonoyan" userId="a081e7e5-dafd-4abb-ad1b-4e186d3e8c55" providerId="ADAL" clId="{03A42D61-B37D-425D-AD3E-CF0ED3155DAC}" dt="2023-03-02T06:24:56.995" v="3326" actId="478"/>
          <ac:cxnSpMkLst>
            <pc:docMk/>
            <pc:sldMk cId="86697884" sldId="381"/>
            <ac:cxnSpMk id="231" creationId="{3E236474-1AB7-A4F7-0FAB-B03691F8FB90}"/>
          </ac:cxnSpMkLst>
        </pc:cxnChg>
        <pc:cxnChg chg="add del mod">
          <ac:chgData name="Elen Tonoyan" userId="a081e7e5-dafd-4abb-ad1b-4e186d3e8c55" providerId="ADAL" clId="{03A42D61-B37D-425D-AD3E-CF0ED3155DAC}" dt="2023-03-02T06:24:56.995" v="3326" actId="478"/>
          <ac:cxnSpMkLst>
            <pc:docMk/>
            <pc:sldMk cId="86697884" sldId="381"/>
            <ac:cxnSpMk id="237" creationId="{A9A9203A-8BA9-16A4-D179-6EE8843D3120}"/>
          </ac:cxnSpMkLst>
        </pc:cxnChg>
        <pc:cxnChg chg="add del mod">
          <ac:chgData name="Elen Tonoyan" userId="a081e7e5-dafd-4abb-ad1b-4e186d3e8c55" providerId="ADAL" clId="{03A42D61-B37D-425D-AD3E-CF0ED3155DAC}" dt="2023-03-02T05:56:07.825" v="3198" actId="478"/>
          <ac:cxnSpMkLst>
            <pc:docMk/>
            <pc:sldMk cId="86697884" sldId="381"/>
            <ac:cxnSpMk id="238" creationId="{26E3631B-9723-F16F-78FD-3A20AA55A030}"/>
          </ac:cxnSpMkLst>
        </pc:cxnChg>
        <pc:cxnChg chg="add del mod">
          <ac:chgData name="Elen Tonoyan" userId="a081e7e5-dafd-4abb-ad1b-4e186d3e8c55" providerId="ADAL" clId="{03A42D61-B37D-425D-AD3E-CF0ED3155DAC}" dt="2023-03-02T06:24:56.995" v="3326" actId="478"/>
          <ac:cxnSpMkLst>
            <pc:docMk/>
            <pc:sldMk cId="86697884" sldId="381"/>
            <ac:cxnSpMk id="239" creationId="{F2396177-1EAA-A077-3532-9CC562F32ECD}"/>
          </ac:cxnSpMkLst>
        </pc:cxnChg>
        <pc:cxnChg chg="add del mod">
          <ac:chgData name="Elen Tonoyan" userId="a081e7e5-dafd-4abb-ad1b-4e186d3e8c55" providerId="ADAL" clId="{03A42D61-B37D-425D-AD3E-CF0ED3155DAC}" dt="2023-03-02T06:24:56.995" v="3326" actId="478"/>
          <ac:cxnSpMkLst>
            <pc:docMk/>
            <pc:sldMk cId="86697884" sldId="381"/>
            <ac:cxnSpMk id="245" creationId="{62BF0454-1A8C-9D82-03BE-DA6AFF2D983E}"/>
          </ac:cxnSpMkLst>
        </pc:cxnChg>
        <pc:cxnChg chg="add del mod">
          <ac:chgData name="Elen Tonoyan" userId="a081e7e5-dafd-4abb-ad1b-4e186d3e8c55" providerId="ADAL" clId="{03A42D61-B37D-425D-AD3E-CF0ED3155DAC}" dt="2023-03-02T05:56:06.122" v="3197" actId="478"/>
          <ac:cxnSpMkLst>
            <pc:docMk/>
            <pc:sldMk cId="86697884" sldId="381"/>
            <ac:cxnSpMk id="246" creationId="{7DAACC80-60A3-2B22-8B15-22423240C7B6}"/>
          </ac:cxnSpMkLst>
        </pc:cxnChg>
        <pc:cxnChg chg="add del mod">
          <ac:chgData name="Elen Tonoyan" userId="a081e7e5-dafd-4abb-ad1b-4e186d3e8c55" providerId="ADAL" clId="{03A42D61-B37D-425D-AD3E-CF0ED3155DAC}" dt="2023-03-02T06:24:56.995" v="3326" actId="478"/>
          <ac:cxnSpMkLst>
            <pc:docMk/>
            <pc:sldMk cId="86697884" sldId="381"/>
            <ac:cxnSpMk id="276" creationId="{B766B7E4-E088-D1CD-9A70-71C573252CFB}"/>
          </ac:cxnSpMkLst>
        </pc:cxnChg>
        <pc:cxnChg chg="add del mod">
          <ac:chgData name="Elen Tonoyan" userId="a081e7e5-dafd-4abb-ad1b-4e186d3e8c55" providerId="ADAL" clId="{03A42D61-B37D-425D-AD3E-CF0ED3155DAC}" dt="2023-03-02T06:24:56.995" v="3326" actId="478"/>
          <ac:cxnSpMkLst>
            <pc:docMk/>
            <pc:sldMk cId="86697884" sldId="381"/>
            <ac:cxnSpMk id="283" creationId="{6CD43AC2-534F-1306-2CF2-8984CD8787CF}"/>
          </ac:cxnSpMkLst>
        </pc:cxnChg>
        <pc:cxnChg chg="add del mod">
          <ac:chgData name="Elen Tonoyan" userId="a081e7e5-dafd-4abb-ad1b-4e186d3e8c55" providerId="ADAL" clId="{03A42D61-B37D-425D-AD3E-CF0ED3155DAC}" dt="2023-03-02T06:54:39.711" v="3564" actId="478"/>
          <ac:cxnSpMkLst>
            <pc:docMk/>
            <pc:sldMk cId="86697884" sldId="381"/>
            <ac:cxnSpMk id="307" creationId="{7CF2A397-6353-A1AD-4D86-64D573C29673}"/>
          </ac:cxnSpMkLst>
        </pc:cxnChg>
      </pc:sldChg>
      <pc:sldChg chg="addSp delSp modSp new del">
        <pc:chgData name="Elen Tonoyan" userId="a081e7e5-dafd-4abb-ad1b-4e186d3e8c55" providerId="ADAL" clId="{03A42D61-B37D-425D-AD3E-CF0ED3155DAC}" dt="2023-03-19T11:44:28.750" v="6670" actId="47"/>
        <pc:sldMkLst>
          <pc:docMk/>
          <pc:sldMk cId="109280727" sldId="382"/>
        </pc:sldMkLst>
        <pc:spChg chg="del">
          <ac:chgData name="Elen Tonoyan" userId="a081e7e5-dafd-4abb-ad1b-4e186d3e8c55" providerId="ADAL" clId="{03A42D61-B37D-425D-AD3E-CF0ED3155DAC}" dt="2023-03-02T14:01:59.479" v="3703"/>
          <ac:spMkLst>
            <pc:docMk/>
            <pc:sldMk cId="109280727" sldId="382"/>
            <ac:spMk id="2" creationId="{8DD4CE1A-9BC0-D4AB-ABD3-0893FF3CB99D}"/>
          </ac:spMkLst>
        </pc:spChg>
        <pc:picChg chg="add mod">
          <ac:chgData name="Elen Tonoyan" userId="a081e7e5-dafd-4abb-ad1b-4e186d3e8c55" providerId="ADAL" clId="{03A42D61-B37D-425D-AD3E-CF0ED3155DAC}" dt="2023-03-02T14:01:59.479" v="3703"/>
          <ac:picMkLst>
            <pc:docMk/>
            <pc:sldMk cId="109280727" sldId="382"/>
            <ac:picMk id="4" creationId="{669DB627-CE6F-4E7A-A219-88573D98B3A7}"/>
          </ac:picMkLst>
        </pc:picChg>
      </pc:sldChg>
      <pc:sldChg chg="addSp modSp new mod">
        <pc:chgData name="Elen Tonoyan" userId="a081e7e5-dafd-4abb-ad1b-4e186d3e8c55" providerId="ADAL" clId="{03A42D61-B37D-425D-AD3E-CF0ED3155DAC}" dt="2023-04-26T06:56:07.389" v="10758" actId="1076"/>
        <pc:sldMkLst>
          <pc:docMk/>
          <pc:sldMk cId="3197070688" sldId="382"/>
        </pc:sldMkLst>
        <pc:picChg chg="add mod">
          <ac:chgData name="Elen Tonoyan" userId="a081e7e5-dafd-4abb-ad1b-4e186d3e8c55" providerId="ADAL" clId="{03A42D61-B37D-425D-AD3E-CF0ED3155DAC}" dt="2023-04-26T06:56:07.389" v="10758" actId="1076"/>
          <ac:picMkLst>
            <pc:docMk/>
            <pc:sldMk cId="3197070688" sldId="382"/>
            <ac:picMk id="3" creationId="{535364F2-3F95-C996-856A-64715B3281AA}"/>
          </ac:picMkLst>
        </pc:picChg>
      </pc:sldChg>
      <pc:sldChg chg="addSp delSp modSp add del mod ord setBg">
        <pc:chgData name="Elen Tonoyan" userId="a081e7e5-dafd-4abb-ad1b-4e186d3e8c55" providerId="ADAL" clId="{03A42D61-B37D-425D-AD3E-CF0ED3155DAC}" dt="2023-04-26T09:27:42.135" v="10765" actId="47"/>
        <pc:sldMkLst>
          <pc:docMk/>
          <pc:sldMk cId="404454220" sldId="383"/>
        </pc:sldMkLst>
        <pc:spChg chg="add del mod">
          <ac:chgData name="Elen Tonoyan" userId="a081e7e5-dafd-4abb-ad1b-4e186d3e8c55" providerId="ADAL" clId="{03A42D61-B37D-425D-AD3E-CF0ED3155DAC}" dt="2023-03-21T15:55:18.219" v="6960"/>
          <ac:spMkLst>
            <pc:docMk/>
            <pc:sldMk cId="404454220" sldId="383"/>
            <ac:spMk id="2" creationId="{3351D23A-1A04-B01E-236D-97F8D6FA738C}"/>
          </ac:spMkLst>
        </pc:spChg>
        <pc:spChg chg="mod">
          <ac:chgData name="Elen Tonoyan" userId="a081e7e5-dafd-4abb-ad1b-4e186d3e8c55" providerId="ADAL" clId="{03A42D61-B37D-425D-AD3E-CF0ED3155DAC}" dt="2023-03-21T16:09:08.809" v="7096" actId="1076"/>
          <ac:spMkLst>
            <pc:docMk/>
            <pc:sldMk cId="404454220" sldId="383"/>
            <ac:spMk id="3" creationId="{60CD22CB-E4B5-CBD3-D7B8-953ABE0E47EB}"/>
          </ac:spMkLst>
        </pc:spChg>
        <pc:spChg chg="add del mod">
          <ac:chgData name="Elen Tonoyan" userId="a081e7e5-dafd-4abb-ad1b-4e186d3e8c55" providerId="ADAL" clId="{03A42D61-B37D-425D-AD3E-CF0ED3155DAC}" dt="2023-03-21T15:58:18.616" v="6986" actId="478"/>
          <ac:spMkLst>
            <pc:docMk/>
            <pc:sldMk cId="404454220" sldId="383"/>
            <ac:spMk id="5" creationId="{E484EE08-2FC8-DD97-EDE4-69C77538A1B8}"/>
          </ac:spMkLst>
        </pc:spChg>
        <pc:spChg chg="del mod topLvl">
          <ac:chgData name="Elen Tonoyan" userId="a081e7e5-dafd-4abb-ad1b-4e186d3e8c55" providerId="ADAL" clId="{03A42D61-B37D-425D-AD3E-CF0ED3155DAC}" dt="2023-03-21T15:58:21.789" v="6987" actId="478"/>
          <ac:spMkLst>
            <pc:docMk/>
            <pc:sldMk cId="404454220" sldId="383"/>
            <ac:spMk id="10" creationId="{692FBF2F-BA1B-F0DF-5283-6B238B1CFEED}"/>
          </ac:spMkLst>
        </pc:spChg>
        <pc:spChg chg="del mod topLvl">
          <ac:chgData name="Elen Tonoyan" userId="a081e7e5-dafd-4abb-ad1b-4e186d3e8c55" providerId="ADAL" clId="{03A42D61-B37D-425D-AD3E-CF0ED3155DAC}" dt="2023-03-21T15:58:21.789" v="6987" actId="478"/>
          <ac:spMkLst>
            <pc:docMk/>
            <pc:sldMk cId="404454220" sldId="383"/>
            <ac:spMk id="11" creationId="{E6EAD24A-9FD4-FCB3-E03A-8051A34A0DB1}"/>
          </ac:spMkLst>
        </pc:spChg>
        <pc:spChg chg="del mod topLvl">
          <ac:chgData name="Elen Tonoyan" userId="a081e7e5-dafd-4abb-ad1b-4e186d3e8c55" providerId="ADAL" clId="{03A42D61-B37D-425D-AD3E-CF0ED3155DAC}" dt="2023-03-21T15:58:21.789" v="6987" actId="478"/>
          <ac:spMkLst>
            <pc:docMk/>
            <pc:sldMk cId="404454220" sldId="383"/>
            <ac:spMk id="12" creationId="{467DDE4A-E3A0-6C02-211C-E4BE28A9FA18}"/>
          </ac:spMkLst>
        </pc:spChg>
        <pc:spChg chg="del mod topLvl">
          <ac:chgData name="Elen Tonoyan" userId="a081e7e5-dafd-4abb-ad1b-4e186d3e8c55" providerId="ADAL" clId="{03A42D61-B37D-425D-AD3E-CF0ED3155DAC}" dt="2023-03-21T15:58:21.789" v="6987" actId="478"/>
          <ac:spMkLst>
            <pc:docMk/>
            <pc:sldMk cId="404454220" sldId="383"/>
            <ac:spMk id="13" creationId="{EF955DFF-A8FF-6519-D943-DF570ED005A5}"/>
          </ac:spMkLst>
        </pc:spChg>
        <pc:spChg chg="del mod topLvl">
          <ac:chgData name="Elen Tonoyan" userId="a081e7e5-dafd-4abb-ad1b-4e186d3e8c55" providerId="ADAL" clId="{03A42D61-B37D-425D-AD3E-CF0ED3155DAC}" dt="2023-03-22T16:05:39.405" v="8186" actId="478"/>
          <ac:spMkLst>
            <pc:docMk/>
            <pc:sldMk cId="404454220" sldId="383"/>
            <ac:spMk id="19" creationId="{FB1BAA8C-4127-5C33-15D1-158644873E54}"/>
          </ac:spMkLst>
        </pc:spChg>
        <pc:spChg chg="del mod">
          <ac:chgData name="Elen Tonoyan" userId="a081e7e5-dafd-4abb-ad1b-4e186d3e8c55" providerId="ADAL" clId="{03A42D61-B37D-425D-AD3E-CF0ED3155DAC}" dt="2023-03-21T16:04:00.807" v="7039" actId="478"/>
          <ac:spMkLst>
            <pc:docMk/>
            <pc:sldMk cId="404454220" sldId="383"/>
            <ac:spMk id="20" creationId="{4C7BD4F4-2133-23C2-9EE8-ACE9FC2FF007}"/>
          </ac:spMkLst>
        </pc:spChg>
        <pc:spChg chg="del mod topLvl">
          <ac:chgData name="Elen Tonoyan" userId="a081e7e5-dafd-4abb-ad1b-4e186d3e8c55" providerId="ADAL" clId="{03A42D61-B37D-425D-AD3E-CF0ED3155DAC}" dt="2023-03-22T16:05:40.876" v="8187" actId="478"/>
          <ac:spMkLst>
            <pc:docMk/>
            <pc:sldMk cId="404454220" sldId="383"/>
            <ac:spMk id="21" creationId="{809E071D-6151-4F87-4762-799B0803C559}"/>
          </ac:spMkLst>
        </pc:spChg>
        <pc:spChg chg="del mod">
          <ac:chgData name="Elen Tonoyan" userId="a081e7e5-dafd-4abb-ad1b-4e186d3e8c55" providerId="ADAL" clId="{03A42D61-B37D-425D-AD3E-CF0ED3155DAC}" dt="2023-03-21T16:04:17.863" v="7046" actId="478"/>
          <ac:spMkLst>
            <pc:docMk/>
            <pc:sldMk cId="404454220" sldId="383"/>
            <ac:spMk id="22" creationId="{118E4592-C2B5-5C82-559C-B7A0C5CCF6D7}"/>
          </ac:spMkLst>
        </pc:spChg>
        <pc:spChg chg="del mod topLvl">
          <ac:chgData name="Elen Tonoyan" userId="a081e7e5-dafd-4abb-ad1b-4e186d3e8c55" providerId="ADAL" clId="{03A42D61-B37D-425D-AD3E-CF0ED3155DAC}" dt="2023-03-22T16:05:42.251" v="8188" actId="478"/>
          <ac:spMkLst>
            <pc:docMk/>
            <pc:sldMk cId="404454220" sldId="383"/>
            <ac:spMk id="23" creationId="{B148F2B3-ED6F-0170-CF70-D258CB341686}"/>
          </ac:spMkLst>
        </pc:spChg>
        <pc:spChg chg="del mod">
          <ac:chgData name="Elen Tonoyan" userId="a081e7e5-dafd-4abb-ad1b-4e186d3e8c55" providerId="ADAL" clId="{03A42D61-B37D-425D-AD3E-CF0ED3155DAC}" dt="2023-03-21T16:04:25.481" v="7050" actId="478"/>
          <ac:spMkLst>
            <pc:docMk/>
            <pc:sldMk cId="404454220" sldId="383"/>
            <ac:spMk id="24" creationId="{03BEB871-CB5A-A2C1-F45F-FA9353084748}"/>
          </ac:spMkLst>
        </pc:spChg>
        <pc:spChg chg="del mod topLvl">
          <ac:chgData name="Elen Tonoyan" userId="a081e7e5-dafd-4abb-ad1b-4e186d3e8c55" providerId="ADAL" clId="{03A42D61-B37D-425D-AD3E-CF0ED3155DAC}" dt="2023-03-22T16:05:43.723" v="8189" actId="478"/>
          <ac:spMkLst>
            <pc:docMk/>
            <pc:sldMk cId="404454220" sldId="383"/>
            <ac:spMk id="25" creationId="{83243B83-EBF6-9B3C-A35B-49099C5A33F9}"/>
          </ac:spMkLst>
        </pc:spChg>
        <pc:spChg chg="del mod">
          <ac:chgData name="Elen Tonoyan" userId="a081e7e5-dafd-4abb-ad1b-4e186d3e8c55" providerId="ADAL" clId="{03A42D61-B37D-425D-AD3E-CF0ED3155DAC}" dt="2023-03-21T16:04:21.641" v="7048" actId="478"/>
          <ac:spMkLst>
            <pc:docMk/>
            <pc:sldMk cId="404454220" sldId="383"/>
            <ac:spMk id="26" creationId="{16EC4468-CE65-EF69-F46F-719A9A459B39}"/>
          </ac:spMkLst>
        </pc:spChg>
        <pc:spChg chg="del mod topLvl">
          <ac:chgData name="Elen Tonoyan" userId="a081e7e5-dafd-4abb-ad1b-4e186d3e8c55" providerId="ADAL" clId="{03A42D61-B37D-425D-AD3E-CF0ED3155DAC}" dt="2023-03-22T16:05:45.453" v="8190" actId="478"/>
          <ac:spMkLst>
            <pc:docMk/>
            <pc:sldMk cId="404454220" sldId="383"/>
            <ac:spMk id="27" creationId="{3B230D14-33C6-9772-BBE2-995191088077}"/>
          </ac:spMkLst>
        </pc:spChg>
        <pc:spChg chg="del mod">
          <ac:chgData name="Elen Tonoyan" userId="a081e7e5-dafd-4abb-ad1b-4e186d3e8c55" providerId="ADAL" clId="{03A42D61-B37D-425D-AD3E-CF0ED3155DAC}" dt="2023-03-21T16:04:19.672" v="7047" actId="478"/>
          <ac:spMkLst>
            <pc:docMk/>
            <pc:sldMk cId="404454220" sldId="383"/>
            <ac:spMk id="28" creationId="{1E037DAB-D154-F860-E9A3-87B636DE4105}"/>
          </ac:spMkLst>
        </pc:spChg>
        <pc:spChg chg="del mod topLvl">
          <ac:chgData name="Elen Tonoyan" userId="a081e7e5-dafd-4abb-ad1b-4e186d3e8c55" providerId="ADAL" clId="{03A42D61-B37D-425D-AD3E-CF0ED3155DAC}" dt="2023-03-22T16:05:46.939" v="8191" actId="478"/>
          <ac:spMkLst>
            <pc:docMk/>
            <pc:sldMk cId="404454220" sldId="383"/>
            <ac:spMk id="29" creationId="{25891471-F743-BD19-61EA-C1B79908F05D}"/>
          </ac:spMkLst>
        </pc:spChg>
        <pc:spChg chg="del mod">
          <ac:chgData name="Elen Tonoyan" userId="a081e7e5-dafd-4abb-ad1b-4e186d3e8c55" providerId="ADAL" clId="{03A42D61-B37D-425D-AD3E-CF0ED3155DAC}" dt="2023-03-21T16:05:05.882" v="7060" actId="478"/>
          <ac:spMkLst>
            <pc:docMk/>
            <pc:sldMk cId="404454220" sldId="383"/>
            <ac:spMk id="30" creationId="{4E12276C-D6B9-28D4-D9E1-1E7DA5879F37}"/>
          </ac:spMkLst>
        </pc:spChg>
        <pc:spChg chg="del mod topLvl">
          <ac:chgData name="Elen Tonoyan" userId="a081e7e5-dafd-4abb-ad1b-4e186d3e8c55" providerId="ADAL" clId="{03A42D61-B37D-425D-AD3E-CF0ED3155DAC}" dt="2023-03-22T16:05:48.668" v="8192" actId="478"/>
          <ac:spMkLst>
            <pc:docMk/>
            <pc:sldMk cId="404454220" sldId="383"/>
            <ac:spMk id="31" creationId="{6CA8AA35-BC05-1042-AE47-1FE83499D335}"/>
          </ac:spMkLst>
        </pc:spChg>
        <pc:spChg chg="del mod topLvl">
          <ac:chgData name="Elen Tonoyan" userId="a081e7e5-dafd-4abb-ad1b-4e186d3e8c55" providerId="ADAL" clId="{03A42D61-B37D-425D-AD3E-CF0ED3155DAC}" dt="2023-03-22T16:05:50.651" v="8193" actId="478"/>
          <ac:spMkLst>
            <pc:docMk/>
            <pc:sldMk cId="404454220" sldId="383"/>
            <ac:spMk id="96" creationId="{920A1CDD-B54C-1C5D-038E-F1130FF839B9}"/>
          </ac:spMkLst>
        </pc:spChg>
        <pc:spChg chg="del mod">
          <ac:chgData name="Elen Tonoyan" userId="a081e7e5-dafd-4abb-ad1b-4e186d3e8c55" providerId="ADAL" clId="{03A42D61-B37D-425D-AD3E-CF0ED3155DAC}" dt="2023-03-21T15:58:35.932" v="6993" actId="478"/>
          <ac:spMkLst>
            <pc:docMk/>
            <pc:sldMk cId="404454220" sldId="383"/>
            <ac:spMk id="97" creationId="{303D4D1A-DB15-B6F4-1D5D-48A7AF94763B}"/>
          </ac:spMkLst>
        </pc:spChg>
        <pc:spChg chg="del mod">
          <ac:chgData name="Elen Tonoyan" userId="a081e7e5-dafd-4abb-ad1b-4e186d3e8c55" providerId="ADAL" clId="{03A42D61-B37D-425D-AD3E-CF0ED3155DAC}" dt="2023-03-21T16:07:09.228" v="7080" actId="478"/>
          <ac:spMkLst>
            <pc:docMk/>
            <pc:sldMk cId="404454220" sldId="383"/>
            <ac:spMk id="99" creationId="{81862F00-6B5F-EDAD-2F5E-9C69533C41A7}"/>
          </ac:spMkLst>
        </pc:spChg>
        <pc:spChg chg="mod">
          <ac:chgData name="Elen Tonoyan" userId="a081e7e5-dafd-4abb-ad1b-4e186d3e8c55" providerId="ADAL" clId="{03A42D61-B37D-425D-AD3E-CF0ED3155DAC}" dt="2023-03-21T16:13:37.086" v="7138" actId="2711"/>
          <ac:spMkLst>
            <pc:docMk/>
            <pc:sldMk cId="404454220" sldId="383"/>
            <ac:spMk id="100" creationId="{D3158685-28A2-869B-B4E4-639C2548AD61}"/>
          </ac:spMkLst>
        </pc:spChg>
        <pc:spChg chg="del mod">
          <ac:chgData name="Elen Tonoyan" userId="a081e7e5-dafd-4abb-ad1b-4e186d3e8c55" providerId="ADAL" clId="{03A42D61-B37D-425D-AD3E-CF0ED3155DAC}" dt="2023-03-21T16:03:58.679" v="7038" actId="478"/>
          <ac:spMkLst>
            <pc:docMk/>
            <pc:sldMk cId="404454220" sldId="383"/>
            <ac:spMk id="101" creationId="{0CE07F79-A62D-827F-A65C-907FD03D51AA}"/>
          </ac:spMkLst>
        </pc:spChg>
        <pc:spChg chg="mod">
          <ac:chgData name="Elen Tonoyan" userId="a081e7e5-dafd-4abb-ad1b-4e186d3e8c55" providerId="ADAL" clId="{03A42D61-B37D-425D-AD3E-CF0ED3155DAC}" dt="2023-03-21T16:13:37.086" v="7138" actId="2711"/>
          <ac:spMkLst>
            <pc:docMk/>
            <pc:sldMk cId="404454220" sldId="383"/>
            <ac:spMk id="102" creationId="{5178C494-0DA5-8B80-308A-262EDD9054D1}"/>
          </ac:spMkLst>
        </pc:spChg>
        <pc:spChg chg="add del mod">
          <ac:chgData name="Elen Tonoyan" userId="a081e7e5-dafd-4abb-ad1b-4e186d3e8c55" providerId="ADAL" clId="{03A42D61-B37D-425D-AD3E-CF0ED3155DAC}" dt="2023-03-21T16:04:15.176" v="7044" actId="478"/>
          <ac:spMkLst>
            <pc:docMk/>
            <pc:sldMk cId="404454220" sldId="383"/>
            <ac:spMk id="103" creationId="{B68EFB48-EFCC-872E-3F64-0FBCE9CF1D32}"/>
          </ac:spMkLst>
        </pc:spChg>
        <pc:spChg chg="mod">
          <ac:chgData name="Elen Tonoyan" userId="a081e7e5-dafd-4abb-ad1b-4e186d3e8c55" providerId="ADAL" clId="{03A42D61-B37D-425D-AD3E-CF0ED3155DAC}" dt="2023-03-21T16:13:37.086" v="7138" actId="2711"/>
          <ac:spMkLst>
            <pc:docMk/>
            <pc:sldMk cId="404454220" sldId="383"/>
            <ac:spMk id="104" creationId="{DDE5E78F-F059-7096-1800-72AC361A72BC}"/>
          </ac:spMkLst>
        </pc:spChg>
        <pc:spChg chg="del mod">
          <ac:chgData name="Elen Tonoyan" userId="a081e7e5-dafd-4abb-ad1b-4e186d3e8c55" providerId="ADAL" clId="{03A42D61-B37D-425D-AD3E-CF0ED3155DAC}" dt="2023-03-21T16:04:27.608" v="7051" actId="478"/>
          <ac:spMkLst>
            <pc:docMk/>
            <pc:sldMk cId="404454220" sldId="383"/>
            <ac:spMk id="105" creationId="{C7A90947-5359-816B-0B0A-FB04C8FF23E1}"/>
          </ac:spMkLst>
        </pc:spChg>
        <pc:spChg chg="mod">
          <ac:chgData name="Elen Tonoyan" userId="a081e7e5-dafd-4abb-ad1b-4e186d3e8c55" providerId="ADAL" clId="{03A42D61-B37D-425D-AD3E-CF0ED3155DAC}" dt="2023-03-23T06:33:05.793" v="8218" actId="1076"/>
          <ac:spMkLst>
            <pc:docMk/>
            <pc:sldMk cId="404454220" sldId="383"/>
            <ac:spMk id="106" creationId="{AC8379D9-2E32-462D-75BE-033F10DAC7AA}"/>
          </ac:spMkLst>
        </pc:spChg>
        <pc:spChg chg="del mod">
          <ac:chgData name="Elen Tonoyan" userId="a081e7e5-dafd-4abb-ad1b-4e186d3e8c55" providerId="ADAL" clId="{03A42D61-B37D-425D-AD3E-CF0ED3155DAC}" dt="2023-03-21T16:04:23.223" v="7049" actId="478"/>
          <ac:spMkLst>
            <pc:docMk/>
            <pc:sldMk cId="404454220" sldId="383"/>
            <ac:spMk id="107" creationId="{A2666954-19BA-141A-56A4-433501B4DC47}"/>
          </ac:spMkLst>
        </pc:spChg>
        <pc:spChg chg="mod">
          <ac:chgData name="Elen Tonoyan" userId="a081e7e5-dafd-4abb-ad1b-4e186d3e8c55" providerId="ADAL" clId="{03A42D61-B37D-425D-AD3E-CF0ED3155DAC}" dt="2023-03-23T06:30:20.346" v="8198" actId="208"/>
          <ac:spMkLst>
            <pc:docMk/>
            <pc:sldMk cId="404454220" sldId="383"/>
            <ac:spMk id="108" creationId="{7865C647-AB8C-80BA-CFD4-519DEE0689CD}"/>
          </ac:spMkLst>
        </pc:spChg>
        <pc:spChg chg="del mod">
          <ac:chgData name="Elen Tonoyan" userId="a081e7e5-dafd-4abb-ad1b-4e186d3e8c55" providerId="ADAL" clId="{03A42D61-B37D-425D-AD3E-CF0ED3155DAC}" dt="2023-03-21T16:04:10.814" v="7042" actId="478"/>
          <ac:spMkLst>
            <pc:docMk/>
            <pc:sldMk cId="404454220" sldId="383"/>
            <ac:spMk id="109" creationId="{84D967F7-6085-5A0F-B2DC-58ABCD131D15}"/>
          </ac:spMkLst>
        </pc:spChg>
        <pc:spChg chg="mod">
          <ac:chgData name="Elen Tonoyan" userId="a081e7e5-dafd-4abb-ad1b-4e186d3e8c55" providerId="ADAL" clId="{03A42D61-B37D-425D-AD3E-CF0ED3155DAC}" dt="2023-03-23T06:30:23.867" v="8200" actId="207"/>
          <ac:spMkLst>
            <pc:docMk/>
            <pc:sldMk cId="404454220" sldId="383"/>
            <ac:spMk id="110" creationId="{037AEA06-0BA2-7C47-45CA-BE43B85F1EEB}"/>
          </ac:spMkLst>
        </pc:spChg>
        <pc:spChg chg="del mod">
          <ac:chgData name="Elen Tonoyan" userId="a081e7e5-dafd-4abb-ad1b-4e186d3e8c55" providerId="ADAL" clId="{03A42D61-B37D-425D-AD3E-CF0ED3155DAC}" dt="2023-03-21T16:04:05.741" v="7040" actId="478"/>
          <ac:spMkLst>
            <pc:docMk/>
            <pc:sldMk cId="404454220" sldId="383"/>
            <ac:spMk id="111" creationId="{4FFBC225-A8E6-D45A-E4A0-B9132778EEC7}"/>
          </ac:spMkLst>
        </pc:spChg>
        <pc:spChg chg="mod">
          <ac:chgData name="Elen Tonoyan" userId="a081e7e5-dafd-4abb-ad1b-4e186d3e8c55" providerId="ADAL" clId="{03A42D61-B37D-425D-AD3E-CF0ED3155DAC}" dt="2023-03-23T06:30:27.477" v="8203" actId="208"/>
          <ac:spMkLst>
            <pc:docMk/>
            <pc:sldMk cId="404454220" sldId="383"/>
            <ac:spMk id="112" creationId="{FDCEC06A-56EA-07DD-846C-8144280F3423}"/>
          </ac:spMkLst>
        </pc:spChg>
        <pc:spChg chg="del mod">
          <ac:chgData name="Elen Tonoyan" userId="a081e7e5-dafd-4abb-ad1b-4e186d3e8c55" providerId="ADAL" clId="{03A42D61-B37D-425D-AD3E-CF0ED3155DAC}" dt="2023-03-21T16:06:56.538" v="7077" actId="478"/>
          <ac:spMkLst>
            <pc:docMk/>
            <pc:sldMk cId="404454220" sldId="383"/>
            <ac:spMk id="113" creationId="{AFB7FC70-18AE-E9B6-B928-EA725B2A507F}"/>
          </ac:spMkLst>
        </pc:spChg>
        <pc:spChg chg="mod">
          <ac:chgData name="Elen Tonoyan" userId="a081e7e5-dafd-4abb-ad1b-4e186d3e8c55" providerId="ADAL" clId="{03A42D61-B37D-425D-AD3E-CF0ED3155DAC}" dt="2023-03-22T06:52:01.577" v="7832" actId="20577"/>
          <ac:spMkLst>
            <pc:docMk/>
            <pc:sldMk cId="404454220" sldId="383"/>
            <ac:spMk id="119" creationId="{0A119D2B-6977-07AE-AD7C-2BC1B464804A}"/>
          </ac:spMkLst>
        </pc:spChg>
        <pc:spChg chg="add del mod">
          <ac:chgData name="Elen Tonoyan" userId="a081e7e5-dafd-4abb-ad1b-4e186d3e8c55" providerId="ADAL" clId="{03A42D61-B37D-425D-AD3E-CF0ED3155DAC}" dt="2023-03-21T15:58:27.542" v="6992" actId="478"/>
          <ac:spMkLst>
            <pc:docMk/>
            <pc:sldMk cId="404454220" sldId="383"/>
            <ac:spMk id="122" creationId="{B97586AF-EDD9-0986-A500-8488A41F3BE2}"/>
          </ac:spMkLst>
        </pc:spChg>
        <pc:spChg chg="add del mod">
          <ac:chgData name="Elen Tonoyan" userId="a081e7e5-dafd-4abb-ad1b-4e186d3e8c55" providerId="ADAL" clId="{03A42D61-B37D-425D-AD3E-CF0ED3155DAC}" dt="2023-03-21T15:58:27.542" v="6992" actId="478"/>
          <ac:spMkLst>
            <pc:docMk/>
            <pc:sldMk cId="404454220" sldId="383"/>
            <ac:spMk id="123" creationId="{A9E88864-8723-9B09-8007-E2C42F3CEFA0}"/>
          </ac:spMkLst>
        </pc:spChg>
        <pc:spChg chg="del">
          <ac:chgData name="Elen Tonoyan" userId="a081e7e5-dafd-4abb-ad1b-4e186d3e8c55" providerId="ADAL" clId="{03A42D61-B37D-425D-AD3E-CF0ED3155DAC}" dt="2023-03-21T15:55:15.043" v="6958" actId="478"/>
          <ac:spMkLst>
            <pc:docMk/>
            <pc:sldMk cId="404454220" sldId="383"/>
            <ac:spMk id="127" creationId="{EC19BF7B-E8BC-F308-4255-BE2C518E2D65}"/>
          </ac:spMkLst>
        </pc:spChg>
        <pc:spChg chg="add del mod">
          <ac:chgData name="Elen Tonoyan" userId="a081e7e5-dafd-4abb-ad1b-4e186d3e8c55" providerId="ADAL" clId="{03A42D61-B37D-425D-AD3E-CF0ED3155DAC}" dt="2023-03-21T15:58:27.542" v="6992" actId="478"/>
          <ac:spMkLst>
            <pc:docMk/>
            <pc:sldMk cId="404454220" sldId="383"/>
            <ac:spMk id="128" creationId="{8E6D8981-6F7A-21DD-41E0-A895D74A0A92}"/>
          </ac:spMkLst>
        </pc:spChg>
        <pc:spChg chg="add mod">
          <ac:chgData name="Elen Tonoyan" userId="a081e7e5-dafd-4abb-ad1b-4e186d3e8c55" providerId="ADAL" clId="{03A42D61-B37D-425D-AD3E-CF0ED3155DAC}" dt="2023-03-22T16:05:36.690" v="8185" actId="6549"/>
          <ac:spMkLst>
            <pc:docMk/>
            <pc:sldMk cId="404454220" sldId="383"/>
            <ac:spMk id="134" creationId="{946AACBA-1B43-20BC-3D00-F88E0B5773DE}"/>
          </ac:spMkLst>
        </pc:spChg>
        <pc:spChg chg="del">
          <ac:chgData name="Elen Tonoyan" userId="a081e7e5-dafd-4abb-ad1b-4e186d3e8c55" providerId="ADAL" clId="{03A42D61-B37D-425D-AD3E-CF0ED3155DAC}" dt="2023-03-21T15:55:15.043" v="6958" actId="478"/>
          <ac:spMkLst>
            <pc:docMk/>
            <pc:sldMk cId="404454220" sldId="383"/>
            <ac:spMk id="136" creationId="{6E1783FA-AD99-0EDF-61AC-9229A0FCE259}"/>
          </ac:spMkLst>
        </pc:spChg>
        <pc:spChg chg="del">
          <ac:chgData name="Elen Tonoyan" userId="a081e7e5-dafd-4abb-ad1b-4e186d3e8c55" providerId="ADAL" clId="{03A42D61-B37D-425D-AD3E-CF0ED3155DAC}" dt="2023-03-21T15:55:15.043" v="6958" actId="478"/>
          <ac:spMkLst>
            <pc:docMk/>
            <pc:sldMk cId="404454220" sldId="383"/>
            <ac:spMk id="138" creationId="{F7A9D2E3-7245-DCFC-2D5F-5163BFA42700}"/>
          </ac:spMkLst>
        </pc:spChg>
        <pc:spChg chg="del">
          <ac:chgData name="Elen Tonoyan" userId="a081e7e5-dafd-4abb-ad1b-4e186d3e8c55" providerId="ADAL" clId="{03A42D61-B37D-425D-AD3E-CF0ED3155DAC}" dt="2023-03-21T15:55:15.043" v="6958" actId="478"/>
          <ac:spMkLst>
            <pc:docMk/>
            <pc:sldMk cId="404454220" sldId="383"/>
            <ac:spMk id="139" creationId="{54FB3795-45FB-B6C8-6869-E2743FF23F8E}"/>
          </ac:spMkLst>
        </pc:spChg>
        <pc:spChg chg="del">
          <ac:chgData name="Elen Tonoyan" userId="a081e7e5-dafd-4abb-ad1b-4e186d3e8c55" providerId="ADAL" clId="{03A42D61-B37D-425D-AD3E-CF0ED3155DAC}" dt="2023-03-21T15:55:15.043" v="6958" actId="478"/>
          <ac:spMkLst>
            <pc:docMk/>
            <pc:sldMk cId="404454220" sldId="383"/>
            <ac:spMk id="142" creationId="{F866F9FD-C08E-AC2E-22C7-DF2E7C330697}"/>
          </ac:spMkLst>
        </pc:spChg>
        <pc:spChg chg="add mod">
          <ac:chgData name="Elen Tonoyan" userId="a081e7e5-dafd-4abb-ad1b-4e186d3e8c55" providerId="ADAL" clId="{03A42D61-B37D-425D-AD3E-CF0ED3155DAC}" dt="2023-03-23T06:31:49.858" v="8209" actId="208"/>
          <ac:spMkLst>
            <pc:docMk/>
            <pc:sldMk cId="404454220" sldId="383"/>
            <ac:spMk id="144" creationId="{F30518CA-C13A-4187-C33A-A1E623138666}"/>
          </ac:spMkLst>
        </pc:spChg>
        <pc:spChg chg="add mod">
          <ac:chgData name="Elen Tonoyan" userId="a081e7e5-dafd-4abb-ad1b-4e186d3e8c55" providerId="ADAL" clId="{03A42D61-B37D-425D-AD3E-CF0ED3155DAC}" dt="2023-03-21T16:19:53.587" v="7485" actId="164"/>
          <ac:spMkLst>
            <pc:docMk/>
            <pc:sldMk cId="404454220" sldId="383"/>
            <ac:spMk id="145" creationId="{D8664B09-5B00-BD02-0A5B-D0C2C04B9F6E}"/>
          </ac:spMkLst>
        </pc:spChg>
        <pc:spChg chg="add mod">
          <ac:chgData name="Elen Tonoyan" userId="a081e7e5-dafd-4abb-ad1b-4e186d3e8c55" providerId="ADAL" clId="{03A42D61-B37D-425D-AD3E-CF0ED3155DAC}" dt="2023-03-21T16:31:28.836" v="7807" actId="207"/>
          <ac:spMkLst>
            <pc:docMk/>
            <pc:sldMk cId="404454220" sldId="383"/>
            <ac:spMk id="161" creationId="{17F5251A-A486-0DD6-183A-FCEAA73086B6}"/>
          </ac:spMkLst>
        </pc:spChg>
        <pc:spChg chg="add del mod">
          <ac:chgData name="Elen Tonoyan" userId="a081e7e5-dafd-4abb-ad1b-4e186d3e8c55" providerId="ADAL" clId="{03A42D61-B37D-425D-AD3E-CF0ED3155DAC}" dt="2023-03-21T16:20:43.433" v="7507"/>
          <ac:spMkLst>
            <pc:docMk/>
            <pc:sldMk cId="404454220" sldId="383"/>
            <ac:spMk id="162" creationId="{6B921D80-C6A1-46E4-BDE0-73FDD01108E4}"/>
          </ac:spMkLst>
        </pc:spChg>
        <pc:spChg chg="add mod">
          <ac:chgData name="Elen Tonoyan" userId="a081e7e5-dafd-4abb-ad1b-4e186d3e8c55" providerId="ADAL" clId="{03A42D61-B37D-425D-AD3E-CF0ED3155DAC}" dt="2023-03-21T16:31:28.836" v="7807" actId="207"/>
          <ac:spMkLst>
            <pc:docMk/>
            <pc:sldMk cId="404454220" sldId="383"/>
            <ac:spMk id="163" creationId="{F33664FC-08F0-780A-B922-0167A5E0ADDB}"/>
          </ac:spMkLst>
        </pc:spChg>
        <pc:spChg chg="add mod">
          <ac:chgData name="Elen Tonoyan" userId="a081e7e5-dafd-4abb-ad1b-4e186d3e8c55" providerId="ADAL" clId="{03A42D61-B37D-425D-AD3E-CF0ED3155DAC}" dt="2023-03-21T16:31:28.836" v="7807" actId="207"/>
          <ac:spMkLst>
            <pc:docMk/>
            <pc:sldMk cId="404454220" sldId="383"/>
            <ac:spMk id="164" creationId="{4AAC277D-4492-93F8-6B80-4698454A1EC2}"/>
          </ac:spMkLst>
        </pc:spChg>
        <pc:grpChg chg="del">
          <ac:chgData name="Elen Tonoyan" userId="a081e7e5-dafd-4abb-ad1b-4e186d3e8c55" providerId="ADAL" clId="{03A42D61-B37D-425D-AD3E-CF0ED3155DAC}" dt="2023-03-21T15:55:15.043" v="6958" actId="478"/>
          <ac:grpSpMkLst>
            <pc:docMk/>
            <pc:sldMk cId="404454220" sldId="383"/>
            <ac:grpSpMk id="7" creationId="{62D8A85F-1453-7353-C5B3-2F6509D653A6}"/>
          </ac:grpSpMkLst>
        </pc:grpChg>
        <pc:grpChg chg="add del mod">
          <ac:chgData name="Elen Tonoyan" userId="a081e7e5-dafd-4abb-ad1b-4e186d3e8c55" providerId="ADAL" clId="{03A42D61-B37D-425D-AD3E-CF0ED3155DAC}" dt="2023-03-21T15:57:57.902" v="6982" actId="165"/>
          <ac:grpSpMkLst>
            <pc:docMk/>
            <pc:sldMk cId="404454220" sldId="383"/>
            <ac:grpSpMk id="8" creationId="{B14B6005-13CA-4AF3-4933-9F276B6E9C86}"/>
          </ac:grpSpMkLst>
        </pc:grpChg>
        <pc:grpChg chg="add del mod topLvl">
          <ac:chgData name="Elen Tonoyan" userId="a081e7e5-dafd-4abb-ad1b-4e186d3e8c55" providerId="ADAL" clId="{03A42D61-B37D-425D-AD3E-CF0ED3155DAC}" dt="2023-03-21T16:05:34.603" v="7064" actId="165"/>
          <ac:grpSpMkLst>
            <pc:docMk/>
            <pc:sldMk cId="404454220" sldId="383"/>
            <ac:grpSpMk id="9" creationId="{136F8502-7643-5793-B2F3-D6829F1AA272}"/>
          </ac:grpSpMkLst>
        </pc:grpChg>
        <pc:grpChg chg="mod topLvl">
          <ac:chgData name="Elen Tonoyan" userId="a081e7e5-dafd-4abb-ad1b-4e186d3e8c55" providerId="ADAL" clId="{03A42D61-B37D-425D-AD3E-CF0ED3155DAC}" dt="2023-03-21T16:19:53.587" v="7485" actId="164"/>
          <ac:grpSpMkLst>
            <pc:docMk/>
            <pc:sldMk cId="404454220" sldId="383"/>
            <ac:grpSpMk id="18" creationId="{33C0B33C-4C74-9F6C-AF5F-9A70E169481A}"/>
          </ac:grpSpMkLst>
        </pc:grpChg>
        <pc:grpChg chg="add mod">
          <ac:chgData name="Elen Tonoyan" userId="a081e7e5-dafd-4abb-ad1b-4e186d3e8c55" providerId="ADAL" clId="{03A42D61-B37D-425D-AD3E-CF0ED3155DAC}" dt="2023-03-21T16:19:59.087" v="7486" actId="1076"/>
          <ac:grpSpMkLst>
            <pc:docMk/>
            <pc:sldMk cId="404454220" sldId="383"/>
            <ac:grpSpMk id="159" creationId="{34D832A5-4259-DB44-DEE9-7B151F509D2E}"/>
          </ac:grpSpMkLst>
        </pc:grpChg>
        <pc:grpChg chg="add mod">
          <ac:chgData name="Elen Tonoyan" userId="a081e7e5-dafd-4abb-ad1b-4e186d3e8c55" providerId="ADAL" clId="{03A42D61-B37D-425D-AD3E-CF0ED3155DAC}" dt="2023-03-21T16:30:45.766" v="7803" actId="207"/>
          <ac:grpSpMkLst>
            <pc:docMk/>
            <pc:sldMk cId="404454220" sldId="383"/>
            <ac:grpSpMk id="165" creationId="{342C7E83-D722-797F-E425-24AEE5AC3D3E}"/>
          </ac:grpSpMkLst>
        </pc:grpChg>
        <pc:graphicFrameChg chg="add mod">
          <ac:chgData name="Elen Tonoyan" userId="a081e7e5-dafd-4abb-ad1b-4e186d3e8c55" providerId="ADAL" clId="{03A42D61-B37D-425D-AD3E-CF0ED3155DAC}" dt="2023-03-28T07:06:20.543" v="9039" actId="1076"/>
          <ac:graphicFrameMkLst>
            <pc:docMk/>
            <pc:sldMk cId="404454220" sldId="383"/>
            <ac:graphicFrameMk id="2" creationId="{4BEA6258-E76F-A8F8-A8B6-70B1710BCDF9}"/>
          </ac:graphicFrameMkLst>
        </pc:graphicFrameChg>
        <pc:graphicFrameChg chg="del">
          <ac:chgData name="Elen Tonoyan" userId="a081e7e5-dafd-4abb-ad1b-4e186d3e8c55" providerId="ADAL" clId="{03A42D61-B37D-425D-AD3E-CF0ED3155DAC}" dt="2023-03-21T15:55:15.043" v="6958" actId="478"/>
          <ac:graphicFrameMkLst>
            <pc:docMk/>
            <pc:sldMk cId="404454220" sldId="383"/>
            <ac:graphicFrameMk id="117" creationId="{DB6A8FE8-1EAF-F920-E206-015117EF7A3B}"/>
          </ac:graphicFrameMkLst>
        </pc:graphicFrameChg>
        <pc:graphicFrameChg chg="del">
          <ac:chgData name="Elen Tonoyan" userId="a081e7e5-dafd-4abb-ad1b-4e186d3e8c55" providerId="ADAL" clId="{03A42D61-B37D-425D-AD3E-CF0ED3155DAC}" dt="2023-03-21T15:55:15.043" v="6958" actId="478"/>
          <ac:graphicFrameMkLst>
            <pc:docMk/>
            <pc:sldMk cId="404454220" sldId="383"/>
            <ac:graphicFrameMk id="124" creationId="{1006F9D3-84F3-5FFD-7AF5-563F775F5350}"/>
          </ac:graphicFrameMkLst>
        </pc:graphicFrameChg>
        <pc:graphicFrameChg chg="del">
          <ac:chgData name="Elen Tonoyan" userId="a081e7e5-dafd-4abb-ad1b-4e186d3e8c55" providerId="ADAL" clId="{03A42D61-B37D-425D-AD3E-CF0ED3155DAC}" dt="2023-03-21T15:55:15.043" v="6958" actId="478"/>
          <ac:graphicFrameMkLst>
            <pc:docMk/>
            <pc:sldMk cId="404454220" sldId="383"/>
            <ac:graphicFrameMk id="125" creationId="{7FC5711A-7CD1-AFA4-20CD-9BB6D69A899A}"/>
          </ac:graphicFrameMkLst>
        </pc:graphicFrameChg>
        <pc:graphicFrameChg chg="del">
          <ac:chgData name="Elen Tonoyan" userId="a081e7e5-dafd-4abb-ad1b-4e186d3e8c55" providerId="ADAL" clId="{03A42D61-B37D-425D-AD3E-CF0ED3155DAC}" dt="2023-03-21T15:55:15.043" v="6958" actId="478"/>
          <ac:graphicFrameMkLst>
            <pc:docMk/>
            <pc:sldMk cId="404454220" sldId="383"/>
            <ac:graphicFrameMk id="126" creationId="{3CE778F6-753A-B104-FBE9-3CDA832083D4}"/>
          </ac:graphicFrameMkLst>
        </pc:graphicFrameChg>
        <pc:picChg chg="del">
          <ac:chgData name="Elen Tonoyan" userId="a081e7e5-dafd-4abb-ad1b-4e186d3e8c55" providerId="ADAL" clId="{03A42D61-B37D-425D-AD3E-CF0ED3155DAC}" dt="2023-03-21T15:55:15.043" v="6958" actId="478"/>
          <ac:picMkLst>
            <pc:docMk/>
            <pc:sldMk cId="404454220" sldId="383"/>
            <ac:picMk id="155" creationId="{949FE950-6141-F606-23DC-8CDA1615CCCC}"/>
          </ac:picMkLst>
        </pc:picChg>
        <pc:picChg chg="del">
          <ac:chgData name="Elen Tonoyan" userId="a081e7e5-dafd-4abb-ad1b-4e186d3e8c55" providerId="ADAL" clId="{03A42D61-B37D-425D-AD3E-CF0ED3155DAC}" dt="2023-03-21T15:55:15.043" v="6958" actId="478"/>
          <ac:picMkLst>
            <pc:docMk/>
            <pc:sldMk cId="404454220" sldId="383"/>
            <ac:picMk id="160" creationId="{608852AD-A857-766A-27FF-C9D031E93B05}"/>
          </ac:picMkLst>
        </pc:picChg>
        <pc:cxnChg chg="del mod topLvl">
          <ac:chgData name="Elen Tonoyan" userId="a081e7e5-dafd-4abb-ad1b-4e186d3e8c55" providerId="ADAL" clId="{03A42D61-B37D-425D-AD3E-CF0ED3155DAC}" dt="2023-03-21T15:58:23.924" v="6989" actId="478"/>
          <ac:cxnSpMkLst>
            <pc:docMk/>
            <pc:sldMk cId="404454220" sldId="383"/>
            <ac:cxnSpMk id="14" creationId="{4A79C4FB-3EA7-1DE7-DADF-E6F72D251AD3}"/>
          </ac:cxnSpMkLst>
        </pc:cxnChg>
        <pc:cxnChg chg="del mod topLvl">
          <ac:chgData name="Elen Tonoyan" userId="a081e7e5-dafd-4abb-ad1b-4e186d3e8c55" providerId="ADAL" clId="{03A42D61-B37D-425D-AD3E-CF0ED3155DAC}" dt="2023-03-21T15:58:25.006" v="6990" actId="478"/>
          <ac:cxnSpMkLst>
            <pc:docMk/>
            <pc:sldMk cId="404454220" sldId="383"/>
            <ac:cxnSpMk id="15" creationId="{E3D59263-FC99-61AD-508E-5D81A3BCE177}"/>
          </ac:cxnSpMkLst>
        </pc:cxnChg>
        <pc:cxnChg chg="del mod topLvl">
          <ac:chgData name="Elen Tonoyan" userId="a081e7e5-dafd-4abb-ad1b-4e186d3e8c55" providerId="ADAL" clId="{03A42D61-B37D-425D-AD3E-CF0ED3155DAC}" dt="2023-03-21T15:58:23.260" v="6988" actId="478"/>
          <ac:cxnSpMkLst>
            <pc:docMk/>
            <pc:sldMk cId="404454220" sldId="383"/>
            <ac:cxnSpMk id="16" creationId="{08584F71-D2F7-547A-FF33-5A8238261E8E}"/>
          </ac:cxnSpMkLst>
        </pc:cxnChg>
        <pc:cxnChg chg="del mod topLvl">
          <ac:chgData name="Elen Tonoyan" userId="a081e7e5-dafd-4abb-ad1b-4e186d3e8c55" providerId="ADAL" clId="{03A42D61-B37D-425D-AD3E-CF0ED3155DAC}" dt="2023-03-21T15:58:25.789" v="6991" actId="478"/>
          <ac:cxnSpMkLst>
            <pc:docMk/>
            <pc:sldMk cId="404454220" sldId="383"/>
            <ac:cxnSpMk id="17" creationId="{C52C3CBC-7B00-8057-9280-00E2F84BF08B}"/>
          </ac:cxnSpMkLst>
        </pc:cxnChg>
        <pc:cxnChg chg="del mod">
          <ac:chgData name="Elen Tonoyan" userId="a081e7e5-dafd-4abb-ad1b-4e186d3e8c55" providerId="ADAL" clId="{03A42D61-B37D-425D-AD3E-CF0ED3155DAC}" dt="2023-03-21T15:58:46.955" v="6994" actId="478"/>
          <ac:cxnSpMkLst>
            <pc:docMk/>
            <pc:sldMk cId="404454220" sldId="383"/>
            <ac:cxnSpMk id="98" creationId="{790A7351-D5D9-5166-78EB-01F07B67F5AB}"/>
          </ac:cxnSpMkLst>
        </pc:cxnChg>
        <pc:cxnChg chg="del mod">
          <ac:chgData name="Elen Tonoyan" userId="a081e7e5-dafd-4abb-ad1b-4e186d3e8c55" providerId="ADAL" clId="{03A42D61-B37D-425D-AD3E-CF0ED3155DAC}" dt="2023-03-21T16:04:32.855" v="7054" actId="478"/>
          <ac:cxnSpMkLst>
            <pc:docMk/>
            <pc:sldMk cId="404454220" sldId="383"/>
            <ac:cxnSpMk id="114" creationId="{6BEB9AE0-7CC7-ECFC-8D78-6FB7CB4CE1D2}"/>
          </ac:cxnSpMkLst>
        </pc:cxnChg>
        <pc:cxnChg chg="del mod">
          <ac:chgData name="Elen Tonoyan" userId="a081e7e5-dafd-4abb-ad1b-4e186d3e8c55" providerId="ADAL" clId="{03A42D61-B37D-425D-AD3E-CF0ED3155DAC}" dt="2023-03-21T16:04:13.007" v="7043" actId="478"/>
          <ac:cxnSpMkLst>
            <pc:docMk/>
            <pc:sldMk cId="404454220" sldId="383"/>
            <ac:cxnSpMk id="115" creationId="{407092A7-C55A-5AA3-6375-C3B90254555C}"/>
          </ac:cxnSpMkLst>
        </pc:cxnChg>
        <pc:cxnChg chg="del mod">
          <ac:chgData name="Elen Tonoyan" userId="a081e7e5-dafd-4abb-ad1b-4e186d3e8c55" providerId="ADAL" clId="{03A42D61-B37D-425D-AD3E-CF0ED3155DAC}" dt="2023-03-21T16:15:31.431" v="7236" actId="478"/>
          <ac:cxnSpMkLst>
            <pc:docMk/>
            <pc:sldMk cId="404454220" sldId="383"/>
            <ac:cxnSpMk id="116" creationId="{F3C29280-B600-1B42-C6A7-6EFBCC3F3A56}"/>
          </ac:cxnSpMkLst>
        </pc:cxnChg>
        <pc:cxnChg chg="del mod">
          <ac:chgData name="Elen Tonoyan" userId="a081e7e5-dafd-4abb-ad1b-4e186d3e8c55" providerId="ADAL" clId="{03A42D61-B37D-425D-AD3E-CF0ED3155DAC}" dt="2023-03-21T16:15:18.214" v="7231" actId="478"/>
          <ac:cxnSpMkLst>
            <pc:docMk/>
            <pc:sldMk cId="404454220" sldId="383"/>
            <ac:cxnSpMk id="118" creationId="{8131E032-BE28-B8BE-9C86-99D84CA63CFF}"/>
          </ac:cxnSpMkLst>
        </pc:cxnChg>
        <pc:cxnChg chg="del mod">
          <ac:chgData name="Elen Tonoyan" userId="a081e7e5-dafd-4abb-ad1b-4e186d3e8c55" providerId="ADAL" clId="{03A42D61-B37D-425D-AD3E-CF0ED3155DAC}" dt="2023-03-21T16:03:53.085" v="7034" actId="478"/>
          <ac:cxnSpMkLst>
            <pc:docMk/>
            <pc:sldMk cId="404454220" sldId="383"/>
            <ac:cxnSpMk id="120" creationId="{C0B8A925-6BFF-8C5E-947B-D5ECE5BAB64E}"/>
          </ac:cxnSpMkLst>
        </pc:cxnChg>
        <pc:cxnChg chg="mod">
          <ac:chgData name="Elen Tonoyan" userId="a081e7e5-dafd-4abb-ad1b-4e186d3e8c55" providerId="ADAL" clId="{03A42D61-B37D-425D-AD3E-CF0ED3155DAC}" dt="2023-03-23T06:32:33.392" v="8217" actId="692"/>
          <ac:cxnSpMkLst>
            <pc:docMk/>
            <pc:sldMk cId="404454220" sldId="383"/>
            <ac:cxnSpMk id="121" creationId="{C6E0E232-920D-C5F9-93E0-13730273BCFD}"/>
          </ac:cxnSpMkLst>
        </pc:cxnChg>
        <pc:cxnChg chg="add del mod">
          <ac:chgData name="Elen Tonoyan" userId="a081e7e5-dafd-4abb-ad1b-4e186d3e8c55" providerId="ADAL" clId="{03A42D61-B37D-425D-AD3E-CF0ED3155DAC}" dt="2023-03-21T15:58:27.542" v="6992" actId="478"/>
          <ac:cxnSpMkLst>
            <pc:docMk/>
            <pc:sldMk cId="404454220" sldId="383"/>
            <ac:cxnSpMk id="129" creationId="{3ADCA38A-E204-8E9E-A9FE-04DE013AE5C5}"/>
          </ac:cxnSpMkLst>
        </pc:cxnChg>
        <pc:cxnChg chg="add del mod">
          <ac:chgData name="Elen Tonoyan" userId="a081e7e5-dafd-4abb-ad1b-4e186d3e8c55" providerId="ADAL" clId="{03A42D61-B37D-425D-AD3E-CF0ED3155DAC}" dt="2023-03-21T15:58:27.542" v="6992" actId="478"/>
          <ac:cxnSpMkLst>
            <pc:docMk/>
            <pc:sldMk cId="404454220" sldId="383"/>
            <ac:cxnSpMk id="130" creationId="{0FD68639-345C-6D31-3083-E4A1749F2F71}"/>
          </ac:cxnSpMkLst>
        </pc:cxnChg>
        <pc:cxnChg chg="add del mod">
          <ac:chgData name="Elen Tonoyan" userId="a081e7e5-dafd-4abb-ad1b-4e186d3e8c55" providerId="ADAL" clId="{03A42D61-B37D-425D-AD3E-CF0ED3155DAC}" dt="2023-03-21T15:58:27.542" v="6992" actId="478"/>
          <ac:cxnSpMkLst>
            <pc:docMk/>
            <pc:sldMk cId="404454220" sldId="383"/>
            <ac:cxnSpMk id="131" creationId="{E533AD6C-66CC-D5F6-AD32-CE31D238B0D8}"/>
          </ac:cxnSpMkLst>
        </pc:cxnChg>
        <pc:cxnChg chg="add mod">
          <ac:chgData name="Elen Tonoyan" userId="a081e7e5-dafd-4abb-ad1b-4e186d3e8c55" providerId="ADAL" clId="{03A42D61-B37D-425D-AD3E-CF0ED3155DAC}" dt="2023-03-23T06:32:20.520" v="8215" actId="692"/>
          <ac:cxnSpMkLst>
            <pc:docMk/>
            <pc:sldMk cId="404454220" sldId="383"/>
            <ac:cxnSpMk id="151" creationId="{A282BA42-9F42-E66A-F336-A9060F9B6680}"/>
          </ac:cxnSpMkLst>
        </pc:cxnChg>
        <pc:cxnChg chg="add mod">
          <ac:chgData name="Elen Tonoyan" userId="a081e7e5-dafd-4abb-ad1b-4e186d3e8c55" providerId="ADAL" clId="{03A42D61-B37D-425D-AD3E-CF0ED3155DAC}" dt="2023-03-23T06:32:09.868" v="8212" actId="692"/>
          <ac:cxnSpMkLst>
            <pc:docMk/>
            <pc:sldMk cId="404454220" sldId="383"/>
            <ac:cxnSpMk id="154" creationId="{A5C6A951-F32D-09E2-A318-0406A8D8B4F4}"/>
          </ac:cxnSpMkLst>
        </pc:cxnChg>
      </pc:sldChg>
      <pc:sldChg chg="modSp add del mod">
        <pc:chgData name="Elen Tonoyan" userId="a081e7e5-dafd-4abb-ad1b-4e186d3e8c55" providerId="ADAL" clId="{03A42D61-B37D-425D-AD3E-CF0ED3155DAC}" dt="2023-03-21T15:34:41.416" v="6912" actId="47"/>
        <pc:sldMkLst>
          <pc:docMk/>
          <pc:sldMk cId="2593217926" sldId="383"/>
        </pc:sldMkLst>
        <pc:spChg chg="mod">
          <ac:chgData name="Elen Tonoyan" userId="a081e7e5-dafd-4abb-ad1b-4e186d3e8c55" providerId="ADAL" clId="{03A42D61-B37D-425D-AD3E-CF0ED3155DAC}" dt="2023-03-21T15:34:39.252" v="6911" actId="6549"/>
          <ac:spMkLst>
            <pc:docMk/>
            <pc:sldMk cId="2593217926" sldId="383"/>
            <ac:spMk id="3" creationId="{60CD22CB-E4B5-CBD3-D7B8-953ABE0E47EB}"/>
          </ac:spMkLst>
        </pc:spChg>
      </pc:sldChg>
      <pc:sldChg chg="addSp delSp modSp add mod modNotes modNotesTx">
        <pc:chgData name="Elen Tonoyan" userId="a081e7e5-dafd-4abb-ad1b-4e186d3e8c55" providerId="ADAL" clId="{03A42D61-B37D-425D-AD3E-CF0ED3155DAC}" dt="2023-04-28T10:44:52.990" v="10780"/>
        <pc:sldMkLst>
          <pc:docMk/>
          <pc:sldMk cId="1967145272" sldId="384"/>
        </pc:sldMkLst>
        <pc:spChg chg="mod">
          <ac:chgData name="Elen Tonoyan" userId="a081e7e5-dafd-4abb-ad1b-4e186d3e8c55" providerId="ADAL" clId="{03A42D61-B37D-425D-AD3E-CF0ED3155DAC}" dt="2023-03-28T13:10:25.912" v="10000" actId="1076"/>
          <ac:spMkLst>
            <pc:docMk/>
            <pc:sldMk cId="1967145272" sldId="384"/>
            <ac:spMk id="2" creationId="{EED45EB4-EBAE-87B5-2425-B2FB7AB2F035}"/>
          </ac:spMkLst>
        </pc:spChg>
        <pc:spChg chg="mod">
          <ac:chgData name="Elen Tonoyan" userId="a081e7e5-dafd-4abb-ad1b-4e186d3e8c55" providerId="ADAL" clId="{03A42D61-B37D-425D-AD3E-CF0ED3155DAC}" dt="2023-03-28T07:03:07.123" v="9025" actId="20577"/>
          <ac:spMkLst>
            <pc:docMk/>
            <pc:sldMk cId="1967145272" sldId="384"/>
            <ac:spMk id="3" creationId="{8B12F236-9B78-5FEE-185D-55AAA79EEEFE}"/>
          </ac:spMkLst>
        </pc:spChg>
        <pc:spChg chg="add mod">
          <ac:chgData name="Elen Tonoyan" userId="a081e7e5-dafd-4abb-ad1b-4e186d3e8c55" providerId="ADAL" clId="{03A42D61-B37D-425D-AD3E-CF0ED3155DAC}" dt="2023-03-28T13:15:56.763" v="10139" actId="1076"/>
          <ac:spMkLst>
            <pc:docMk/>
            <pc:sldMk cId="1967145272" sldId="384"/>
            <ac:spMk id="5" creationId="{E2E916AD-9292-F27F-D497-4673C8AEF1DB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6" creationId="{CF7C23FD-83BE-5D44-6701-19211DD7F686}"/>
          </ac:spMkLst>
        </pc:spChg>
        <pc:spChg chg="add del mod">
          <ac:chgData name="Elen Tonoyan" userId="a081e7e5-dafd-4abb-ad1b-4e186d3e8c55" providerId="ADAL" clId="{03A42D61-B37D-425D-AD3E-CF0ED3155DAC}" dt="2023-04-01T10:57:11.308" v="10409" actId="11529"/>
          <ac:spMkLst>
            <pc:docMk/>
            <pc:sldMk cId="1967145272" sldId="384"/>
            <ac:spMk id="6" creationId="{E377590B-A661-059A-9845-0BEE5BD323C1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7" creationId="{53913A86-78BB-AD5D-5C9F-34CEFF015D91}"/>
          </ac:spMkLst>
        </pc:spChg>
        <pc:spChg chg="add mod">
          <ac:chgData name="Elen Tonoyan" userId="a081e7e5-dafd-4abb-ad1b-4e186d3e8c55" providerId="ADAL" clId="{03A42D61-B37D-425D-AD3E-CF0ED3155DAC}" dt="2023-04-10T07:56:09.114" v="10555" actId="164"/>
          <ac:spMkLst>
            <pc:docMk/>
            <pc:sldMk cId="1967145272" sldId="384"/>
            <ac:spMk id="7" creationId="{A6BA759E-ED05-2441-18A1-DB956F92C1ED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8" creationId="{706C4EE4-E253-0E45-0D02-C318FEF7D060}"/>
          </ac:spMkLst>
        </pc:spChg>
        <pc:spChg chg="add mod">
          <ac:chgData name="Elen Tonoyan" userId="a081e7e5-dafd-4abb-ad1b-4e186d3e8c55" providerId="ADAL" clId="{03A42D61-B37D-425D-AD3E-CF0ED3155DAC}" dt="2023-04-10T07:56:09.114" v="10555" actId="164"/>
          <ac:spMkLst>
            <pc:docMk/>
            <pc:sldMk cId="1967145272" sldId="384"/>
            <ac:spMk id="8" creationId="{A0CA1DC0-0C26-53C9-A1E0-11FF129E41D7}"/>
          </ac:spMkLst>
        </pc:spChg>
        <pc:spChg chg="add mod">
          <ac:chgData name="Elen Tonoyan" userId="a081e7e5-dafd-4abb-ad1b-4e186d3e8c55" providerId="ADAL" clId="{03A42D61-B37D-425D-AD3E-CF0ED3155DAC}" dt="2023-04-10T07:56:09.114" v="10555" actId="164"/>
          <ac:spMkLst>
            <pc:docMk/>
            <pc:sldMk cId="1967145272" sldId="384"/>
            <ac:spMk id="9" creationId="{46D60201-A5E1-2D58-F1D6-28EBED37A5B5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9" creationId="{E14E0705-EC7F-8A20-67B7-CB93B4C56ACB}"/>
          </ac:spMkLst>
        </pc:spChg>
        <pc:spChg chg="add mod">
          <ac:chgData name="Elen Tonoyan" userId="a081e7e5-dafd-4abb-ad1b-4e186d3e8c55" providerId="ADAL" clId="{03A42D61-B37D-425D-AD3E-CF0ED3155DAC}" dt="2023-04-10T07:56:09.114" v="10555" actId="164"/>
          <ac:spMkLst>
            <pc:docMk/>
            <pc:sldMk cId="1967145272" sldId="384"/>
            <ac:spMk id="10" creationId="{71561DFE-12C7-0229-851F-821A5CC5C125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10" creationId="{85769514-4AC9-05E3-BEE3-E9040F3250E3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11" creationId="{92AE3B0F-A4AD-AA14-0B3F-C2659363056C}"/>
          </ac:spMkLst>
        </pc:spChg>
        <pc:spChg chg="add mod">
          <ac:chgData name="Elen Tonoyan" userId="a081e7e5-dafd-4abb-ad1b-4e186d3e8c55" providerId="ADAL" clId="{03A42D61-B37D-425D-AD3E-CF0ED3155DAC}" dt="2023-04-01T10:59:20.051" v="10423" actId="1076"/>
          <ac:spMkLst>
            <pc:docMk/>
            <pc:sldMk cId="1967145272" sldId="384"/>
            <ac:spMk id="11" creationId="{A3E4A435-D232-222B-9C94-876051C2632C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12" creationId="{28183000-0DB8-01BC-C195-7DB5F2D5CC67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13" creationId="{501023C1-8BA6-34CB-FE2C-A50E5DC9F580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14" creationId="{EEEC99E5-DCF6-BD4E-2C0B-AFCB6F9E36E7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15" creationId="{3E5D3F72-1026-5B17-D50E-1ED6CD237E56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16" creationId="{471B4304-CC10-D9F1-F44D-4816680B1721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17" creationId="{AF994AA7-D5BC-15E1-6AA7-5275FDB70F45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18" creationId="{9D886F78-AAA0-BD0E-1DB7-CFE9643AE0F1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19" creationId="{7DC9F231-37CE-C432-46CB-3C16B3423892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20" creationId="{F85B2B00-0BDA-222A-4345-6FBD6E290960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21" creationId="{6009B41E-1F38-1DE1-1C31-9CA795145E95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22" creationId="{226C997B-960B-8E24-D5DA-B4D1A883776F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23" creationId="{F8E97C56-AB50-CDFC-E7A1-78BD42CA8161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24" creationId="{EBC1C786-7B29-2B3B-12CE-5E4ECE91763D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25" creationId="{547D2400-1497-3471-0FE6-689807D3C6CE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26" creationId="{71EB7FD7-1E38-E60A-6FDE-83279F8F390F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27" creationId="{CCB9E717-5455-4DC4-D3D2-D0D6CA75DEDD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28" creationId="{92B94306-5519-0762-1A09-0665D479341B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29" creationId="{EEF22CED-A597-70D8-61DC-9D4CFC5891CA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30" creationId="{422A3C1B-9C4E-59D8-3FBE-054B12D0EC6A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31" creationId="{65768640-429B-744E-D1E2-3FA24DA20ED4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32" creationId="{2BDDED73-2B0E-B712-0BC8-3EF00C665DF2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33" creationId="{565DC0E2-A743-F047-6B8D-7AB5769B4149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34" creationId="{F431B226-82CB-8672-C2FD-CFD9C6B5CB37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35" creationId="{304420C5-130B-9FD2-13D5-1298A5D2057C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36" creationId="{B9C40F12-0EF6-7DE7-2AF0-21119D6FA865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37" creationId="{4B6991E3-2993-9DEF-FED0-988757631D0A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38" creationId="{1A55AE97-375D-6029-698C-D4CB30580DC1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39" creationId="{5701BBCE-E398-E34C-CF76-0A308C6E8B18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40" creationId="{174F7BBB-7A0B-5033-725D-DC4C04309569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41" creationId="{6C285EB2-8D9F-6209-21CD-067274FB59C4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42" creationId="{C7EAB966-12DB-4D19-9933-07BED1524608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43" creationId="{1F01F3E1-4D80-86E4-BEB0-29BFEAAA7B0A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44" creationId="{93963EF8-97AC-DC25-1986-1DF99AA3C42F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45" creationId="{6A189B84-938C-8F9E-9730-EC96531F1CC0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46" creationId="{B98A5350-05A6-867F-279B-13EB89D6D53D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47" creationId="{EFCEF5FD-F6A3-15E6-6F13-3782F1ABB126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48" creationId="{C519AEF8-2DD5-C603-304E-3A212E5F6CD3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49" creationId="{05FF5140-AECF-4AAD-55C4-F3B94FA5881A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50" creationId="{FF8B5F6E-353D-D644-E368-445B8DD53FC9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51" creationId="{8E92127F-9C8B-69DF-D27F-F61BA8722288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56" creationId="{483C5236-E953-383F-A94F-C649A38A5A1A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57" creationId="{049F3B82-9817-5912-E49B-19EE3273B81C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58" creationId="{5A397BC5-50C2-4EAF-37AC-250D1A6CB110}"/>
          </ac:spMkLst>
        </pc:spChg>
        <pc:spChg chg="mod topLvl">
          <ac:chgData name="Elen Tonoyan" userId="a081e7e5-dafd-4abb-ad1b-4e186d3e8c55" providerId="ADAL" clId="{03A42D61-B37D-425D-AD3E-CF0ED3155DAC}" dt="2023-03-28T13:15:56.763" v="10139" actId="1076"/>
          <ac:spMkLst>
            <pc:docMk/>
            <pc:sldMk cId="1967145272" sldId="384"/>
            <ac:spMk id="63" creationId="{47D14788-351F-BD26-0E37-A3810EDD871B}"/>
          </ac:spMkLst>
        </pc:spChg>
        <pc:spChg chg="del mod">
          <ac:chgData name="Elen Tonoyan" userId="a081e7e5-dafd-4abb-ad1b-4e186d3e8c55" providerId="ADAL" clId="{03A42D61-B37D-425D-AD3E-CF0ED3155DAC}" dt="2023-03-25T12:02:19.986" v="8580" actId="478"/>
          <ac:spMkLst>
            <pc:docMk/>
            <pc:sldMk cId="1967145272" sldId="384"/>
            <ac:spMk id="64" creationId="{07CBC74B-2387-B218-1BE2-D85F8AF65016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64" creationId="{97083F72-BB21-1791-897F-BE67D021112A}"/>
          </ac:spMkLst>
        </pc:spChg>
        <pc:spChg chg="mod topLvl">
          <ac:chgData name="Elen Tonoyan" userId="a081e7e5-dafd-4abb-ad1b-4e186d3e8c55" providerId="ADAL" clId="{03A42D61-B37D-425D-AD3E-CF0ED3155DAC}" dt="2023-03-28T13:15:56.763" v="10139" actId="1076"/>
          <ac:spMkLst>
            <pc:docMk/>
            <pc:sldMk cId="1967145272" sldId="384"/>
            <ac:spMk id="65" creationId="{278418CA-2026-2DAF-98FE-51126856A1E7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66" creationId="{151A4DAB-5358-E78B-96DD-11BE087B2708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67" creationId="{BCAC640F-16ED-5A3C-992D-1C2F4136B3FF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68" creationId="{5B4366E5-2767-02ED-A10C-9A0A3AF5EE22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69" creationId="{4A22D2FB-E6FA-F290-17E3-87B64A917943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70" creationId="{161E6746-C9E0-E452-3891-BBC9C4AC5EEC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71" creationId="{2D34FE37-8C98-F087-4353-1D11E6A0922D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72" creationId="{D1FB03C0-E0C3-0FF4-164E-121F762F646A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73" creationId="{DA9DD8FF-23BC-D824-2AC8-D0CBDFA6EDC6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74" creationId="{9D819734-8F3D-ECDF-E591-DD15A9C958AB}"/>
          </ac:spMkLst>
        </pc:spChg>
        <pc:spChg chg="del">
          <ac:chgData name="Elen Tonoyan" userId="a081e7e5-dafd-4abb-ad1b-4e186d3e8c55" providerId="ADAL" clId="{03A42D61-B37D-425D-AD3E-CF0ED3155DAC}" dt="2023-03-25T09:05:29.414" v="8304" actId="478"/>
          <ac:spMkLst>
            <pc:docMk/>
            <pc:sldMk cId="1967145272" sldId="384"/>
            <ac:spMk id="74" creationId="{A84730ED-8651-6E4F-6BB2-5A626B0F3629}"/>
          </ac:spMkLst>
        </pc:spChg>
        <pc:spChg chg="del mod">
          <ac:chgData name="Elen Tonoyan" userId="a081e7e5-dafd-4abb-ad1b-4e186d3e8c55" providerId="ADAL" clId="{03A42D61-B37D-425D-AD3E-CF0ED3155DAC}" dt="2023-03-25T09:05:31.696" v="8306" actId="478"/>
          <ac:spMkLst>
            <pc:docMk/>
            <pc:sldMk cId="1967145272" sldId="384"/>
            <ac:spMk id="75" creationId="{2A1F812E-EEA4-ECE2-5304-0AC682A58396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75" creationId="{AD18F3D4-5C42-1077-D937-50885AA95557}"/>
          </ac:spMkLst>
        </pc:spChg>
        <pc:spChg chg="del">
          <ac:chgData name="Elen Tonoyan" userId="a081e7e5-dafd-4abb-ad1b-4e186d3e8c55" providerId="ADAL" clId="{03A42D61-B37D-425D-AD3E-CF0ED3155DAC}" dt="2023-03-25T09:05:32.976" v="8307" actId="478"/>
          <ac:spMkLst>
            <pc:docMk/>
            <pc:sldMk cId="1967145272" sldId="384"/>
            <ac:spMk id="76" creationId="{1B22C044-4191-A227-53C0-1E0BB433FDDB}"/>
          </ac:spMkLst>
        </pc:spChg>
        <pc:spChg chg="del">
          <ac:chgData name="Elen Tonoyan" userId="a081e7e5-dafd-4abb-ad1b-4e186d3e8c55" providerId="ADAL" clId="{03A42D61-B37D-425D-AD3E-CF0ED3155DAC}" dt="2023-03-25T09:05:27.269" v="8303" actId="478"/>
          <ac:spMkLst>
            <pc:docMk/>
            <pc:sldMk cId="1967145272" sldId="384"/>
            <ac:spMk id="77" creationId="{0B45998E-4DB2-73AD-8CFA-6D785B9206F1}"/>
          </ac:spMkLst>
        </pc:spChg>
        <pc:spChg chg="del">
          <ac:chgData name="Elen Tonoyan" userId="a081e7e5-dafd-4abb-ad1b-4e186d3e8c55" providerId="ADAL" clId="{03A42D61-B37D-425D-AD3E-CF0ED3155DAC}" dt="2023-03-25T09:05:34.719" v="8308" actId="478"/>
          <ac:spMkLst>
            <pc:docMk/>
            <pc:sldMk cId="1967145272" sldId="384"/>
            <ac:spMk id="78" creationId="{3940E1F6-793A-996B-E1DE-C3CAF2043CF5}"/>
          </ac:spMkLst>
        </pc:spChg>
        <pc:spChg chg="del">
          <ac:chgData name="Elen Tonoyan" userId="a081e7e5-dafd-4abb-ad1b-4e186d3e8c55" providerId="ADAL" clId="{03A42D61-B37D-425D-AD3E-CF0ED3155DAC}" dt="2023-03-25T09:05:36.016" v="8309" actId="478"/>
          <ac:spMkLst>
            <pc:docMk/>
            <pc:sldMk cId="1967145272" sldId="384"/>
            <ac:spMk id="79" creationId="{B94087D4-8B3B-C00A-56E4-8C80F39BF215}"/>
          </ac:spMkLst>
        </pc:spChg>
        <pc:spChg chg="del">
          <ac:chgData name="Elen Tonoyan" userId="a081e7e5-dafd-4abb-ad1b-4e186d3e8c55" providerId="ADAL" clId="{03A42D61-B37D-425D-AD3E-CF0ED3155DAC}" dt="2023-03-25T09:05:38.063" v="8310" actId="478"/>
          <ac:spMkLst>
            <pc:docMk/>
            <pc:sldMk cId="1967145272" sldId="384"/>
            <ac:spMk id="80" creationId="{55303235-DF01-BC17-17B8-E824706E94E0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80" creationId="{EE52757D-8309-9CC8-3643-0B4D72B6FC26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81" creationId="{3C8D4926-9361-31FC-C16F-ADC0AF547DDD}"/>
          </ac:spMkLst>
        </pc:spChg>
        <pc:spChg chg="del">
          <ac:chgData name="Elen Tonoyan" userId="a081e7e5-dafd-4abb-ad1b-4e186d3e8c55" providerId="ADAL" clId="{03A42D61-B37D-425D-AD3E-CF0ED3155DAC}" dt="2023-03-25T09:05:40.869" v="8311" actId="478"/>
          <ac:spMkLst>
            <pc:docMk/>
            <pc:sldMk cId="1967145272" sldId="384"/>
            <ac:spMk id="81" creationId="{887F603D-B26E-D0FC-75A1-610E4644020F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82" creationId="{2179E7B8-5241-899B-35EA-8489E039B423}"/>
          </ac:spMkLst>
        </pc:spChg>
        <pc:spChg chg="del">
          <ac:chgData name="Elen Tonoyan" userId="a081e7e5-dafd-4abb-ad1b-4e186d3e8c55" providerId="ADAL" clId="{03A42D61-B37D-425D-AD3E-CF0ED3155DAC}" dt="2023-03-25T09:05:43.105" v="8312" actId="478"/>
          <ac:spMkLst>
            <pc:docMk/>
            <pc:sldMk cId="1967145272" sldId="384"/>
            <ac:spMk id="82" creationId="{21F0EE1D-618C-8F4D-B5E2-CFBFBB65885F}"/>
          </ac:spMkLst>
        </pc:spChg>
        <pc:spChg chg="del mod">
          <ac:chgData name="Elen Tonoyan" userId="a081e7e5-dafd-4abb-ad1b-4e186d3e8c55" providerId="ADAL" clId="{03A42D61-B37D-425D-AD3E-CF0ED3155DAC}" dt="2023-03-25T09:05:46.801" v="8314" actId="478"/>
          <ac:spMkLst>
            <pc:docMk/>
            <pc:sldMk cId="1967145272" sldId="384"/>
            <ac:spMk id="83" creationId="{3112C9BD-877D-08C5-497A-FEBDC03669AA}"/>
          </ac:spMkLst>
        </pc:spChg>
        <pc:spChg chg="del">
          <ac:chgData name="Elen Tonoyan" userId="a081e7e5-dafd-4abb-ad1b-4e186d3e8c55" providerId="ADAL" clId="{03A42D61-B37D-425D-AD3E-CF0ED3155DAC}" dt="2023-03-25T09:05:53.236" v="8316" actId="478"/>
          <ac:spMkLst>
            <pc:docMk/>
            <pc:sldMk cId="1967145272" sldId="384"/>
            <ac:spMk id="84" creationId="{46D0B84C-FC1A-5CBF-EF75-3BAEB61027D4}"/>
          </ac:spMkLst>
        </pc:spChg>
        <pc:spChg chg="del">
          <ac:chgData name="Elen Tonoyan" userId="a081e7e5-dafd-4abb-ad1b-4e186d3e8c55" providerId="ADAL" clId="{03A42D61-B37D-425D-AD3E-CF0ED3155DAC}" dt="2023-03-25T09:05:50.964" v="8315" actId="478"/>
          <ac:spMkLst>
            <pc:docMk/>
            <pc:sldMk cId="1967145272" sldId="384"/>
            <ac:spMk id="85" creationId="{43B344C7-55B4-9F1A-725B-30060A85AAEB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85" creationId="{F33E6400-26E1-4879-F8FC-61F1CAC0E8BB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86" creationId="{44F666DD-335A-13DE-C941-CA64A5FB746F}"/>
          </ac:spMkLst>
        </pc:spChg>
        <pc:spChg chg="del">
          <ac:chgData name="Elen Tonoyan" userId="a081e7e5-dafd-4abb-ad1b-4e186d3e8c55" providerId="ADAL" clId="{03A42D61-B37D-425D-AD3E-CF0ED3155DAC}" dt="2023-03-25T09:05:55.162" v="8317" actId="478"/>
          <ac:spMkLst>
            <pc:docMk/>
            <pc:sldMk cId="1967145272" sldId="384"/>
            <ac:spMk id="86" creationId="{E32B96EA-514E-654A-9FA6-F2F91E4C959A}"/>
          </ac:spMkLst>
        </pc:spChg>
        <pc:spChg chg="del">
          <ac:chgData name="Elen Tonoyan" userId="a081e7e5-dafd-4abb-ad1b-4e186d3e8c55" providerId="ADAL" clId="{03A42D61-B37D-425D-AD3E-CF0ED3155DAC}" dt="2023-03-25T09:05:56.753" v="8318" actId="478"/>
          <ac:spMkLst>
            <pc:docMk/>
            <pc:sldMk cId="1967145272" sldId="384"/>
            <ac:spMk id="87" creationId="{7020B0DB-0C47-4A76-A237-01D337917C22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87" creationId="{B55A3C43-DED8-8EA3-A23E-1495FE394427}"/>
          </ac:spMkLst>
        </pc:spChg>
        <pc:spChg chg="del">
          <ac:chgData name="Elen Tonoyan" userId="a081e7e5-dafd-4abb-ad1b-4e186d3e8c55" providerId="ADAL" clId="{03A42D61-B37D-425D-AD3E-CF0ED3155DAC}" dt="2023-03-25T09:05:59.713" v="8319" actId="478"/>
          <ac:spMkLst>
            <pc:docMk/>
            <pc:sldMk cId="1967145272" sldId="384"/>
            <ac:spMk id="88" creationId="{B49E080E-FC13-7CFD-AE4C-AD2F5965E03F}"/>
          </ac:spMkLst>
        </pc:spChg>
        <pc:spChg chg="del">
          <ac:chgData name="Elen Tonoyan" userId="a081e7e5-dafd-4abb-ad1b-4e186d3e8c55" providerId="ADAL" clId="{03A42D61-B37D-425D-AD3E-CF0ED3155DAC}" dt="2023-03-25T09:06:03.288" v="8321" actId="478"/>
          <ac:spMkLst>
            <pc:docMk/>
            <pc:sldMk cId="1967145272" sldId="384"/>
            <ac:spMk id="89" creationId="{6CE7F821-5A58-398D-D8CF-1906A89F004A}"/>
          </ac:spMkLst>
        </pc:spChg>
        <pc:spChg chg="del">
          <ac:chgData name="Elen Tonoyan" userId="a081e7e5-dafd-4abb-ad1b-4e186d3e8c55" providerId="ADAL" clId="{03A42D61-B37D-425D-AD3E-CF0ED3155DAC}" dt="2023-03-25T09:06:01.751" v="8320" actId="478"/>
          <ac:spMkLst>
            <pc:docMk/>
            <pc:sldMk cId="1967145272" sldId="384"/>
            <ac:spMk id="90" creationId="{976F7612-F19F-9A70-9CF1-5CB0FFE33761}"/>
          </ac:spMkLst>
        </pc:spChg>
        <pc:spChg chg="del">
          <ac:chgData name="Elen Tonoyan" userId="a081e7e5-dafd-4abb-ad1b-4e186d3e8c55" providerId="ADAL" clId="{03A42D61-B37D-425D-AD3E-CF0ED3155DAC}" dt="2023-03-25T09:06:04.816" v="8322" actId="478"/>
          <ac:spMkLst>
            <pc:docMk/>
            <pc:sldMk cId="1967145272" sldId="384"/>
            <ac:spMk id="91" creationId="{D931AAAD-F2F7-1074-D580-308C857F887E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92" creationId="{18DDAB30-D410-D4FC-C1EA-1018AEF6D030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93" creationId="{3ADA0BD9-0870-88D7-68B9-B5F3CC127A23}"/>
          </ac:spMkLst>
        </pc:spChg>
        <pc:spChg chg="del">
          <ac:chgData name="Elen Tonoyan" userId="a081e7e5-dafd-4abb-ad1b-4e186d3e8c55" providerId="ADAL" clId="{03A42D61-B37D-425D-AD3E-CF0ED3155DAC}" dt="2023-03-25T09:06:07.623" v="8324" actId="478"/>
          <ac:spMkLst>
            <pc:docMk/>
            <pc:sldMk cId="1967145272" sldId="384"/>
            <ac:spMk id="94" creationId="{39CD5621-E6BE-EC63-3CBF-631992001B8F}"/>
          </ac:spMkLst>
        </pc:spChg>
        <pc:spChg chg="del">
          <ac:chgData name="Elen Tonoyan" userId="a081e7e5-dafd-4abb-ad1b-4e186d3e8c55" providerId="ADAL" clId="{03A42D61-B37D-425D-AD3E-CF0ED3155DAC}" dt="2023-03-25T09:06:06.271" v="8323" actId="478"/>
          <ac:spMkLst>
            <pc:docMk/>
            <pc:sldMk cId="1967145272" sldId="384"/>
            <ac:spMk id="95" creationId="{7C751874-6A1D-CF0A-ABA8-AF3E328C4772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96" creationId="{ECF56708-D11C-0887-B26A-1DF7E70EBC72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97" creationId="{EBD30945-C537-3BB1-18E6-D2AD88E6C1FD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98" creationId="{137376C5-F484-FD25-9511-7141D318F477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99" creationId="{CF38AB9B-B852-903B-3B2E-2BFB65F6C81F}"/>
          </ac:spMkLst>
        </pc:spChg>
        <pc:spChg chg="del">
          <ac:chgData name="Elen Tonoyan" userId="a081e7e5-dafd-4abb-ad1b-4e186d3e8c55" providerId="ADAL" clId="{03A42D61-B37D-425D-AD3E-CF0ED3155DAC}" dt="2023-03-25T09:06:15.328" v="8329" actId="478"/>
          <ac:spMkLst>
            <pc:docMk/>
            <pc:sldMk cId="1967145272" sldId="384"/>
            <ac:spMk id="99" creationId="{F898D1F3-262C-0932-7830-F42EB236B325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100" creationId="{286227F5-BDE7-5AB4-F307-A8A37ECA8359}"/>
          </ac:spMkLst>
        </pc:spChg>
        <pc:spChg chg="del mod topLvl">
          <ac:chgData name="Elen Tonoyan" userId="a081e7e5-dafd-4abb-ad1b-4e186d3e8c55" providerId="ADAL" clId="{03A42D61-B37D-425D-AD3E-CF0ED3155DAC}" dt="2023-03-28T12:53:59.202" v="9756" actId="478"/>
          <ac:spMkLst>
            <pc:docMk/>
            <pc:sldMk cId="1967145272" sldId="384"/>
            <ac:spMk id="101" creationId="{56B2F825-187C-18EB-8E42-7A398CB26570}"/>
          </ac:spMkLst>
        </pc:spChg>
        <pc:spChg chg="del mod">
          <ac:chgData name="Elen Tonoyan" userId="a081e7e5-dafd-4abb-ad1b-4e186d3e8c55" providerId="ADAL" clId="{03A42D61-B37D-425D-AD3E-CF0ED3155DAC}" dt="2023-03-25T12:02:14.489" v="8578" actId="478"/>
          <ac:spMkLst>
            <pc:docMk/>
            <pc:sldMk cId="1967145272" sldId="384"/>
            <ac:spMk id="102" creationId="{43A786AC-BCD9-7416-F0A2-7C4BB93DE5E8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102" creationId="{7602FFCD-0CFB-CDFB-2477-FBBF1AF116FA}"/>
          </ac:spMkLst>
        </pc:spChg>
        <pc:spChg chg="mod topLvl">
          <ac:chgData name="Elen Tonoyan" userId="a081e7e5-dafd-4abb-ad1b-4e186d3e8c55" providerId="ADAL" clId="{03A42D61-B37D-425D-AD3E-CF0ED3155DAC}" dt="2023-03-28T13:15:56.763" v="10139" actId="1076"/>
          <ac:spMkLst>
            <pc:docMk/>
            <pc:sldMk cId="1967145272" sldId="384"/>
            <ac:spMk id="103" creationId="{7A6FD5B7-FA63-2D8B-0A2E-16E085AEB1DC}"/>
          </ac:spMkLst>
        </pc:spChg>
        <pc:spChg chg="del mod">
          <ac:chgData name="Elen Tonoyan" userId="a081e7e5-dafd-4abb-ad1b-4e186d3e8c55" providerId="ADAL" clId="{03A42D61-B37D-425D-AD3E-CF0ED3155DAC}" dt="2023-03-25T12:02:17.643" v="8579" actId="478"/>
          <ac:spMkLst>
            <pc:docMk/>
            <pc:sldMk cId="1967145272" sldId="384"/>
            <ac:spMk id="104" creationId="{B9ADC392-331D-F9FE-42FA-93752B10FFC8}"/>
          </ac:spMkLst>
        </pc:spChg>
        <pc:spChg chg="mod topLvl">
          <ac:chgData name="Elen Tonoyan" userId="a081e7e5-dafd-4abb-ad1b-4e186d3e8c55" providerId="ADAL" clId="{03A42D61-B37D-425D-AD3E-CF0ED3155DAC}" dt="2023-03-28T13:15:56.763" v="10139" actId="1076"/>
          <ac:spMkLst>
            <pc:docMk/>
            <pc:sldMk cId="1967145272" sldId="384"/>
            <ac:spMk id="105" creationId="{1C42B42B-1358-107C-248B-773D45E82FE8}"/>
          </ac:spMkLst>
        </pc:spChg>
        <pc:spChg chg="del">
          <ac:chgData name="Elen Tonoyan" userId="a081e7e5-dafd-4abb-ad1b-4e186d3e8c55" providerId="ADAL" clId="{03A42D61-B37D-425D-AD3E-CF0ED3155DAC}" dt="2023-03-25T09:06:41.072" v="8337" actId="478"/>
          <ac:spMkLst>
            <pc:docMk/>
            <pc:sldMk cId="1967145272" sldId="384"/>
            <ac:spMk id="106" creationId="{B6EEA7AA-48F4-6115-CFE4-D6B5105BD2B2}"/>
          </ac:spMkLst>
        </pc:spChg>
        <pc:spChg chg="del">
          <ac:chgData name="Elen Tonoyan" userId="a081e7e5-dafd-4abb-ad1b-4e186d3e8c55" providerId="ADAL" clId="{03A42D61-B37D-425D-AD3E-CF0ED3155DAC}" dt="2023-03-25T09:06:45.327" v="8339" actId="478"/>
          <ac:spMkLst>
            <pc:docMk/>
            <pc:sldMk cId="1967145272" sldId="384"/>
            <ac:spMk id="107" creationId="{A13A037C-39D2-A69E-6D8C-77B4161C49AD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109" creationId="{93C8FBD7-A36C-E40F-D3B7-73C30CEAE9BA}"/>
          </ac:spMkLst>
        </pc:spChg>
        <pc:spChg chg="del">
          <ac:chgData name="Elen Tonoyan" userId="a081e7e5-dafd-4abb-ad1b-4e186d3e8c55" providerId="ADAL" clId="{03A42D61-B37D-425D-AD3E-CF0ED3155DAC}" dt="2023-03-25T09:06:35.624" v="8334" actId="478"/>
          <ac:spMkLst>
            <pc:docMk/>
            <pc:sldMk cId="1967145272" sldId="384"/>
            <ac:spMk id="109" creationId="{C08F9630-6FD6-2C3B-D53B-549222A9FD2A}"/>
          </ac:spMkLst>
        </pc:spChg>
        <pc:spChg chg="del">
          <ac:chgData name="Elen Tonoyan" userId="a081e7e5-dafd-4abb-ad1b-4e186d3e8c55" providerId="ADAL" clId="{03A42D61-B37D-425D-AD3E-CF0ED3155DAC}" dt="2023-03-25T09:06:43.521" v="8338" actId="478"/>
          <ac:spMkLst>
            <pc:docMk/>
            <pc:sldMk cId="1967145272" sldId="384"/>
            <ac:spMk id="110" creationId="{DAABA64F-3E06-3473-AED1-B1FA73677646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110" creationId="{E1AB8890-E0B9-9898-FFBF-55ECDE9D5E97}"/>
          </ac:spMkLst>
        </pc:spChg>
        <pc:spChg chg="mod topLvl">
          <ac:chgData name="Elen Tonoyan" userId="a081e7e5-dafd-4abb-ad1b-4e186d3e8c55" providerId="ADAL" clId="{03A42D61-B37D-425D-AD3E-CF0ED3155DAC}" dt="2023-03-28T13:15:56.763" v="10139" actId="1076"/>
          <ac:spMkLst>
            <pc:docMk/>
            <pc:sldMk cId="1967145272" sldId="384"/>
            <ac:spMk id="114" creationId="{1506559B-33E1-7A86-EAFC-36B5A0BE6677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117" creationId="{F6634711-E5A9-7714-A0D4-217598D72904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123" creationId="{FCC52589-9214-F4BB-2472-7832FFA94882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128" creationId="{97C8C5B9-C019-300E-9552-250EDD58CA47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129" creationId="{BE6A56D4-E6F0-5041-277F-0084D3C36E4D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37" creationId="{8568677B-DC7C-ACB6-20B9-0E766DA1071E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42" creationId="{FAD070F7-7FBE-CA7F-D090-57CD27BD0F22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43" creationId="{4D68B29A-2BBC-0DAE-7809-12EB97552DB5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44" creationId="{C9FD5854-A1E3-9C0A-2541-14921D5F1224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45" creationId="{DC6064DA-1EE5-B222-4C4A-018CAAD8A2F7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46" creationId="{146EEE23-CDA8-D1EA-9983-F4FFEECA042B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47" creationId="{51D6D6C9-692A-BDEF-F31C-BBC3AEB4E078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48" creationId="{C03CDB87-9C88-8509-55FB-028E3F9E9AED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49" creationId="{8A9454FF-4A0C-2F52-4394-30C8E9EAA4E6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50" creationId="{7DC3FDC3-EB1D-C49C-AB3B-F2C7A1878E1A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51" creationId="{9A779BF5-14A1-AC3F-037D-076394638D4E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52" creationId="{7F71EC7D-9F15-8D54-720B-0B0F4CACD414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53" creationId="{8E5F6305-1A39-8D57-AE3B-7237869ACC67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54" creationId="{B69D53A9-6FF7-FBD8-9659-63700BDFD784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55" creationId="{644D6DC0-A8F2-BB2F-7911-46687D5777DB}"/>
          </ac:spMkLst>
        </pc:spChg>
        <pc:spChg chg="mod">
          <ac:chgData name="Elen Tonoyan" userId="a081e7e5-dafd-4abb-ad1b-4e186d3e8c55" providerId="ADAL" clId="{03A42D61-B37D-425D-AD3E-CF0ED3155DAC}" dt="2023-03-28T12:57:55.799" v="9764" actId="208"/>
          <ac:spMkLst>
            <pc:docMk/>
            <pc:sldMk cId="1967145272" sldId="384"/>
            <ac:spMk id="156" creationId="{931A755B-0F76-A78D-40FC-AC1C1D2ACF12}"/>
          </ac:spMkLst>
        </pc:spChg>
        <pc:spChg chg="mod">
          <ac:chgData name="Elen Tonoyan" userId="a081e7e5-dafd-4abb-ad1b-4e186d3e8c55" providerId="ADAL" clId="{03A42D61-B37D-425D-AD3E-CF0ED3155DAC}" dt="2023-03-28T12:57:58.939" v="9766" actId="207"/>
          <ac:spMkLst>
            <pc:docMk/>
            <pc:sldMk cId="1967145272" sldId="384"/>
            <ac:spMk id="161" creationId="{BC0E8997-2E49-36DD-AF75-920D66474EC8}"/>
          </ac:spMkLst>
        </pc:spChg>
        <pc:spChg chg="mod">
          <ac:chgData name="Elen Tonoyan" userId="a081e7e5-dafd-4abb-ad1b-4e186d3e8c55" providerId="ADAL" clId="{03A42D61-B37D-425D-AD3E-CF0ED3155DAC}" dt="2023-03-28T12:58:02.503" v="9768" actId="207"/>
          <ac:spMkLst>
            <pc:docMk/>
            <pc:sldMk cId="1967145272" sldId="384"/>
            <ac:spMk id="162" creationId="{964435C7-2CC7-F83A-F022-76530A3450EE}"/>
          </ac:spMkLst>
        </pc:spChg>
        <pc:spChg chg="mod">
          <ac:chgData name="Elen Tonoyan" userId="a081e7e5-dafd-4abb-ad1b-4e186d3e8c55" providerId="ADAL" clId="{03A42D61-B37D-425D-AD3E-CF0ED3155DAC}" dt="2023-03-28T12:58:07.331" v="9770" actId="207"/>
          <ac:spMkLst>
            <pc:docMk/>
            <pc:sldMk cId="1967145272" sldId="384"/>
            <ac:spMk id="163" creationId="{1DC6FD77-FD96-C842-590C-FA2FD3E25695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64" creationId="{1172A81F-0F21-E637-2158-B46C9DEE73CE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65" creationId="{DBF96C8C-1F12-2758-F5CC-F5BE78A4ADE6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66" creationId="{E89549F3-0066-D504-7096-894C2AFE7AAA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67" creationId="{50E8A99F-063F-BBA1-1E99-6D34C9AD0311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76" creationId="{8BC11E85-380A-6EBB-A55F-0F9423D9E486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77" creationId="{966FA34B-FA22-1F80-87E4-0C59CE3D03F4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78" creationId="{C9532BB9-4E11-E9C8-2060-B90CC8025336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83" creationId="{6EE6AE5C-6F9C-9683-2DCF-4FF189C0C292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84" creationId="{FD191589-30D1-51C8-16D9-904B8341B141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85" creationId="{73D40704-CB43-17BB-A458-32F139E7566C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94" creationId="{A7C03139-DCEC-4A2D-1D97-697DC5904091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95" creationId="{0DB965A0-C706-D0F8-5A49-435BC952B81E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96" creationId="{0F5BB6D4-C29B-3C5E-D9E2-A638FE08A833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199" creationId="{7010C129-9C2C-3F65-098B-AD6B974B4F6C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200" creationId="{2D39C98A-3AE2-654A-3DE5-1D128B5C3240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201" creationId="{E0469219-D651-F214-EA78-338DF1A54C2E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212" creationId="{0EAB54BE-B9D5-896E-B854-A209D0E97FFD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213" creationId="{03182F39-5D66-A5EB-14ED-CE2CC6022C7E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222" creationId="{7E7B7645-018B-56B8-7F4E-6D29409B69E1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223" creationId="{F07B27B0-8E2C-106A-4C63-A21DD9FB7794}"/>
          </ac:spMkLst>
        </pc:spChg>
        <pc:spChg chg="add del mod">
          <ac:chgData name="Elen Tonoyan" userId="a081e7e5-dafd-4abb-ad1b-4e186d3e8c55" providerId="ADAL" clId="{03A42D61-B37D-425D-AD3E-CF0ED3155DAC}" dt="2023-03-28T07:30:51.657" v="9502" actId="478"/>
          <ac:spMkLst>
            <pc:docMk/>
            <pc:sldMk cId="1967145272" sldId="384"/>
            <ac:spMk id="226" creationId="{B13755B0-5FC8-26BF-4F18-41F8BD9A5BC4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31" creationId="{C7DB0159-E59D-E56F-100C-BC4FC5E86ED9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32" creationId="{076BF134-5FF2-2693-4FFA-5A7E52504E61}"/>
          </ac:spMkLst>
        </pc:spChg>
        <pc:spChg chg="add del mod">
          <ac:chgData name="Elen Tonoyan" userId="a081e7e5-dafd-4abb-ad1b-4e186d3e8c55" providerId="ADAL" clId="{03A42D61-B37D-425D-AD3E-CF0ED3155DAC}" dt="2023-03-28T07:30:54.070" v="9503" actId="478"/>
          <ac:spMkLst>
            <pc:docMk/>
            <pc:sldMk cId="1967145272" sldId="384"/>
            <ac:spMk id="232" creationId="{A13D9D73-FE44-0D52-1C02-B5D1435B1431}"/>
          </ac:spMkLst>
        </pc:spChg>
        <pc:spChg chg="add del mod">
          <ac:chgData name="Elen Tonoyan" userId="a081e7e5-dafd-4abb-ad1b-4e186d3e8c55" providerId="ADAL" clId="{03A42D61-B37D-425D-AD3E-CF0ED3155DAC}" dt="2023-03-28T07:29:00.466" v="9420" actId="767"/>
          <ac:spMkLst>
            <pc:docMk/>
            <pc:sldMk cId="1967145272" sldId="384"/>
            <ac:spMk id="237" creationId="{2AB9795A-5B03-16F2-6BD9-4259373FB6A5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37" creationId="{FDBE28DF-3835-A3A5-B441-FAB43892DAE4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38" creationId="{563F73D6-3128-B177-CDC8-76A722A0F2BB}"/>
          </ac:spMkLst>
        </pc:spChg>
        <pc:spChg chg="add mod">
          <ac:chgData name="Elen Tonoyan" userId="a081e7e5-dafd-4abb-ad1b-4e186d3e8c55" providerId="ADAL" clId="{03A42D61-B37D-425D-AD3E-CF0ED3155DAC}" dt="2023-03-28T13:15:56.763" v="10139" actId="1076"/>
          <ac:spMkLst>
            <pc:docMk/>
            <pc:sldMk cId="1967145272" sldId="384"/>
            <ac:spMk id="239" creationId="{5AD5ED6C-1123-C32D-71E5-64C1085F2A3C}"/>
          </ac:spMkLst>
        </pc:spChg>
        <pc:spChg chg="add mod">
          <ac:chgData name="Elen Tonoyan" userId="a081e7e5-dafd-4abb-ad1b-4e186d3e8c55" providerId="ADAL" clId="{03A42D61-B37D-425D-AD3E-CF0ED3155DAC}" dt="2023-03-28T13:15:56.763" v="10139" actId="1076"/>
          <ac:spMkLst>
            <pc:docMk/>
            <pc:sldMk cId="1967145272" sldId="384"/>
            <ac:spMk id="240" creationId="{08D19E40-D610-87FA-BCB1-EA941DF196D8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41" creationId="{4EF83112-BA4C-F6C1-B6FF-E43B40802AFB}"/>
          </ac:spMkLst>
        </pc:spChg>
        <pc:spChg chg="add mod">
          <ac:chgData name="Elen Tonoyan" userId="a081e7e5-dafd-4abb-ad1b-4e186d3e8c55" providerId="ADAL" clId="{03A42D61-B37D-425D-AD3E-CF0ED3155DAC}" dt="2023-03-28T13:15:56.763" v="10139" actId="1076"/>
          <ac:spMkLst>
            <pc:docMk/>
            <pc:sldMk cId="1967145272" sldId="384"/>
            <ac:spMk id="242" creationId="{88A8CAA3-4D24-2994-196E-07385C601854}"/>
          </ac:spMkLst>
        </pc:spChg>
        <pc:spChg chg="add mod">
          <ac:chgData name="Elen Tonoyan" userId="a081e7e5-dafd-4abb-ad1b-4e186d3e8c55" providerId="ADAL" clId="{03A42D61-B37D-425D-AD3E-CF0ED3155DAC}" dt="2023-03-28T13:15:56.763" v="10139" actId="1076"/>
          <ac:spMkLst>
            <pc:docMk/>
            <pc:sldMk cId="1967145272" sldId="384"/>
            <ac:spMk id="244" creationId="{D818DE67-0DE8-51F5-75AE-1EF5F8B4C186}"/>
          </ac:spMkLst>
        </pc:spChg>
        <pc:spChg chg="add mod">
          <ac:chgData name="Elen Tonoyan" userId="a081e7e5-dafd-4abb-ad1b-4e186d3e8c55" providerId="ADAL" clId="{03A42D61-B37D-425D-AD3E-CF0ED3155DAC}" dt="2023-03-28T13:15:56.763" v="10139" actId="1076"/>
          <ac:spMkLst>
            <pc:docMk/>
            <pc:sldMk cId="1967145272" sldId="384"/>
            <ac:spMk id="245" creationId="{695161BA-2FC7-C6B1-1FF7-412FC4C126D7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47" creationId="{3C3AB1ED-4855-5223-4779-0245BE4CFAB8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48" creationId="{8D1C6587-47A5-0D2A-C3A4-E33231814297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49" creationId="{2DBE999D-6651-866F-A24F-4C629AC1DB57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50" creationId="{A155E3E5-ECD8-9A3D-E7D2-F31A40AE3D18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51" creationId="{5E28ED19-1E29-9891-51EE-C6A136357D79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52" creationId="{A8675FE4-2E9D-7DA6-5AF7-6B55BF5973A0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53" creationId="{2801E31F-3216-BFE5-62B5-D81C6F1D4E0D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54" creationId="{C1240F6E-40C9-A95A-2753-5C37C2850436}"/>
          </ac:spMkLst>
        </pc:spChg>
        <pc:spChg chg="mod">
          <ac:chgData name="Elen Tonoyan" userId="a081e7e5-dafd-4abb-ad1b-4e186d3e8c55" providerId="ADAL" clId="{03A42D61-B37D-425D-AD3E-CF0ED3155DAC}" dt="2023-03-28T12:52:57.031" v="9737"/>
          <ac:spMkLst>
            <pc:docMk/>
            <pc:sldMk cId="1967145272" sldId="384"/>
            <ac:spMk id="255" creationId="{28F8F1E5-5F56-D1AF-2EF9-AA1B974EDB93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260" creationId="{A524DB68-80D7-6598-232F-D38CB50D5B61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261" creationId="{9D7E85D9-1DC6-00D4-8F24-70F0D7B103C7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266" creationId="{F9047C39-3702-C49C-7965-43431374DE1C}"/>
          </ac:spMkLst>
        </pc:spChg>
        <pc:spChg chg="mod">
          <ac:chgData name="Elen Tonoyan" userId="a081e7e5-dafd-4abb-ad1b-4e186d3e8c55" providerId="ADAL" clId="{03A42D61-B37D-425D-AD3E-CF0ED3155DAC}" dt="2023-03-28T12:54:00.358" v="9757"/>
          <ac:spMkLst>
            <pc:docMk/>
            <pc:sldMk cId="1967145272" sldId="384"/>
            <ac:spMk id="267" creationId="{C6CB6A71-27C4-89B2-57C9-7B89D495EBDF}"/>
          </ac:spMkLst>
        </pc:spChg>
        <pc:spChg chg="add del mod">
          <ac:chgData name="Elen Tonoyan" userId="a081e7e5-dafd-4abb-ad1b-4e186d3e8c55" providerId="ADAL" clId="{03A42D61-B37D-425D-AD3E-CF0ED3155DAC}" dt="2023-03-28T13:10:09.366" v="9997" actId="478"/>
          <ac:spMkLst>
            <pc:docMk/>
            <pc:sldMk cId="1967145272" sldId="384"/>
            <ac:spMk id="270" creationId="{4A3D8554-DE5A-7A32-DCB8-C272141ECC2A}"/>
          </ac:spMkLst>
        </pc:spChg>
        <pc:spChg chg="add del mod">
          <ac:chgData name="Elen Tonoyan" userId="a081e7e5-dafd-4abb-ad1b-4e186d3e8c55" providerId="ADAL" clId="{03A42D61-B37D-425D-AD3E-CF0ED3155DAC}" dt="2023-03-28T13:10:10.246" v="9998" actId="478"/>
          <ac:spMkLst>
            <pc:docMk/>
            <pc:sldMk cId="1967145272" sldId="384"/>
            <ac:spMk id="271" creationId="{7EB56147-18B0-3FB6-9502-D414A9FDF955}"/>
          </ac:spMkLst>
        </pc:spChg>
        <pc:spChg chg="add del mod">
          <ac:chgData name="Elen Tonoyan" userId="a081e7e5-dafd-4abb-ad1b-4e186d3e8c55" providerId="ADAL" clId="{03A42D61-B37D-425D-AD3E-CF0ED3155DAC}" dt="2023-03-28T13:10:06.438" v="9996" actId="478"/>
          <ac:spMkLst>
            <pc:docMk/>
            <pc:sldMk cId="1967145272" sldId="384"/>
            <ac:spMk id="272" creationId="{C224C124-9BF5-02C3-5CBA-001F861A3DAB}"/>
          </ac:spMkLst>
        </pc:spChg>
        <pc:spChg chg="add del mod">
          <ac:chgData name="Elen Tonoyan" userId="a081e7e5-dafd-4abb-ad1b-4e186d3e8c55" providerId="ADAL" clId="{03A42D61-B37D-425D-AD3E-CF0ED3155DAC}" dt="2023-03-28T13:13:09.437" v="10127" actId="478"/>
          <ac:spMkLst>
            <pc:docMk/>
            <pc:sldMk cId="1967145272" sldId="384"/>
            <ac:spMk id="273" creationId="{C16FE5C0-5F94-0C37-4045-96C295A2883E}"/>
          </ac:spMkLst>
        </pc:spChg>
        <pc:spChg chg="add del mod">
          <ac:chgData name="Elen Tonoyan" userId="a081e7e5-dafd-4abb-ad1b-4e186d3e8c55" providerId="ADAL" clId="{03A42D61-B37D-425D-AD3E-CF0ED3155DAC}" dt="2023-03-28T13:15:28.304" v="10137" actId="478"/>
          <ac:spMkLst>
            <pc:docMk/>
            <pc:sldMk cId="1967145272" sldId="384"/>
            <ac:spMk id="275" creationId="{F6636619-3951-57C0-8456-45C7B547BD0E}"/>
          </ac:spMkLst>
        </pc:spChg>
        <pc:grpChg chg="add mod">
          <ac:chgData name="Elen Tonoyan" userId="a081e7e5-dafd-4abb-ad1b-4e186d3e8c55" providerId="ADAL" clId="{03A42D61-B37D-425D-AD3E-CF0ED3155DAC}" dt="2023-04-10T07:56:13.152" v="10556" actId="1076"/>
          <ac:grpSpMkLst>
            <pc:docMk/>
            <pc:sldMk cId="1967145272" sldId="384"/>
            <ac:grpSpMk id="6" creationId="{E4933ACA-5A8D-D2DD-B656-18E654C04096}"/>
          </ac:grpSpMkLst>
        </pc:grpChg>
        <pc:grpChg chg="add del mod topLvl">
          <ac:chgData name="Elen Tonoyan" userId="a081e7e5-dafd-4abb-ad1b-4e186d3e8c55" providerId="ADAL" clId="{03A42D61-B37D-425D-AD3E-CF0ED3155DAC}" dt="2023-03-28T12:53:42.812" v="9754" actId="165"/>
          <ac:grpSpMkLst>
            <pc:docMk/>
            <pc:sldMk cId="1967145272" sldId="384"/>
            <ac:grpSpMk id="115" creationId="{E0F5B5FD-7467-9BF6-41A2-0FA7621B441D}"/>
          </ac:grpSpMkLst>
        </pc:grpChg>
        <pc:grpChg chg="add mod">
          <ac:chgData name="Elen Tonoyan" userId="a081e7e5-dafd-4abb-ad1b-4e186d3e8c55" providerId="ADAL" clId="{03A42D61-B37D-425D-AD3E-CF0ED3155DAC}" dt="2023-04-10T07:56:09.114" v="10555" actId="164"/>
          <ac:grpSpMkLst>
            <pc:docMk/>
            <pc:sldMk cId="1967145272" sldId="384"/>
            <ac:grpSpMk id="132" creationId="{1940B8E1-E2F0-B0CB-39D6-5680F13B91F4}"/>
          </ac:grpSpMkLst>
        </pc:grpChg>
        <pc:grpChg chg="add del mod">
          <ac:chgData name="Elen Tonoyan" userId="a081e7e5-dafd-4abb-ad1b-4e186d3e8c55" providerId="ADAL" clId="{03A42D61-B37D-425D-AD3E-CF0ED3155DAC}" dt="2023-03-28T12:53:17.002" v="9740"/>
          <ac:grpSpMkLst>
            <pc:docMk/>
            <pc:sldMk cId="1967145272" sldId="384"/>
            <ac:grpSpMk id="224" creationId="{79D2FCD0-0D39-8060-5F8F-817C7E08A1A4}"/>
          </ac:grpSpMkLst>
        </pc:grpChg>
        <pc:grpChg chg="add del mod">
          <ac:chgData name="Elen Tonoyan" userId="a081e7e5-dafd-4abb-ad1b-4e186d3e8c55" providerId="ADAL" clId="{03A42D61-B37D-425D-AD3E-CF0ED3155DAC}" dt="2023-03-28T12:53:36.832" v="9753" actId="165"/>
          <ac:grpSpMkLst>
            <pc:docMk/>
            <pc:sldMk cId="1967145272" sldId="384"/>
            <ac:grpSpMk id="246" creationId="{D2B36140-59D4-6258-0F1A-604CA0062FC5}"/>
          </ac:grpSpMkLst>
        </pc:grpChg>
        <pc:graphicFrameChg chg="add del mod">
          <ac:chgData name="Elen Tonoyan" userId="a081e7e5-dafd-4abb-ad1b-4e186d3e8c55" providerId="ADAL" clId="{03A42D61-B37D-425D-AD3E-CF0ED3155DAC}" dt="2023-03-28T07:12:17.672" v="9073" actId="21"/>
          <ac:graphicFrameMkLst>
            <pc:docMk/>
            <pc:sldMk cId="1967145272" sldId="384"/>
            <ac:graphicFrameMk id="247" creationId="{817FDEE8-0016-9566-8D37-F78B47F07AD9}"/>
          </ac:graphicFrameMkLst>
        </pc:graphicFrameChg>
        <pc:graphicFrameChg chg="add mod modGraphic">
          <ac:chgData name="Elen Tonoyan" userId="a081e7e5-dafd-4abb-ad1b-4e186d3e8c55" providerId="ADAL" clId="{03A42D61-B37D-425D-AD3E-CF0ED3155DAC}" dt="2023-04-26T06:49:27.137" v="10687" actId="113"/>
          <ac:graphicFrameMkLst>
            <pc:docMk/>
            <pc:sldMk cId="1967145272" sldId="384"/>
            <ac:graphicFrameMk id="274" creationId="{5B2B9FEF-EAD7-7FAD-1865-BFA2A13C8D06}"/>
          </ac:graphicFrameMkLst>
        </pc:graphicFrameChg>
        <pc:picChg chg="del">
          <ac:chgData name="Elen Tonoyan" userId="a081e7e5-dafd-4abb-ad1b-4e186d3e8c55" providerId="ADAL" clId="{03A42D61-B37D-425D-AD3E-CF0ED3155DAC}" dt="2023-03-25T09:28:57.042" v="8342" actId="478"/>
          <ac:picMkLst>
            <pc:docMk/>
            <pc:sldMk cId="1967145272" sldId="384"/>
            <ac:picMk id="111" creationId="{2EF8E533-AC21-9BEF-6791-40A6BD6CF571}"/>
          </ac:picMkLst>
        </pc:picChg>
        <pc:picChg chg="del">
          <ac:chgData name="Elen Tonoyan" userId="a081e7e5-dafd-4abb-ad1b-4e186d3e8c55" providerId="ADAL" clId="{03A42D61-B37D-425D-AD3E-CF0ED3155DAC}" dt="2023-03-25T09:28:59.079" v="8343" actId="478"/>
          <ac:picMkLst>
            <pc:docMk/>
            <pc:sldMk cId="1967145272" sldId="384"/>
            <ac:picMk id="112" creationId="{75BDE7F2-6C7E-AF6E-31CE-C2075CDE1FF2}"/>
          </ac:picMkLst>
        </pc:picChg>
        <pc:picChg chg="add del mod">
          <ac:chgData name="Elen Tonoyan" userId="a081e7e5-dafd-4abb-ad1b-4e186d3e8c55" providerId="ADAL" clId="{03A42D61-B37D-425D-AD3E-CF0ED3155DAC}" dt="2023-03-25T11:34:39.564" v="8352" actId="478"/>
          <ac:picMkLst>
            <pc:docMk/>
            <pc:sldMk cId="1967145272" sldId="384"/>
            <ac:picMk id="116" creationId="{863B33A6-80C2-2548-CF50-6EC78A507061}"/>
          </ac:picMkLst>
        </pc:picChg>
        <pc:picChg chg="add mod">
          <ac:chgData name="Elen Tonoyan" userId="a081e7e5-dafd-4abb-ad1b-4e186d3e8c55" providerId="ADAL" clId="{03A42D61-B37D-425D-AD3E-CF0ED3155DAC}" dt="2023-03-28T13:15:56.763" v="10139" actId="1076"/>
          <ac:picMkLst>
            <pc:docMk/>
            <pc:sldMk cId="1967145272" sldId="384"/>
            <ac:picMk id="118" creationId="{70270FCC-A241-DE04-C502-4956CCC2D994}"/>
          </ac:picMkLst>
        </pc:picChg>
        <pc:picChg chg="add del mod">
          <ac:chgData name="Elen Tonoyan" userId="a081e7e5-dafd-4abb-ad1b-4e186d3e8c55" providerId="ADAL" clId="{03A42D61-B37D-425D-AD3E-CF0ED3155DAC}" dt="2023-03-25T12:01:25.927" v="8570" actId="478"/>
          <ac:picMkLst>
            <pc:docMk/>
            <pc:sldMk cId="1967145272" sldId="384"/>
            <ac:picMk id="241" creationId="{38882CDF-C189-A05E-1C61-B91269B1E0A4}"/>
          </ac:picMkLst>
        </pc:picChg>
        <pc:picChg chg="add mod">
          <ac:chgData name="Elen Tonoyan" userId="a081e7e5-dafd-4abb-ad1b-4e186d3e8c55" providerId="ADAL" clId="{03A42D61-B37D-425D-AD3E-CF0ED3155DAC}" dt="2023-03-28T13:15:56.763" v="10139" actId="1076"/>
          <ac:picMkLst>
            <pc:docMk/>
            <pc:sldMk cId="1967145272" sldId="384"/>
            <ac:picMk id="243" creationId="{A9A109B7-0EBB-59CA-8CDC-836EB58FE327}"/>
          </ac:picMkLst>
        </pc:picChg>
        <pc:cxnChg chg="add mod">
          <ac:chgData name="Elen Tonoyan" userId="a081e7e5-dafd-4abb-ad1b-4e186d3e8c55" providerId="ADAL" clId="{03A42D61-B37D-425D-AD3E-CF0ED3155DAC}" dt="2023-03-28T13:15:56.763" v="10139" actId="1076"/>
          <ac:cxnSpMkLst>
            <pc:docMk/>
            <pc:sldMk cId="1967145272" sldId="384"/>
            <ac:cxnSpMk id="4" creationId="{FDC8419D-F541-0C5F-3105-62ED0A10B740}"/>
          </ac:cxnSpMkLst>
        </pc:cxnChg>
        <pc:cxnChg chg="del mod">
          <ac:chgData name="Elen Tonoyan" userId="a081e7e5-dafd-4abb-ad1b-4e186d3e8c55" providerId="ADAL" clId="{03A42D61-B37D-425D-AD3E-CF0ED3155DAC}" dt="2023-03-25T11:36:26.882" v="8372" actId="478"/>
          <ac:cxnSpMkLst>
            <pc:docMk/>
            <pc:sldMk cId="1967145272" sldId="384"/>
            <ac:cxnSpMk id="43" creationId="{8537D607-848C-0876-9C1B-B10960E6B288}"/>
          </ac:cxnSpMkLst>
        </pc:cxnChg>
        <pc:cxnChg chg="del mod">
          <ac:chgData name="Elen Tonoyan" userId="a081e7e5-dafd-4abb-ad1b-4e186d3e8c55" providerId="ADAL" clId="{03A42D61-B37D-425D-AD3E-CF0ED3155DAC}" dt="2023-03-25T11:37:48.960" v="8384" actId="478"/>
          <ac:cxnSpMkLst>
            <pc:docMk/>
            <pc:sldMk cId="1967145272" sldId="384"/>
            <ac:cxnSpMk id="44" creationId="{BBBEB770-EE12-483E-A78C-7A1A62B2F66D}"/>
          </ac:cxnSpMkLst>
        </pc:cxnChg>
        <pc:cxnChg chg="del mod">
          <ac:chgData name="Elen Tonoyan" userId="a081e7e5-dafd-4abb-ad1b-4e186d3e8c55" providerId="ADAL" clId="{03A42D61-B37D-425D-AD3E-CF0ED3155DAC}" dt="2023-03-25T11:38:16.862" v="8390" actId="478"/>
          <ac:cxnSpMkLst>
            <pc:docMk/>
            <pc:sldMk cId="1967145272" sldId="384"/>
            <ac:cxnSpMk id="45" creationId="{7E9BC834-AB4E-E6B3-37C4-18FB1C6DBDA3}"/>
          </ac:cxnSpMkLst>
        </pc:cxnChg>
        <pc:cxnChg chg="del">
          <ac:chgData name="Elen Tonoyan" userId="a081e7e5-dafd-4abb-ad1b-4e186d3e8c55" providerId="ADAL" clId="{03A42D61-B37D-425D-AD3E-CF0ED3155DAC}" dt="2023-03-25T11:38:23.040" v="8393" actId="478"/>
          <ac:cxnSpMkLst>
            <pc:docMk/>
            <pc:sldMk cId="1967145272" sldId="384"/>
            <ac:cxnSpMk id="46" creationId="{E466E4FF-077B-4E5D-4213-00CC82714FC8}"/>
          </ac:cxnSpMkLst>
        </pc:cxnChg>
        <pc:cxnChg chg="del">
          <ac:chgData name="Elen Tonoyan" userId="a081e7e5-dafd-4abb-ad1b-4e186d3e8c55" providerId="ADAL" clId="{03A42D61-B37D-425D-AD3E-CF0ED3155DAC}" dt="2023-03-25T11:40:57.299" v="8417" actId="478"/>
          <ac:cxnSpMkLst>
            <pc:docMk/>
            <pc:sldMk cId="1967145272" sldId="384"/>
            <ac:cxnSpMk id="47" creationId="{F8CF4F94-D72F-BB7F-C4E0-FA42EA0CA762}"/>
          </ac:cxnSpMkLst>
        </pc:cxnChg>
        <pc:cxnChg chg="del mod">
          <ac:chgData name="Elen Tonoyan" userId="a081e7e5-dafd-4abb-ad1b-4e186d3e8c55" providerId="ADAL" clId="{03A42D61-B37D-425D-AD3E-CF0ED3155DAC}" dt="2023-03-25T11:41:04.253" v="8420" actId="478"/>
          <ac:cxnSpMkLst>
            <pc:docMk/>
            <pc:sldMk cId="1967145272" sldId="384"/>
            <ac:cxnSpMk id="48" creationId="{4DC82A24-BB48-5080-D44C-0D6530D27BFE}"/>
          </ac:cxnSpMkLst>
        </pc:cxnChg>
        <pc:cxnChg chg="del mod">
          <ac:chgData name="Elen Tonoyan" userId="a081e7e5-dafd-4abb-ad1b-4e186d3e8c55" providerId="ADAL" clId="{03A42D61-B37D-425D-AD3E-CF0ED3155DAC}" dt="2023-03-25T11:41:50.585" v="8432" actId="478"/>
          <ac:cxnSpMkLst>
            <pc:docMk/>
            <pc:sldMk cId="1967145272" sldId="384"/>
            <ac:cxnSpMk id="49" creationId="{FD56F9C3-4C48-F668-DA30-577145001298}"/>
          </ac:cxnSpMkLst>
        </pc:cxnChg>
        <pc:cxnChg chg="del">
          <ac:chgData name="Elen Tonoyan" userId="a081e7e5-dafd-4abb-ad1b-4e186d3e8c55" providerId="ADAL" clId="{03A42D61-B37D-425D-AD3E-CF0ED3155DAC}" dt="2023-03-25T11:41:52.514" v="8433" actId="478"/>
          <ac:cxnSpMkLst>
            <pc:docMk/>
            <pc:sldMk cId="1967145272" sldId="384"/>
            <ac:cxnSpMk id="50" creationId="{39FA4CB9-C4BB-FFF0-65E9-837FE184C346}"/>
          </ac:cxnSpMkLst>
        </pc:cxnChg>
        <pc:cxnChg chg="del mod">
          <ac:chgData name="Elen Tonoyan" userId="a081e7e5-dafd-4abb-ad1b-4e186d3e8c55" providerId="ADAL" clId="{03A42D61-B37D-425D-AD3E-CF0ED3155DAC}" dt="2023-03-25T11:42:31.855" v="8446" actId="478"/>
          <ac:cxnSpMkLst>
            <pc:docMk/>
            <pc:sldMk cId="1967145272" sldId="384"/>
            <ac:cxnSpMk id="51" creationId="{72D12075-3DF5-2135-E5EC-3894FF783E44}"/>
          </ac:cxnSpMkLst>
        </pc:cxnChg>
        <pc:cxnChg chg="del">
          <ac:chgData name="Elen Tonoyan" userId="a081e7e5-dafd-4abb-ad1b-4e186d3e8c55" providerId="ADAL" clId="{03A42D61-B37D-425D-AD3E-CF0ED3155DAC}" dt="2023-03-25T11:42:33.425" v="8447" actId="478"/>
          <ac:cxnSpMkLst>
            <pc:docMk/>
            <pc:sldMk cId="1967145272" sldId="384"/>
            <ac:cxnSpMk id="52" creationId="{2115D0A9-8A18-45E8-105A-9209D6145721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52" creationId="{90371BF6-C316-8AAC-5D1B-91AD1C932E29}"/>
          </ac:cxnSpMkLst>
        </pc:cxnChg>
        <pc:cxnChg chg="del mod">
          <ac:chgData name="Elen Tonoyan" userId="a081e7e5-dafd-4abb-ad1b-4e186d3e8c55" providerId="ADAL" clId="{03A42D61-B37D-425D-AD3E-CF0ED3155DAC}" dt="2023-03-25T11:44:38.748" v="8471" actId="478"/>
          <ac:cxnSpMkLst>
            <pc:docMk/>
            <pc:sldMk cId="1967145272" sldId="384"/>
            <ac:cxnSpMk id="53" creationId="{2035071E-1AAF-3F9F-CD87-CB7901E18D34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53" creationId="{C01B064E-4365-4C8E-577A-8ADA0864F9B6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54" creationId="{680BB285-CAAF-5037-9B46-642A316A3E30}"/>
          </ac:cxnSpMkLst>
        </pc:cxnChg>
        <pc:cxnChg chg="del mod">
          <ac:chgData name="Elen Tonoyan" userId="a081e7e5-dafd-4abb-ad1b-4e186d3e8c55" providerId="ADAL" clId="{03A42D61-B37D-425D-AD3E-CF0ED3155DAC}" dt="2023-03-25T11:44:41.148" v="8472" actId="478"/>
          <ac:cxnSpMkLst>
            <pc:docMk/>
            <pc:sldMk cId="1967145272" sldId="384"/>
            <ac:cxnSpMk id="54" creationId="{910916DC-3C01-88B9-0E91-B10C32E4FD4A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55" creationId="{34727923-6667-388D-8971-6ECEEEA4C5DD}"/>
          </ac:cxnSpMkLst>
        </pc:cxnChg>
        <pc:cxnChg chg="del mod">
          <ac:chgData name="Elen Tonoyan" userId="a081e7e5-dafd-4abb-ad1b-4e186d3e8c55" providerId="ADAL" clId="{03A42D61-B37D-425D-AD3E-CF0ED3155DAC}" dt="2023-03-25T11:44:42.973" v="8473" actId="478"/>
          <ac:cxnSpMkLst>
            <pc:docMk/>
            <pc:sldMk cId="1967145272" sldId="384"/>
            <ac:cxnSpMk id="55" creationId="{4375765E-4FDA-872D-9D04-B693FDE5461E}"/>
          </ac:cxnSpMkLst>
        </pc:cxnChg>
        <pc:cxnChg chg="del mod">
          <ac:chgData name="Elen Tonoyan" userId="a081e7e5-dafd-4abb-ad1b-4e186d3e8c55" providerId="ADAL" clId="{03A42D61-B37D-425D-AD3E-CF0ED3155DAC}" dt="2023-03-25T11:44:45.508" v="8474" actId="478"/>
          <ac:cxnSpMkLst>
            <pc:docMk/>
            <pc:sldMk cId="1967145272" sldId="384"/>
            <ac:cxnSpMk id="56" creationId="{22931239-27FD-68A0-4EE5-A7CB25008833}"/>
          </ac:cxnSpMkLst>
        </pc:cxnChg>
        <pc:cxnChg chg="del mod">
          <ac:chgData name="Elen Tonoyan" userId="a081e7e5-dafd-4abb-ad1b-4e186d3e8c55" providerId="ADAL" clId="{03A42D61-B37D-425D-AD3E-CF0ED3155DAC}" dt="2023-03-25T11:44:47.663" v="8475" actId="478"/>
          <ac:cxnSpMkLst>
            <pc:docMk/>
            <pc:sldMk cId="1967145272" sldId="384"/>
            <ac:cxnSpMk id="57" creationId="{88EF63E1-814F-A7A8-F8F3-44DB3A88E43B}"/>
          </ac:cxnSpMkLst>
        </pc:cxnChg>
        <pc:cxnChg chg="del">
          <ac:chgData name="Elen Tonoyan" userId="a081e7e5-dafd-4abb-ad1b-4e186d3e8c55" providerId="ADAL" clId="{03A42D61-B37D-425D-AD3E-CF0ED3155DAC}" dt="2023-03-25T11:44:49.903" v="8476" actId="478"/>
          <ac:cxnSpMkLst>
            <pc:docMk/>
            <pc:sldMk cId="1967145272" sldId="384"/>
            <ac:cxnSpMk id="58" creationId="{70904E57-6930-5CF8-261A-1D17B3370A71}"/>
          </ac:cxnSpMkLst>
        </pc:cxnChg>
        <pc:cxnChg chg="del mod">
          <ac:chgData name="Elen Tonoyan" userId="a081e7e5-dafd-4abb-ad1b-4e186d3e8c55" providerId="ADAL" clId="{03A42D61-B37D-425D-AD3E-CF0ED3155DAC}" dt="2023-03-25T11:44:52.157" v="8477" actId="478"/>
          <ac:cxnSpMkLst>
            <pc:docMk/>
            <pc:sldMk cId="1967145272" sldId="384"/>
            <ac:cxnSpMk id="59" creationId="{30AB9D42-B316-EA95-7BDB-DED8FA8EBD6F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59" creationId="{B9340650-3205-C889-36EB-030B859D572B}"/>
          </ac:cxnSpMkLst>
        </pc:cxnChg>
        <pc:cxnChg chg="del">
          <ac:chgData name="Elen Tonoyan" userId="a081e7e5-dafd-4abb-ad1b-4e186d3e8c55" providerId="ADAL" clId="{03A42D61-B37D-425D-AD3E-CF0ED3155DAC}" dt="2023-03-25T11:44:53.842" v="8478" actId="478"/>
          <ac:cxnSpMkLst>
            <pc:docMk/>
            <pc:sldMk cId="1967145272" sldId="384"/>
            <ac:cxnSpMk id="60" creationId="{72A61008-EC2A-3CAC-2A12-A26926FD2A3C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60" creationId="{9CE13922-99D1-D6A1-69A1-1DC89D7861EA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61" creationId="{0072D799-423F-BE0A-DC55-EFDEF368AFF1}"/>
          </ac:cxnSpMkLst>
        </pc:cxnChg>
        <pc:cxnChg chg="del">
          <ac:chgData name="Elen Tonoyan" userId="a081e7e5-dafd-4abb-ad1b-4e186d3e8c55" providerId="ADAL" clId="{03A42D61-B37D-425D-AD3E-CF0ED3155DAC}" dt="2023-03-25T11:44:55.836" v="8479" actId="478"/>
          <ac:cxnSpMkLst>
            <pc:docMk/>
            <pc:sldMk cId="1967145272" sldId="384"/>
            <ac:cxnSpMk id="61" creationId="{2EFE3944-297D-2B60-1FD4-11312D1F9207}"/>
          </ac:cxnSpMkLst>
        </pc:cxnChg>
        <pc:cxnChg chg="del mod">
          <ac:chgData name="Elen Tonoyan" userId="a081e7e5-dafd-4abb-ad1b-4e186d3e8c55" providerId="ADAL" clId="{03A42D61-B37D-425D-AD3E-CF0ED3155DAC}" dt="2023-03-25T12:02:12.959" v="8577" actId="478"/>
          <ac:cxnSpMkLst>
            <pc:docMk/>
            <pc:sldMk cId="1967145272" sldId="384"/>
            <ac:cxnSpMk id="62" creationId="{3827F0AA-FB62-3349-37E9-9D01B1BCBC22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62" creationId="{A8CE1F4B-B8C4-9637-E261-8FB7EB65CFC8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76" creationId="{CB571C2E-A7F4-A96C-5838-E4BE70759F00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77" creationId="{6FED7197-5245-097A-A9E1-CFED460F4E10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78" creationId="{BB7954F1-ED52-6DF6-5282-2EF728259A46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79" creationId="{6596501F-E87A-CA6B-9CD0-8D0BE0F385EB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83" creationId="{8E50AE96-88C9-B7B6-5231-067022012FDC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84" creationId="{058AD345-61E6-76D1-B237-5CED4665609C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88" creationId="{E05E392C-E501-B621-E0E1-1153D0128502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89" creationId="{B3A046FF-A4D4-B708-F501-76FB124F3562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90" creationId="{EE014A58-0B4B-F5A2-0720-B6F2232D01B1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91" creationId="{7780BA4A-E3A4-377C-C4FF-9EC30D732539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94" creationId="{24F2FFB4-5973-EFEA-77C6-475387488B2C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95" creationId="{246CD57A-B8A8-A816-76F0-E335E795D9E4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04" creationId="{62BBBB33-EBED-BC11-E36B-A9FDEAB04333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06" creationId="{AC2E8D8F-F999-45A3-258C-03FA5C3D17E7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07" creationId="{91B4C949-055C-7CC0-2A05-DA392A864132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08" creationId="{545CDABA-FB1C-4B1B-5701-7A136E122F89}"/>
          </ac:cxnSpMkLst>
        </pc:cxnChg>
        <pc:cxnChg chg="del mod">
          <ac:chgData name="Elen Tonoyan" userId="a081e7e5-dafd-4abb-ad1b-4e186d3e8c55" providerId="ADAL" clId="{03A42D61-B37D-425D-AD3E-CF0ED3155DAC}" dt="2023-03-25T09:06:47.632" v="8340" actId="478"/>
          <ac:cxnSpMkLst>
            <pc:docMk/>
            <pc:sldMk cId="1967145272" sldId="384"/>
            <ac:cxnSpMk id="108" creationId="{CEC8DFB9-1A29-12A0-CAC3-E225DFAC787E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11" creationId="{733F3FAD-373B-14AF-B259-B54E1C4839A1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12" creationId="{B4D37697-CC4F-F623-0BAD-B0A589FE79AE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13" creationId="{1CC340A7-CFF0-F409-B32E-983A116070C5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16" creationId="{509051C9-C681-294B-CF5B-02AF9904680E}"/>
          </ac:cxnSpMkLst>
        </pc:cxnChg>
        <pc:cxnChg chg="add mod">
          <ac:chgData name="Elen Tonoyan" userId="a081e7e5-dafd-4abb-ad1b-4e186d3e8c55" providerId="ADAL" clId="{03A42D61-B37D-425D-AD3E-CF0ED3155DAC}" dt="2023-03-28T13:15:56.763" v="10139" actId="1076"/>
          <ac:cxnSpMkLst>
            <pc:docMk/>
            <pc:sldMk cId="1967145272" sldId="384"/>
            <ac:cxnSpMk id="119" creationId="{6F5605E8-DA40-C0BD-5DF7-382B32133843}"/>
          </ac:cxnSpMkLst>
        </pc:cxnChg>
        <pc:cxnChg chg="add mod">
          <ac:chgData name="Elen Tonoyan" userId="a081e7e5-dafd-4abb-ad1b-4e186d3e8c55" providerId="ADAL" clId="{03A42D61-B37D-425D-AD3E-CF0ED3155DAC}" dt="2023-03-28T13:15:56.763" v="10139" actId="1076"/>
          <ac:cxnSpMkLst>
            <pc:docMk/>
            <pc:sldMk cId="1967145272" sldId="384"/>
            <ac:cxnSpMk id="120" creationId="{A8DF3CCD-1D6E-729F-3622-315210416534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21" creationId="{4F2904A4-71B6-AAE4-0462-9816129CDA85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22" creationId="{F89399F0-8649-376E-6FF3-10D721E99EFA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24" creationId="{F5ECE992-049C-B165-71F1-E7709C0E93F4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25" creationId="{C7DC29FB-CD5F-56E7-FFE2-3788FEF9571D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26" creationId="{F98E1A93-5B48-AE90-4DFD-19B9D924CA0F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27" creationId="{4A5D53C4-C13E-4E80-6E40-C3D5A457AB15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30" creationId="{AEF92DEE-0D0F-BDD6-268B-D281140EB959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131" creationId="{1FE4071E-39D3-0661-57AB-084F591F3AE0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33" creationId="{2A9ED41F-5129-48CF-FBE8-D8C4E70E1F14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34" creationId="{DB138C2D-B0EC-9150-D299-B34E9EDD8EEF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35" creationId="{88C2891C-DA42-2F9B-43CB-91B9E7477E5C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36" creationId="{2AD4B20F-E55B-F810-E4C8-2BE5FDD19411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38" creationId="{1DFF2AE4-44F9-4982-C0E5-7E07288D1879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39" creationId="{ECC62942-3414-E143-8C19-8FE35A7D2AE6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40" creationId="{CFE0D76E-0173-E779-7D3F-6DD40FE42B59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41" creationId="{AD2B817D-89CA-C439-6CEF-3103C784FAE5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57" creationId="{CFEA74E1-5506-F567-B3E5-286C366BB586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58" creationId="{ED903881-114A-7E9E-A0D0-C02943979ED2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59" creationId="{B8FF4916-F98E-8452-9C2D-9D5E30EE6F7C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60" creationId="{CA00A43C-AF80-0CDF-4698-C0EDD705F86B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68" creationId="{68265B3E-9BAB-D531-49BD-932079224E3D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69" creationId="{D80BBE65-FED4-E9EC-A6FF-5E601CECCA75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70" creationId="{9AD73E7D-A2F3-6FC6-7112-2E5032C7184F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71" creationId="{9AC5040B-706B-D800-FE3F-D9CE48D4B637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72" creationId="{1567AE75-08AD-7D40-E861-BDF18263E13E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73" creationId="{C3C2BAC5-05C9-FE19-89D0-E7D0760108D2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74" creationId="{F9DB98C9-5A06-C52B-F90C-6D23BB2C2F51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75" creationId="{788315CA-C3A4-0894-29FB-0B9C25ACD485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79" creationId="{4AA3F33E-D460-010F-00DF-623B8D7A7E3D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80" creationId="{EEE83F78-9A75-F8A0-936A-60814757D3C4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81" creationId="{EED88CC1-5B07-2630-2F9A-CF07CF74161A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82" creationId="{711DF98E-7745-21B3-0AF9-7423BA34F87C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86" creationId="{F282B222-A305-7BDE-2151-E83679B9941F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87" creationId="{392B2A03-24EB-4492-33B0-2E97500EB4F8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88" creationId="{7D940CDC-5370-F739-44AC-A1E854ED49FB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89" creationId="{0A47717D-E140-F3C7-9ED4-B9FC4585FBDC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90" creationId="{8394A614-0F90-5D75-4C27-2C446DCD36F5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91" creationId="{03B51EEE-71B5-65AE-F750-AC3EE176FEF3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92" creationId="{66811765-43DD-0BC3-85AB-CD56B83A72DD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193" creationId="{150AF322-06FF-E8FA-A94C-64513107872C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97" creationId="{FA031564-412D-05B2-B6A9-5511F76D0DC4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198" creationId="{97A26825-EC25-A553-6449-13CF5AAECBF6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02" creationId="{6E6DB3D2-BD15-924C-AF35-48FF8FCC17B2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03" creationId="{03EDFA8C-251B-A42C-8A7A-8867A8F7AE03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04" creationId="{F1A8FA5C-AD55-6DCC-6E5E-8FD139558BCC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05" creationId="{CE8CD715-4D89-BA57-3706-A13517DC0CB4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06" creationId="{FB60A23C-6DC5-E19A-9C44-D623206154D1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07" creationId="{2A7BFF7E-9DD5-7730-AD85-66BFDA8C4D20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08" creationId="{AC764ABC-7D95-13D1-A30B-B9D35FC765E4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09" creationId="{E504AE8C-2F5E-EA90-E32E-EC36398D4FC4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10" creationId="{C2F10E5F-41AF-DB9B-2776-3A92EF2BB9B7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11" creationId="{4D1F8E96-4822-121F-4CFE-4183CB478BC5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14" creationId="{71A207DE-DF98-718F-543D-C43AC213D119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15" creationId="{15AB2505-686E-9C61-6FCE-F245CB165BD1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16" creationId="{C97F9201-48F9-7731-A3A0-82A8C0E43DDE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17" creationId="{6F305E12-9B1B-A6A8-121B-868F86B450DC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18" creationId="{6ECE316D-E457-774C-F9E5-B5C0E7014280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19" creationId="{AF8A9CCB-D130-FDDE-A871-04DF5D906367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20" creationId="{B6BB8B80-96C6-D3E2-4663-EAC0FDDBA27A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21" creationId="{705DBAFC-413E-52D8-6512-AB9B2786D988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225" creationId="{41FDCB31-FF4E-7E42-A0BD-6759780C8D64}"/>
          </ac:cxnSpMkLst>
        </pc:cxnChg>
        <pc:cxnChg chg="mod">
          <ac:chgData name="Elen Tonoyan" userId="a081e7e5-dafd-4abb-ad1b-4e186d3e8c55" providerId="ADAL" clId="{03A42D61-B37D-425D-AD3E-CF0ED3155DAC}" dt="2023-03-28T12:52:57.031" v="9737"/>
          <ac:cxnSpMkLst>
            <pc:docMk/>
            <pc:sldMk cId="1967145272" sldId="384"/>
            <ac:cxnSpMk id="226" creationId="{DB2AEDB9-766D-F202-9A88-AF79F3A4AA0D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27" creationId="{6CE13F7B-F07A-8C0F-E465-295F99221703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28" creationId="{C2F6CF39-FCD1-F423-0D33-D48F9D143EF0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29" creationId="{FF6C3F2C-17FD-AB22-F134-71F282D72C4B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30" creationId="{6C08BAD1-4B3B-415F-73CF-5105730187A0}"/>
          </ac:cxnSpMkLst>
        </pc:cxnChg>
        <pc:cxnChg chg="add del mod">
          <ac:chgData name="Elen Tonoyan" userId="a081e7e5-dafd-4abb-ad1b-4e186d3e8c55" providerId="ADAL" clId="{03A42D61-B37D-425D-AD3E-CF0ED3155DAC}" dt="2023-03-28T07:30:55.724" v="9504" actId="478"/>
          <ac:cxnSpMkLst>
            <pc:docMk/>
            <pc:sldMk cId="1967145272" sldId="384"/>
            <ac:cxnSpMk id="231" creationId="{07E84A69-756A-3F1A-537C-BC5D58DEDC79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33" creationId="{6657150A-0900-98AE-A3DA-63EFD9941CDD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34" creationId="{60A50556-32F8-62EB-0579-6582791108AC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35" creationId="{F7CBA9D8-9861-431A-56DC-F46745ABAAC4}"/>
          </ac:cxnSpMkLst>
        </pc:cxnChg>
        <pc:cxnChg chg="add del mod ord topLvl">
          <ac:chgData name="Elen Tonoyan" userId="a081e7e5-dafd-4abb-ad1b-4e186d3e8c55" providerId="ADAL" clId="{03A42D61-B37D-425D-AD3E-CF0ED3155DAC}" dt="2023-03-28T12:53:59.202" v="9756" actId="478"/>
          <ac:cxnSpMkLst>
            <pc:docMk/>
            <pc:sldMk cId="1967145272" sldId="384"/>
            <ac:cxnSpMk id="236" creationId="{DD826518-D0E6-4683-7169-0B95140C4B58}"/>
          </ac:cxnSpMkLst>
        </pc:cxnChg>
        <pc:cxnChg chg="add del mod">
          <ac:chgData name="Elen Tonoyan" userId="a081e7e5-dafd-4abb-ad1b-4e186d3e8c55" providerId="ADAL" clId="{03A42D61-B37D-425D-AD3E-CF0ED3155DAC}" dt="2023-03-28T07:30:58.546" v="9505" actId="478"/>
          <ac:cxnSpMkLst>
            <pc:docMk/>
            <pc:sldMk cId="1967145272" sldId="384"/>
            <ac:cxnSpMk id="238" creationId="{17E8C094-A854-19D4-02EF-5B7D14F242CA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56" creationId="{7D32D17D-3065-FD3B-95BC-B1844DF9EA04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57" creationId="{F398A5C0-9747-2B17-0585-9BD63047DCE8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58" creationId="{24DEAE48-85EB-8D9A-1C9B-05BFADA8EA9D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59" creationId="{2C896B4A-AB55-A372-816F-B33DA270B82C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62" creationId="{036EE31E-2AD9-73DA-69DE-A9BE267E0944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63" creationId="{D33138E2-608F-A11E-2D1D-83A09AC7BE89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64" creationId="{F932F4E2-5DF1-C4AC-9858-25BCB083AF66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65" creationId="{ED8C57B5-B4F4-3DC0-34AB-7DF15BEAFA63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68" creationId="{FEF27BC8-6570-CEF6-7B13-CAFC8A4E117C}"/>
          </ac:cxnSpMkLst>
        </pc:cxnChg>
        <pc:cxnChg chg="mod">
          <ac:chgData name="Elen Tonoyan" userId="a081e7e5-dafd-4abb-ad1b-4e186d3e8c55" providerId="ADAL" clId="{03A42D61-B37D-425D-AD3E-CF0ED3155DAC}" dt="2023-03-28T12:54:00.358" v="9757"/>
          <ac:cxnSpMkLst>
            <pc:docMk/>
            <pc:sldMk cId="1967145272" sldId="384"/>
            <ac:cxnSpMk id="269" creationId="{ADD43568-5E1D-0678-D9EF-4F7E39D4A12D}"/>
          </ac:cxnSpMkLst>
        </pc:cxnChg>
      </pc:sldChg>
      <pc:sldChg chg="addSp delSp modSp add mod ord modClrScheme chgLayout modNotes modNotesTx">
        <pc:chgData name="Elen Tonoyan" userId="a081e7e5-dafd-4abb-ad1b-4e186d3e8c55" providerId="ADAL" clId="{03A42D61-B37D-425D-AD3E-CF0ED3155DAC}" dt="2023-04-28T10:44:52.990" v="10780"/>
        <pc:sldMkLst>
          <pc:docMk/>
          <pc:sldMk cId="2600347452" sldId="385"/>
        </pc:sldMkLst>
        <pc:spChg chg="mod">
          <ac:chgData name="Elen Tonoyan" userId="a081e7e5-dafd-4abb-ad1b-4e186d3e8c55" providerId="ADAL" clId="{03A42D61-B37D-425D-AD3E-CF0ED3155DAC}" dt="2023-04-01T10:53:47.798" v="10392" actId="1076"/>
          <ac:spMkLst>
            <pc:docMk/>
            <pc:sldMk cId="2600347452" sldId="385"/>
            <ac:spMk id="2" creationId="{5E7D37D6-9447-2C69-D17C-D4C8844EB2F8}"/>
          </ac:spMkLst>
        </pc:spChg>
        <pc:spChg chg="mod ord">
          <ac:chgData name="Elen Tonoyan" userId="a081e7e5-dafd-4abb-ad1b-4e186d3e8c55" providerId="ADAL" clId="{03A42D61-B37D-425D-AD3E-CF0ED3155DAC}" dt="2023-03-28T12:32:54.153" v="9531" actId="700"/>
          <ac:spMkLst>
            <pc:docMk/>
            <pc:sldMk cId="2600347452" sldId="385"/>
            <ac:spMk id="3" creationId="{60CD22CB-E4B5-CBD3-D7B8-953ABE0E47EB}"/>
          </ac:spMkLst>
        </pc:spChg>
        <pc:spChg chg="add del mod ord">
          <ac:chgData name="Elen Tonoyan" userId="a081e7e5-dafd-4abb-ad1b-4e186d3e8c55" providerId="ADAL" clId="{03A42D61-B37D-425D-AD3E-CF0ED3155DAC}" dt="2023-03-28T12:32:54.153" v="9531" actId="700"/>
          <ac:spMkLst>
            <pc:docMk/>
            <pc:sldMk cId="2600347452" sldId="385"/>
            <ac:spMk id="14" creationId="{82A45642-D42D-A7C1-C15B-3270F5AEFA80}"/>
          </ac:spMkLst>
        </pc:spChg>
        <pc:spChg chg="add del mod ord">
          <ac:chgData name="Elen Tonoyan" userId="a081e7e5-dafd-4abb-ad1b-4e186d3e8c55" providerId="ADAL" clId="{03A42D61-B37D-425D-AD3E-CF0ED3155DAC}" dt="2023-03-28T12:32:54.153" v="9531" actId="700"/>
          <ac:spMkLst>
            <pc:docMk/>
            <pc:sldMk cId="2600347452" sldId="385"/>
            <ac:spMk id="15" creationId="{1480D9F5-4A54-AAB4-F3E3-E7B7E005DADF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160" creationId="{F82C89B7-A244-C871-A418-8FA9AAF987E1}"/>
          </ac:spMkLst>
        </pc:spChg>
        <pc:spChg chg="mod">
          <ac:chgData name="Elen Tonoyan" userId="a081e7e5-dafd-4abb-ad1b-4e186d3e8c55" providerId="ADAL" clId="{03A42D61-B37D-425D-AD3E-CF0ED3155DAC}" dt="2023-04-01T10:53:46.992" v="10389" actId="1076"/>
          <ac:spMkLst>
            <pc:docMk/>
            <pc:sldMk cId="2600347452" sldId="385"/>
            <ac:spMk id="166" creationId="{5A461CBF-8F08-5206-6AA7-4EA914AF1B2F}"/>
          </ac:spMkLst>
        </pc:spChg>
        <pc:spChg chg="mod">
          <ac:chgData name="Elen Tonoyan" userId="a081e7e5-dafd-4abb-ad1b-4e186d3e8c55" providerId="ADAL" clId="{03A42D61-B37D-425D-AD3E-CF0ED3155DAC}" dt="2023-04-01T10:53:46.992" v="10389" actId="1076"/>
          <ac:spMkLst>
            <pc:docMk/>
            <pc:sldMk cId="2600347452" sldId="385"/>
            <ac:spMk id="167" creationId="{816942AA-9637-7CBB-9467-C449AF65DE59}"/>
          </ac:spMkLst>
        </pc:spChg>
        <pc:spChg chg="mod">
          <ac:chgData name="Elen Tonoyan" userId="a081e7e5-dafd-4abb-ad1b-4e186d3e8c55" providerId="ADAL" clId="{03A42D61-B37D-425D-AD3E-CF0ED3155DAC}" dt="2023-04-01T10:53:46.738" v="10388" actId="1076"/>
          <ac:spMkLst>
            <pc:docMk/>
            <pc:sldMk cId="2600347452" sldId="385"/>
            <ac:spMk id="180" creationId="{422A3258-B3BE-0A10-B241-E1AA855CC34A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186" creationId="{0F2D111B-D795-8118-8FFF-6730687436F5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187" creationId="{F1361540-2410-D8F1-5D90-E3BE88855E0C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188" creationId="{21826778-5E9E-81C6-4DD5-CD04640129A0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293" creationId="{220FAAD3-B2B2-0ED5-E134-768C548781E3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294" creationId="{53D438BF-9A1A-72BD-0ABE-48A38896A281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299" creationId="{B56FCB79-7CB0-7CB0-2EC5-E46916B20475}"/>
          </ac:spMkLst>
        </pc:spChg>
        <pc:spChg chg="mod">
          <ac:chgData name="Elen Tonoyan" userId="a081e7e5-dafd-4abb-ad1b-4e186d3e8c55" providerId="ADAL" clId="{03A42D61-B37D-425D-AD3E-CF0ED3155DAC}" dt="2023-03-27T14:19:44.510" v="8714" actId="1076"/>
          <ac:spMkLst>
            <pc:docMk/>
            <pc:sldMk cId="2600347452" sldId="385"/>
            <ac:spMk id="301" creationId="{96D3FFF3-A521-D029-89AE-3DD82D7E4110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19" creationId="{CB5FEAF8-3342-EFD5-C145-9C32FA933AEA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20" creationId="{45556615-5D27-8158-D88A-5FF9EFB8673F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21" creationId="{983EA6D5-8A23-8388-225F-F9783FC8A749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35" creationId="{73B43D8B-C4F1-2CA7-7B4F-5DE388BACF39}"/>
          </ac:spMkLst>
        </pc:spChg>
        <pc:spChg chg="mod">
          <ac:chgData name="Elen Tonoyan" userId="a081e7e5-dafd-4abb-ad1b-4e186d3e8c55" providerId="ADAL" clId="{03A42D61-B37D-425D-AD3E-CF0ED3155DAC}" dt="2023-04-01T10:53:46.992" v="10389" actId="1076"/>
          <ac:spMkLst>
            <pc:docMk/>
            <pc:sldMk cId="2600347452" sldId="385"/>
            <ac:spMk id="336" creationId="{7F2741DB-8E53-BF26-C4EF-EBEE3363F188}"/>
          </ac:spMkLst>
        </pc:spChg>
        <pc:spChg chg="mod">
          <ac:chgData name="Elen Tonoyan" userId="a081e7e5-dafd-4abb-ad1b-4e186d3e8c55" providerId="ADAL" clId="{03A42D61-B37D-425D-AD3E-CF0ED3155DAC}" dt="2023-04-01T10:53:46.992" v="10389" actId="1076"/>
          <ac:spMkLst>
            <pc:docMk/>
            <pc:sldMk cId="2600347452" sldId="385"/>
            <ac:spMk id="337" creationId="{84448763-DE17-92A4-5B7B-48B9CF4C8F3B}"/>
          </ac:spMkLst>
        </pc:spChg>
        <pc:spChg chg="mod">
          <ac:chgData name="Elen Tonoyan" userId="a081e7e5-dafd-4abb-ad1b-4e186d3e8c55" providerId="ADAL" clId="{03A42D61-B37D-425D-AD3E-CF0ED3155DAC}" dt="2023-04-01T10:53:46.992" v="10389" actId="1076"/>
          <ac:spMkLst>
            <pc:docMk/>
            <pc:sldMk cId="2600347452" sldId="385"/>
            <ac:spMk id="338" creationId="{14D40A75-230A-61DA-0D6A-0B8DC486BF3D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48" creationId="{00EFB3F5-D623-FDDD-F3C4-F8411E4EC719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71" creationId="{86F99349-940D-ECFD-BED9-0F423A60CC5C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72" creationId="{2479F1B1-C6F3-7549-5B67-9AACEC6E540A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73" creationId="{1799ABEC-0E4B-9A6E-60BD-922870C7E0C7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74" creationId="{8779A964-6738-84C2-DDA8-980F3D0F0967}"/>
          </ac:spMkLst>
        </pc:spChg>
        <pc:spChg chg="del mod topLvl">
          <ac:chgData name="Elen Tonoyan" userId="a081e7e5-dafd-4abb-ad1b-4e186d3e8c55" providerId="ADAL" clId="{03A42D61-B37D-425D-AD3E-CF0ED3155DAC}" dt="2023-03-28T12:37:53.498" v="9589" actId="478"/>
          <ac:spMkLst>
            <pc:docMk/>
            <pc:sldMk cId="2600347452" sldId="385"/>
            <ac:spMk id="375" creationId="{E86E1807-B590-A1F4-D5BF-141B2040C370}"/>
          </ac:spMkLst>
        </pc:spChg>
        <pc:spChg chg="del mod topLvl">
          <ac:chgData name="Elen Tonoyan" userId="a081e7e5-dafd-4abb-ad1b-4e186d3e8c55" providerId="ADAL" clId="{03A42D61-B37D-425D-AD3E-CF0ED3155DAC}" dt="2023-03-28T12:37:53.498" v="9589" actId="478"/>
          <ac:spMkLst>
            <pc:docMk/>
            <pc:sldMk cId="2600347452" sldId="385"/>
            <ac:spMk id="376" creationId="{6F61F7AF-0577-00BA-6986-E93E7D822D33}"/>
          </ac:spMkLst>
        </pc:spChg>
        <pc:spChg chg="del mod topLvl">
          <ac:chgData name="Elen Tonoyan" userId="a081e7e5-dafd-4abb-ad1b-4e186d3e8c55" providerId="ADAL" clId="{03A42D61-B37D-425D-AD3E-CF0ED3155DAC}" dt="2023-03-28T12:37:53.498" v="9589" actId="478"/>
          <ac:spMkLst>
            <pc:docMk/>
            <pc:sldMk cId="2600347452" sldId="385"/>
            <ac:spMk id="377" creationId="{3068742F-FC0E-E6C2-FFFB-BE1AB7576AAE}"/>
          </ac:spMkLst>
        </pc:spChg>
        <pc:spChg chg="add del mod topLvl">
          <ac:chgData name="Elen Tonoyan" userId="a081e7e5-dafd-4abb-ad1b-4e186d3e8c55" providerId="ADAL" clId="{03A42D61-B37D-425D-AD3E-CF0ED3155DAC}" dt="2023-03-28T12:40:02.642" v="9607" actId="478"/>
          <ac:spMkLst>
            <pc:docMk/>
            <pc:sldMk cId="2600347452" sldId="385"/>
            <ac:spMk id="378" creationId="{D5DAAFFB-3D57-5722-B0CF-C06B5F1CA057}"/>
          </ac:spMkLst>
        </pc:spChg>
        <pc:spChg chg="add del mod topLvl">
          <ac:chgData name="Elen Tonoyan" userId="a081e7e5-dafd-4abb-ad1b-4e186d3e8c55" providerId="ADAL" clId="{03A42D61-B37D-425D-AD3E-CF0ED3155DAC}" dt="2023-03-28T12:40:02.642" v="9607" actId="478"/>
          <ac:spMkLst>
            <pc:docMk/>
            <pc:sldMk cId="2600347452" sldId="385"/>
            <ac:spMk id="379" creationId="{5DA677F8-946D-0079-4661-A39321EDD166}"/>
          </ac:spMkLst>
        </pc:spChg>
        <pc:spChg chg="add del mod topLvl">
          <ac:chgData name="Elen Tonoyan" userId="a081e7e5-dafd-4abb-ad1b-4e186d3e8c55" providerId="ADAL" clId="{03A42D61-B37D-425D-AD3E-CF0ED3155DAC}" dt="2023-03-28T12:40:02.642" v="9607" actId="478"/>
          <ac:spMkLst>
            <pc:docMk/>
            <pc:sldMk cId="2600347452" sldId="385"/>
            <ac:spMk id="380" creationId="{8340B886-75C6-1BFE-1F36-9F967F1F1D4B}"/>
          </ac:spMkLst>
        </pc:spChg>
        <pc:spChg chg="del mod topLvl">
          <ac:chgData name="Elen Tonoyan" userId="a081e7e5-dafd-4abb-ad1b-4e186d3e8c55" providerId="ADAL" clId="{03A42D61-B37D-425D-AD3E-CF0ED3155DAC}" dt="2023-03-28T12:41:49.241" v="9623" actId="478"/>
          <ac:spMkLst>
            <pc:docMk/>
            <pc:sldMk cId="2600347452" sldId="385"/>
            <ac:spMk id="381" creationId="{C8766B86-B794-1D1E-994D-F5FA3CF2F925}"/>
          </ac:spMkLst>
        </pc:spChg>
        <pc:spChg chg="del mod topLvl">
          <ac:chgData name="Elen Tonoyan" userId="a081e7e5-dafd-4abb-ad1b-4e186d3e8c55" providerId="ADAL" clId="{03A42D61-B37D-425D-AD3E-CF0ED3155DAC}" dt="2023-03-28T12:41:49.241" v="9623" actId="478"/>
          <ac:spMkLst>
            <pc:docMk/>
            <pc:sldMk cId="2600347452" sldId="385"/>
            <ac:spMk id="382" creationId="{56EE4D8F-5260-830B-6885-BDB5EF2F18E8}"/>
          </ac:spMkLst>
        </pc:spChg>
        <pc:spChg chg="del mod topLvl">
          <ac:chgData name="Elen Tonoyan" userId="a081e7e5-dafd-4abb-ad1b-4e186d3e8c55" providerId="ADAL" clId="{03A42D61-B37D-425D-AD3E-CF0ED3155DAC}" dt="2023-03-28T12:41:49.241" v="9623" actId="478"/>
          <ac:spMkLst>
            <pc:docMk/>
            <pc:sldMk cId="2600347452" sldId="385"/>
            <ac:spMk id="383" creationId="{6A9A56CD-FC89-BA6B-EF09-7D70FAE93D2D}"/>
          </ac:spMkLst>
        </pc:spChg>
        <pc:spChg chg="del mod topLvl">
          <ac:chgData name="Elen Tonoyan" userId="a081e7e5-dafd-4abb-ad1b-4e186d3e8c55" providerId="ADAL" clId="{03A42D61-B37D-425D-AD3E-CF0ED3155DAC}" dt="2023-03-28T12:43:46.380" v="9646" actId="478"/>
          <ac:spMkLst>
            <pc:docMk/>
            <pc:sldMk cId="2600347452" sldId="385"/>
            <ac:spMk id="384" creationId="{C36C5739-C137-EBB8-8711-5493A92A6DD4}"/>
          </ac:spMkLst>
        </pc:spChg>
        <pc:spChg chg="del mod topLvl">
          <ac:chgData name="Elen Tonoyan" userId="a081e7e5-dafd-4abb-ad1b-4e186d3e8c55" providerId="ADAL" clId="{03A42D61-B37D-425D-AD3E-CF0ED3155DAC}" dt="2023-03-28T12:43:46.380" v="9646" actId="478"/>
          <ac:spMkLst>
            <pc:docMk/>
            <pc:sldMk cId="2600347452" sldId="385"/>
            <ac:spMk id="385" creationId="{CBE24053-F695-8E35-540B-BC64FFDEC633}"/>
          </ac:spMkLst>
        </pc:spChg>
        <pc:spChg chg="del mod topLvl">
          <ac:chgData name="Elen Tonoyan" userId="a081e7e5-dafd-4abb-ad1b-4e186d3e8c55" providerId="ADAL" clId="{03A42D61-B37D-425D-AD3E-CF0ED3155DAC}" dt="2023-03-28T12:49:10.842" v="9701" actId="478"/>
          <ac:spMkLst>
            <pc:docMk/>
            <pc:sldMk cId="2600347452" sldId="385"/>
            <ac:spMk id="386" creationId="{24C9C945-8510-147D-C17B-5CFF4282394B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87" creationId="{CB8A02FD-78A5-6E34-8232-810FA146D8F5}"/>
          </ac:spMkLst>
        </pc:spChg>
        <pc:spChg chg="del mod topLvl">
          <ac:chgData name="Elen Tonoyan" userId="a081e7e5-dafd-4abb-ad1b-4e186d3e8c55" providerId="ADAL" clId="{03A42D61-B37D-425D-AD3E-CF0ED3155DAC}" dt="2023-03-28T12:48:02.493" v="9688" actId="478"/>
          <ac:spMkLst>
            <pc:docMk/>
            <pc:sldMk cId="2600347452" sldId="385"/>
            <ac:spMk id="388" creationId="{F5BFDE11-AC98-AF1F-0A1F-26A6E992CC82}"/>
          </ac:spMkLst>
        </pc:spChg>
        <pc:spChg chg="del mod topLvl">
          <ac:chgData name="Elen Tonoyan" userId="a081e7e5-dafd-4abb-ad1b-4e186d3e8c55" providerId="ADAL" clId="{03A42D61-B37D-425D-AD3E-CF0ED3155DAC}" dt="2023-03-28T12:48:02.493" v="9688" actId="478"/>
          <ac:spMkLst>
            <pc:docMk/>
            <pc:sldMk cId="2600347452" sldId="385"/>
            <ac:spMk id="389" creationId="{3A9AB4B8-406B-131D-8C10-CDB3C2CFA40F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90" creationId="{7E206D57-2F4A-F1E8-7758-87D7C7C01D97}"/>
          </ac:spMkLst>
        </pc:spChg>
        <pc:spChg chg="del mod topLvl">
          <ac:chgData name="Elen Tonoyan" userId="a081e7e5-dafd-4abb-ad1b-4e186d3e8c55" providerId="ADAL" clId="{03A42D61-B37D-425D-AD3E-CF0ED3155DAC}" dt="2023-03-28T12:46:00.057" v="9671" actId="478"/>
          <ac:spMkLst>
            <pc:docMk/>
            <pc:sldMk cId="2600347452" sldId="385"/>
            <ac:spMk id="391" creationId="{CCE2C351-39F9-2115-F473-95321A161538}"/>
          </ac:spMkLst>
        </pc:spChg>
        <pc:spChg chg="del mod topLvl">
          <ac:chgData name="Elen Tonoyan" userId="a081e7e5-dafd-4abb-ad1b-4e186d3e8c55" providerId="ADAL" clId="{03A42D61-B37D-425D-AD3E-CF0ED3155DAC}" dt="2023-03-28T12:46:00.057" v="9671" actId="478"/>
          <ac:spMkLst>
            <pc:docMk/>
            <pc:sldMk cId="2600347452" sldId="385"/>
            <ac:spMk id="392" creationId="{2D4630E3-ABB4-73DD-9D13-94FAEEB50EB4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93" creationId="{94CF0A32-79BC-26B7-2115-5BACD546D943}"/>
          </ac:spMkLst>
        </pc:spChg>
        <pc:spChg chg="del mod topLvl">
          <ac:chgData name="Elen Tonoyan" userId="a081e7e5-dafd-4abb-ad1b-4e186d3e8c55" providerId="ADAL" clId="{03A42D61-B37D-425D-AD3E-CF0ED3155DAC}" dt="2023-03-28T12:43:46.380" v="9646" actId="478"/>
          <ac:spMkLst>
            <pc:docMk/>
            <pc:sldMk cId="2600347452" sldId="385"/>
            <ac:spMk id="394" creationId="{0B37201D-2095-E710-B375-DAECFB258F8A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95" creationId="{1312C753-0C85-50C4-A28D-9B403AB916AF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96" creationId="{3A65A188-C7F5-3C05-20B9-33F6C1F7BDDB}"/>
          </ac:spMkLst>
        </pc:spChg>
        <pc:spChg chg="del mod topLvl">
          <ac:chgData name="Elen Tonoyan" userId="a081e7e5-dafd-4abb-ad1b-4e186d3e8c55" providerId="ADAL" clId="{03A42D61-B37D-425D-AD3E-CF0ED3155DAC}" dt="2023-03-28T12:46:00.057" v="9671" actId="478"/>
          <ac:spMkLst>
            <pc:docMk/>
            <pc:sldMk cId="2600347452" sldId="385"/>
            <ac:spMk id="397" creationId="{0FED6BC5-CBDA-BC24-8BA7-89D351FFC14E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398" creationId="{1ACEA1DE-167C-8DF1-B992-246B60352060}"/>
          </ac:spMkLst>
        </pc:spChg>
        <pc:spChg chg="del mod topLvl">
          <ac:chgData name="Elen Tonoyan" userId="a081e7e5-dafd-4abb-ad1b-4e186d3e8c55" providerId="ADAL" clId="{03A42D61-B37D-425D-AD3E-CF0ED3155DAC}" dt="2023-03-28T12:46:45.915" v="9678" actId="478"/>
          <ac:spMkLst>
            <pc:docMk/>
            <pc:sldMk cId="2600347452" sldId="385"/>
            <ac:spMk id="399" creationId="{905E5564-C176-E841-988E-A96ACB5CE608}"/>
          </ac:spMkLst>
        </pc:spChg>
        <pc:spChg chg="del mod topLvl">
          <ac:chgData name="Elen Tonoyan" userId="a081e7e5-dafd-4abb-ad1b-4e186d3e8c55" providerId="ADAL" clId="{03A42D61-B37D-425D-AD3E-CF0ED3155DAC}" dt="2023-03-28T12:46:45.915" v="9678" actId="478"/>
          <ac:spMkLst>
            <pc:docMk/>
            <pc:sldMk cId="2600347452" sldId="385"/>
            <ac:spMk id="400" creationId="{6F91CA74-B533-29CC-7172-5D07268B5989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01" creationId="{F015C0FB-1C90-D3A7-7CF6-DA05256163CA}"/>
          </ac:spMkLst>
        </pc:spChg>
        <pc:spChg chg="del mod topLvl">
          <ac:chgData name="Elen Tonoyan" userId="a081e7e5-dafd-4abb-ad1b-4e186d3e8c55" providerId="ADAL" clId="{03A42D61-B37D-425D-AD3E-CF0ED3155DAC}" dt="2023-03-28T12:49:10.842" v="9701" actId="478"/>
          <ac:spMkLst>
            <pc:docMk/>
            <pc:sldMk cId="2600347452" sldId="385"/>
            <ac:spMk id="402" creationId="{430C31D2-E283-BECD-D895-B59C4D867B8D}"/>
          </ac:spMkLst>
        </pc:spChg>
        <pc:spChg chg="del mod topLvl">
          <ac:chgData name="Elen Tonoyan" userId="a081e7e5-dafd-4abb-ad1b-4e186d3e8c55" providerId="ADAL" clId="{03A42D61-B37D-425D-AD3E-CF0ED3155DAC}" dt="2023-03-28T12:49:12.010" v="9702" actId="478"/>
          <ac:spMkLst>
            <pc:docMk/>
            <pc:sldMk cId="2600347452" sldId="385"/>
            <ac:spMk id="403" creationId="{F095ACAB-A7DE-FFA3-86D3-9EABFBD4C7FF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04" creationId="{85F96727-6952-1517-12DA-C06BC08204C1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05" creationId="{F1724A32-A9A7-1726-810A-ECAD1FB943FF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06" creationId="{1BEF77FE-ABBB-8E5E-1C20-CECAE9565106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07" creationId="{2E9841DD-E80A-47DD-5A98-B46FA79467B9}"/>
          </ac:spMkLst>
        </pc:spChg>
        <pc:spChg chg="del mod">
          <ac:chgData name="Elen Tonoyan" userId="a081e7e5-dafd-4abb-ad1b-4e186d3e8c55" providerId="ADAL" clId="{03A42D61-B37D-425D-AD3E-CF0ED3155DAC}" dt="2023-03-27T14:20:37.601" v="8721" actId="478"/>
          <ac:spMkLst>
            <pc:docMk/>
            <pc:sldMk cId="2600347452" sldId="385"/>
            <ac:spMk id="408" creationId="{11B4B7A3-E93B-CDAD-FF5A-74452C340B1C}"/>
          </ac:spMkLst>
        </pc:spChg>
        <pc:spChg chg="del mod">
          <ac:chgData name="Elen Tonoyan" userId="a081e7e5-dafd-4abb-ad1b-4e186d3e8c55" providerId="ADAL" clId="{03A42D61-B37D-425D-AD3E-CF0ED3155DAC}" dt="2023-03-27T14:20:40.640" v="8723" actId="478"/>
          <ac:spMkLst>
            <pc:docMk/>
            <pc:sldMk cId="2600347452" sldId="385"/>
            <ac:spMk id="409" creationId="{A2DDB077-E660-17D6-7C2B-F553DA5A0EA8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10" creationId="{381CA639-D196-2B52-9EE3-405B77456DE0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11" creationId="{CA44A6C4-216A-8131-B5C9-55BE0612169B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12" creationId="{BC0EF200-A4EF-0209-9175-3CF6986340FA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13" creationId="{7B156F2A-4030-1069-315E-59E7859E3F0B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14" creationId="{9DB35F58-1A01-8D18-F9D3-E6B011B55835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15" creationId="{FAF88954-6B83-8A4A-BAC3-7C8366F48233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16" creationId="{27DC3222-79C1-06CD-B5E7-DFA33DAACE83}"/>
          </ac:spMkLst>
        </pc:spChg>
        <pc:spChg chg="mod topLvl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17" creationId="{124159D1-1D4C-6DCA-C1E5-7A77FC25B9B0}"/>
          </ac:spMkLst>
        </pc:spChg>
        <pc:spChg chg="del mod topLvl">
          <ac:chgData name="Elen Tonoyan" userId="a081e7e5-dafd-4abb-ad1b-4e186d3e8c55" providerId="ADAL" clId="{03A42D61-B37D-425D-AD3E-CF0ED3155DAC}" dt="2023-03-28T12:47:00.169" v="9682" actId="478"/>
          <ac:spMkLst>
            <pc:docMk/>
            <pc:sldMk cId="2600347452" sldId="385"/>
            <ac:spMk id="418" creationId="{A3798396-3B1F-4AF1-8F28-9B0CCA29BA0C}"/>
          </ac:spMkLst>
        </pc:spChg>
        <pc:spChg chg="del mod topLvl">
          <ac:chgData name="Elen Tonoyan" userId="a081e7e5-dafd-4abb-ad1b-4e186d3e8c55" providerId="ADAL" clId="{03A42D61-B37D-425D-AD3E-CF0ED3155DAC}" dt="2023-03-28T12:48:19.325" v="9692" actId="478"/>
          <ac:spMkLst>
            <pc:docMk/>
            <pc:sldMk cId="2600347452" sldId="385"/>
            <ac:spMk id="419" creationId="{6ED75D7A-6531-0770-6B8E-5B9FD72D2D97}"/>
          </ac:spMkLst>
        </pc:spChg>
        <pc:spChg chg="del mod topLvl">
          <ac:chgData name="Elen Tonoyan" userId="a081e7e5-dafd-4abb-ad1b-4e186d3e8c55" providerId="ADAL" clId="{03A42D61-B37D-425D-AD3E-CF0ED3155DAC}" dt="2023-03-28T12:47:45.889" v="9686" actId="478"/>
          <ac:spMkLst>
            <pc:docMk/>
            <pc:sldMk cId="2600347452" sldId="385"/>
            <ac:spMk id="420" creationId="{D1FD70F0-F1E3-426D-2EB7-4E2D540F06E8}"/>
          </ac:spMkLst>
        </pc:spChg>
        <pc:spChg chg="del mod topLvl">
          <ac:chgData name="Elen Tonoyan" userId="a081e7e5-dafd-4abb-ad1b-4e186d3e8c55" providerId="ADAL" clId="{03A42D61-B37D-425D-AD3E-CF0ED3155DAC}" dt="2023-03-28T12:48:32.029" v="9695" actId="478"/>
          <ac:spMkLst>
            <pc:docMk/>
            <pc:sldMk cId="2600347452" sldId="385"/>
            <ac:spMk id="421" creationId="{8E629A3C-007C-698C-3A1F-89ABB9EEB3C8}"/>
          </ac:spMkLst>
        </pc:spChg>
        <pc:spChg chg="mod topLvl">
          <ac:chgData name="Elen Tonoyan" userId="a081e7e5-dafd-4abb-ad1b-4e186d3e8c55" providerId="ADAL" clId="{03A42D61-B37D-425D-AD3E-CF0ED3155DAC}" dt="2023-03-28T12:46:21.881" v="9675" actId="1076"/>
          <ac:spMkLst>
            <pc:docMk/>
            <pc:sldMk cId="2600347452" sldId="385"/>
            <ac:spMk id="422" creationId="{14EE917F-8163-2D90-00B5-FDC2BA75E761}"/>
          </ac:spMkLst>
        </pc:spChg>
        <pc:spChg chg="del mod topLvl">
          <ac:chgData name="Elen Tonoyan" userId="a081e7e5-dafd-4abb-ad1b-4e186d3e8c55" providerId="ADAL" clId="{03A42D61-B37D-425D-AD3E-CF0ED3155DAC}" dt="2023-03-28T12:49:12.010" v="9702" actId="478"/>
          <ac:spMkLst>
            <pc:docMk/>
            <pc:sldMk cId="2600347452" sldId="385"/>
            <ac:spMk id="423" creationId="{EC75F771-FEDF-0158-F3B7-BC40C77CE38D}"/>
          </ac:spMkLst>
        </pc:spChg>
        <pc:spChg chg="mod topLvl">
          <ac:chgData name="Elen Tonoyan" userId="a081e7e5-dafd-4abb-ad1b-4e186d3e8c55" providerId="ADAL" clId="{03A42D61-B37D-425D-AD3E-CF0ED3155DAC}" dt="2023-03-28T12:46:21.881" v="9675" actId="1076"/>
          <ac:spMkLst>
            <pc:docMk/>
            <pc:sldMk cId="2600347452" sldId="385"/>
            <ac:spMk id="424" creationId="{2074EA50-83BA-9016-B83D-DCA87AE97DC0}"/>
          </ac:spMkLst>
        </pc:spChg>
        <pc:spChg chg="del mod">
          <ac:chgData name="Elen Tonoyan" userId="a081e7e5-dafd-4abb-ad1b-4e186d3e8c55" providerId="ADAL" clId="{03A42D61-B37D-425D-AD3E-CF0ED3155DAC}" dt="2023-03-27T14:20:46.065" v="8725" actId="478"/>
          <ac:spMkLst>
            <pc:docMk/>
            <pc:sldMk cId="2600347452" sldId="385"/>
            <ac:spMk id="425" creationId="{49457044-4532-5E86-F5FA-52078F66737F}"/>
          </ac:spMkLst>
        </pc:spChg>
        <pc:spChg chg="del mod">
          <ac:chgData name="Elen Tonoyan" userId="a081e7e5-dafd-4abb-ad1b-4e186d3e8c55" providerId="ADAL" clId="{03A42D61-B37D-425D-AD3E-CF0ED3155DAC}" dt="2023-03-27T14:20:42.782" v="8724" actId="478"/>
          <ac:spMkLst>
            <pc:docMk/>
            <pc:sldMk cId="2600347452" sldId="385"/>
            <ac:spMk id="426" creationId="{64B9B3B8-2F26-7C5C-54EE-C8E288A42A95}"/>
          </ac:spMkLst>
        </pc:spChg>
        <pc:spChg chg="add del mod topLvl">
          <ac:chgData name="Elen Tonoyan" userId="a081e7e5-dafd-4abb-ad1b-4e186d3e8c55" providerId="ADAL" clId="{03A42D61-B37D-425D-AD3E-CF0ED3155DAC}" dt="2023-04-01T10:53:47.179" v="10390" actId="478"/>
          <ac:spMkLst>
            <pc:docMk/>
            <pc:sldMk cId="2600347452" sldId="385"/>
            <ac:spMk id="427" creationId="{3D8DD0C7-039B-7324-4AB7-07A915370FC0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45" creationId="{3D7442B3-ACC8-ED05-AEC3-98C77A653E2E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46" creationId="{79E3078E-C51C-3212-94D8-884896C9D694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52" creationId="{E6E95B21-C43D-B08C-069A-87C7F85E3D3A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53" creationId="{6D307441-F2A2-2C59-DEF6-647ECA10311E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59" creationId="{FEE94151-151B-3383-558B-E982F46A162E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60" creationId="{98C990CD-3CAF-FABA-31F0-1723C9E36D24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65" creationId="{3236804F-625E-43BB-378E-EB3504723883}"/>
          </ac:spMkLst>
        </pc:spChg>
        <pc:spChg chg="add mod">
          <ac:chgData name="Elen Tonoyan" userId="a081e7e5-dafd-4abb-ad1b-4e186d3e8c55" providerId="ADAL" clId="{03A42D61-B37D-425D-AD3E-CF0ED3155DAC}" dt="2023-03-28T12:53:27.231" v="9750" actId="164"/>
          <ac:spMkLst>
            <pc:docMk/>
            <pc:sldMk cId="2600347452" sldId="385"/>
            <ac:spMk id="466" creationId="{ED23BD0A-435A-5D7F-297B-4B31556A420C}"/>
          </ac:spMkLst>
        </pc:spChg>
        <pc:grpChg chg="add del mod">
          <ac:chgData name="Elen Tonoyan" userId="a081e7e5-dafd-4abb-ad1b-4e186d3e8c55" providerId="ADAL" clId="{03A42D61-B37D-425D-AD3E-CF0ED3155DAC}" dt="2023-03-28T12:33:43.314" v="9543" actId="165"/>
          <ac:grpSpMkLst>
            <pc:docMk/>
            <pc:sldMk cId="2600347452" sldId="385"/>
            <ac:grpSpMk id="4" creationId="{D37EEF17-AD3E-A2BE-EE75-2B80F7997A8F}"/>
          </ac:grpSpMkLst>
        </pc:grpChg>
        <pc:grpChg chg="add del">
          <ac:chgData name="Elen Tonoyan" userId="a081e7e5-dafd-4abb-ad1b-4e186d3e8c55" providerId="ADAL" clId="{03A42D61-B37D-425D-AD3E-CF0ED3155DAC}" dt="2023-03-25T09:05:00" v="8295" actId="478"/>
          <ac:grpSpMkLst>
            <pc:docMk/>
            <pc:sldMk cId="2600347452" sldId="385"/>
            <ac:grpSpMk id="5" creationId="{2232BE11-E587-500A-FB0F-CF5EE68C0843}"/>
          </ac:grpSpMkLst>
        </pc:grpChg>
        <pc:grpChg chg="mod">
          <ac:chgData name="Elen Tonoyan" userId="a081e7e5-dafd-4abb-ad1b-4e186d3e8c55" providerId="ADAL" clId="{03A42D61-B37D-425D-AD3E-CF0ED3155DAC}" dt="2023-04-01T10:53:46.992" v="10389" actId="1076"/>
          <ac:grpSpMkLst>
            <pc:docMk/>
            <pc:sldMk cId="2600347452" sldId="385"/>
            <ac:grpSpMk id="6" creationId="{DB2C704B-33C4-F169-43E7-B07539793517}"/>
          </ac:grpSpMkLst>
        </pc:grpChg>
        <pc:grpChg chg="add mod">
          <ac:chgData name="Elen Tonoyan" userId="a081e7e5-dafd-4abb-ad1b-4e186d3e8c55" providerId="ADAL" clId="{03A42D61-B37D-425D-AD3E-CF0ED3155DAC}" dt="2023-03-28T12:33:40.577" v="9541" actId="164"/>
          <ac:grpSpMkLst>
            <pc:docMk/>
            <pc:sldMk cId="2600347452" sldId="385"/>
            <ac:grpSpMk id="16" creationId="{733AF571-A645-440A-926A-BF9CB4291911}"/>
          </ac:grpSpMkLst>
        </pc:grpChg>
        <pc:grpChg chg="del">
          <ac:chgData name="Elen Tonoyan" userId="a081e7e5-dafd-4abb-ad1b-4e186d3e8c55" providerId="ADAL" clId="{03A42D61-B37D-425D-AD3E-CF0ED3155DAC}" dt="2023-03-27T14:20:18.521" v="8719" actId="478"/>
          <ac:grpSpMkLst>
            <pc:docMk/>
            <pc:sldMk cId="2600347452" sldId="385"/>
            <ac:grpSpMk id="348" creationId="{D98A12AE-EBC8-018F-B637-3E97DAA6A09B}"/>
          </ac:grpSpMkLst>
        </pc:grpChg>
        <pc:grpChg chg="del mod topLvl">
          <ac:chgData name="Elen Tonoyan" userId="a081e7e5-dafd-4abb-ad1b-4e186d3e8c55" providerId="ADAL" clId="{03A42D61-B37D-425D-AD3E-CF0ED3155DAC}" dt="2023-03-28T12:34:37.060" v="9553" actId="165"/>
          <ac:grpSpMkLst>
            <pc:docMk/>
            <pc:sldMk cId="2600347452" sldId="385"/>
            <ac:grpSpMk id="370" creationId="{52EC0F09-8FF3-2638-E3A1-3D85BC0899D6}"/>
          </ac:grpSpMkLst>
        </pc:grpChg>
        <pc:grpChg chg="add mod">
          <ac:chgData name="Elen Tonoyan" userId="a081e7e5-dafd-4abb-ad1b-4e186d3e8c55" providerId="ADAL" clId="{03A42D61-B37D-425D-AD3E-CF0ED3155DAC}" dt="2023-03-28T12:53:27.231" v="9750" actId="164"/>
          <ac:grpSpMkLst>
            <pc:docMk/>
            <pc:sldMk cId="2600347452" sldId="385"/>
            <ac:grpSpMk id="478" creationId="{AAA91F31-EEB1-99B2-3194-59D7DD29B140}"/>
          </ac:grpSpMkLst>
        </pc:grpChg>
        <pc:graphicFrameChg chg="mod modGraphic">
          <ac:chgData name="Elen Tonoyan" userId="a081e7e5-dafd-4abb-ad1b-4e186d3e8c55" providerId="ADAL" clId="{03A42D61-B37D-425D-AD3E-CF0ED3155DAC}" dt="2023-04-26T06:50:07.123" v="10692" actId="113"/>
          <ac:graphicFrameMkLst>
            <pc:docMk/>
            <pc:sldMk cId="2600347452" sldId="385"/>
            <ac:graphicFrameMk id="7" creationId="{71AE55F6-FBAA-FFCC-9503-F2FDB33F63FC}"/>
          </ac:graphicFrameMkLst>
        </pc:graphicFrameChg>
        <pc:picChg chg="mod topLvl">
          <ac:chgData name="Elen Tonoyan" userId="a081e7e5-dafd-4abb-ad1b-4e186d3e8c55" providerId="ADAL" clId="{03A42D61-B37D-425D-AD3E-CF0ED3155DAC}" dt="2023-03-25T09:05:08.799" v="8296" actId="1076"/>
          <ac:picMkLst>
            <pc:docMk/>
            <pc:sldMk cId="2600347452" sldId="385"/>
            <ac:picMk id="179" creationId="{6ECD96CA-36ED-A04B-F826-94C68A1AF7D6}"/>
          </ac:picMkLst>
        </pc:picChg>
        <pc:picChg chg="del">
          <ac:chgData name="Elen Tonoyan" userId="a081e7e5-dafd-4abb-ad1b-4e186d3e8c55" providerId="ADAL" clId="{03A42D61-B37D-425D-AD3E-CF0ED3155DAC}" dt="2023-03-25T09:04:52.994" v="8292" actId="478"/>
          <ac:picMkLst>
            <pc:docMk/>
            <pc:sldMk cId="2600347452" sldId="385"/>
            <ac:picMk id="294" creationId="{0C0E25F6-983C-7C16-C6E3-02EC27001005}"/>
          </ac:picMkLst>
        </pc:picChg>
        <pc:picChg chg="del topLvl">
          <ac:chgData name="Elen Tonoyan" userId="a081e7e5-dafd-4abb-ad1b-4e186d3e8c55" providerId="ADAL" clId="{03A42D61-B37D-425D-AD3E-CF0ED3155DAC}" dt="2023-03-25T09:05:00" v="8295" actId="478"/>
          <ac:picMkLst>
            <pc:docMk/>
            <pc:sldMk cId="2600347452" sldId="385"/>
            <ac:picMk id="310" creationId="{D8D80CC5-5296-C314-F4EF-32A862B869D1}"/>
          </ac:picMkLst>
        </pc:pic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23" creationId="{3B087200-2ED3-5615-1ACE-6E801A4454BE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24" creationId="{192B4399-528E-8A0E-1BCD-E77A907ABB7D}"/>
          </ac:cxnSpMkLst>
        </pc:cxnChg>
        <pc:cxnChg chg="mod">
          <ac:chgData name="Elen Tonoyan" userId="a081e7e5-dafd-4abb-ad1b-4e186d3e8c55" providerId="ADAL" clId="{03A42D61-B37D-425D-AD3E-CF0ED3155DAC}" dt="2023-03-27T14:20:18.521" v="8719" actId="478"/>
          <ac:cxnSpMkLst>
            <pc:docMk/>
            <pc:sldMk cId="2600347452" sldId="385"/>
            <ac:cxnSpMk id="160" creationId="{B38F7F00-5A03-78AD-37D9-9E7D8B9760C5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161" creationId="{B34E31A3-B513-849D-5985-8BD944C540C4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162" creationId="{ABCFC340-59EE-CEEB-FF61-E1785EA84E31}"/>
          </ac:cxnSpMkLst>
        </pc:cxnChg>
        <pc:cxnChg chg="mod">
          <ac:chgData name="Elen Tonoyan" userId="a081e7e5-dafd-4abb-ad1b-4e186d3e8c55" providerId="ADAL" clId="{03A42D61-B37D-425D-AD3E-CF0ED3155DAC}" dt="2023-03-27T14:20:18.521" v="8719" actId="478"/>
          <ac:cxnSpMkLst>
            <pc:docMk/>
            <pc:sldMk cId="2600347452" sldId="385"/>
            <ac:cxnSpMk id="162" creationId="{EE2EE2D6-F4F2-EADB-FE46-69E4CC537E29}"/>
          </ac:cxnSpMkLst>
        </pc:cxnChg>
        <pc:cxnChg chg="del mod">
          <ac:chgData name="Elen Tonoyan" userId="a081e7e5-dafd-4abb-ad1b-4e186d3e8c55" providerId="ADAL" clId="{03A42D61-B37D-425D-AD3E-CF0ED3155DAC}" dt="2023-03-27T14:21:06.333" v="8726" actId="478"/>
          <ac:cxnSpMkLst>
            <pc:docMk/>
            <pc:sldMk cId="2600347452" sldId="385"/>
            <ac:cxnSpMk id="165" creationId="{73792815-8AD6-4154-08E1-FE03B34D8A8E}"/>
          </ac:cxnSpMkLst>
        </pc:cxnChg>
        <pc:cxnChg chg="del mod topLvl">
          <ac:chgData name="Elen Tonoyan" userId="a081e7e5-dafd-4abb-ad1b-4e186d3e8c55" providerId="ADAL" clId="{03A42D61-B37D-425D-AD3E-CF0ED3155DAC}" dt="2023-03-28T12:43:46.380" v="9646" actId="478"/>
          <ac:cxnSpMkLst>
            <pc:docMk/>
            <pc:sldMk cId="2600347452" sldId="385"/>
            <ac:cxnSpMk id="168" creationId="{37C754E6-F96D-7AE3-0CA5-8954CDFAC543}"/>
          </ac:cxnSpMkLst>
        </pc:cxnChg>
        <pc:cxnChg chg="del mod topLvl">
          <ac:chgData name="Elen Tonoyan" userId="a081e7e5-dafd-4abb-ad1b-4e186d3e8c55" providerId="ADAL" clId="{03A42D61-B37D-425D-AD3E-CF0ED3155DAC}" dt="2023-03-28T12:43:46.380" v="9646" actId="478"/>
          <ac:cxnSpMkLst>
            <pc:docMk/>
            <pc:sldMk cId="2600347452" sldId="385"/>
            <ac:cxnSpMk id="179" creationId="{D7732DFA-2D3C-0048-7A92-89CF61CDEDCD}"/>
          </ac:cxnSpMkLst>
        </pc:cxnChg>
        <pc:cxnChg chg="add del mod">
          <ac:chgData name="Elen Tonoyan" userId="a081e7e5-dafd-4abb-ad1b-4e186d3e8c55" providerId="ADAL" clId="{03A42D61-B37D-425D-AD3E-CF0ED3155DAC}" dt="2023-03-28T12:43:18.297" v="9637" actId="478"/>
          <ac:cxnSpMkLst>
            <pc:docMk/>
            <pc:sldMk cId="2600347452" sldId="385"/>
            <ac:cxnSpMk id="184" creationId="{8728CDBC-B224-C624-0B55-069860DE6B0E}"/>
          </ac:cxnSpMkLst>
        </pc:cxnChg>
        <pc:cxnChg chg="add del mod">
          <ac:chgData name="Elen Tonoyan" userId="a081e7e5-dafd-4abb-ad1b-4e186d3e8c55" providerId="ADAL" clId="{03A42D61-B37D-425D-AD3E-CF0ED3155DAC}" dt="2023-03-28T12:43:22.365" v="9639" actId="478"/>
          <ac:cxnSpMkLst>
            <pc:docMk/>
            <pc:sldMk cId="2600347452" sldId="385"/>
            <ac:cxnSpMk id="185" creationId="{1B4AE61C-0083-DDC2-7BDF-C425AA41F030}"/>
          </ac:cxnSpMkLst>
        </pc:cxnChg>
        <pc:cxnChg chg="add del mod">
          <ac:chgData name="Elen Tonoyan" userId="a081e7e5-dafd-4abb-ad1b-4e186d3e8c55" providerId="ADAL" clId="{03A42D61-B37D-425D-AD3E-CF0ED3155DAC}" dt="2023-03-28T12:43:39.353" v="9643" actId="478"/>
          <ac:cxnSpMkLst>
            <pc:docMk/>
            <pc:sldMk cId="2600347452" sldId="385"/>
            <ac:cxnSpMk id="189" creationId="{A4307CDA-F9D5-552D-856C-DF0B96B450C0}"/>
          </ac:cxnSpMkLst>
        </pc:cxnChg>
        <pc:cxnChg chg="add del mod">
          <ac:chgData name="Elen Tonoyan" userId="a081e7e5-dafd-4abb-ad1b-4e186d3e8c55" providerId="ADAL" clId="{03A42D61-B37D-425D-AD3E-CF0ED3155DAC}" dt="2023-03-28T12:43:40.426" v="9644" actId="478"/>
          <ac:cxnSpMkLst>
            <pc:docMk/>
            <pc:sldMk cId="2600347452" sldId="385"/>
            <ac:cxnSpMk id="190" creationId="{422F8BAC-AABB-74BE-82D7-85008AC37278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291" creationId="{98E93306-9A68-7110-C849-8CBB984BE41A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292" creationId="{E2B4B77A-56BF-A2A1-7E76-5FAB25263BB8}"/>
          </ac:cxnSpMkLst>
        </pc:cxnChg>
        <pc:cxnChg chg="del mod topLvl">
          <ac:chgData name="Elen Tonoyan" userId="a081e7e5-dafd-4abb-ad1b-4e186d3e8c55" providerId="ADAL" clId="{03A42D61-B37D-425D-AD3E-CF0ED3155DAC}" dt="2023-03-28T12:46:00.057" v="9671" actId="478"/>
          <ac:cxnSpMkLst>
            <pc:docMk/>
            <pc:sldMk cId="2600347452" sldId="385"/>
            <ac:cxnSpMk id="295" creationId="{CC2EFF82-6392-8475-0B64-68711ECC8C8D}"/>
          </ac:cxnSpMkLst>
        </pc:cxnChg>
        <pc:cxnChg chg="del mod topLvl">
          <ac:chgData name="Elen Tonoyan" userId="a081e7e5-dafd-4abb-ad1b-4e186d3e8c55" providerId="ADAL" clId="{03A42D61-B37D-425D-AD3E-CF0ED3155DAC}" dt="2023-03-28T12:46:00.057" v="9671" actId="478"/>
          <ac:cxnSpMkLst>
            <pc:docMk/>
            <pc:sldMk cId="2600347452" sldId="385"/>
            <ac:cxnSpMk id="296" creationId="{DC75A494-1F59-5E7A-A41D-F16999C3B755}"/>
          </ac:cxnSpMkLst>
        </pc:cxnChg>
        <pc:cxnChg chg="del mod topLvl">
          <ac:chgData name="Elen Tonoyan" userId="a081e7e5-dafd-4abb-ad1b-4e186d3e8c55" providerId="ADAL" clId="{03A42D61-B37D-425D-AD3E-CF0ED3155DAC}" dt="2023-03-28T12:46:00.057" v="9671" actId="478"/>
          <ac:cxnSpMkLst>
            <pc:docMk/>
            <pc:sldMk cId="2600347452" sldId="385"/>
            <ac:cxnSpMk id="297" creationId="{0187DD5B-0529-3DDF-77D0-A78E380145A1}"/>
          </ac:cxnSpMkLst>
        </pc:cxnChg>
        <pc:cxnChg chg="del mod topLvl">
          <ac:chgData name="Elen Tonoyan" userId="a081e7e5-dafd-4abb-ad1b-4e186d3e8c55" providerId="ADAL" clId="{03A42D61-B37D-425D-AD3E-CF0ED3155DAC}" dt="2023-03-28T12:46:00.057" v="9671" actId="478"/>
          <ac:cxnSpMkLst>
            <pc:docMk/>
            <pc:sldMk cId="2600347452" sldId="385"/>
            <ac:cxnSpMk id="298" creationId="{C656A17C-ADD8-F90A-7D63-E6A2CE8B31A7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302" creationId="{9A784968-3F0B-4A59-B0C1-F34C98FB86D6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303" creationId="{EC9FA3E9-29A2-3257-F745-80F2F2DE5A43}"/>
          </ac:cxnSpMkLst>
        </pc:cxnChg>
        <pc:cxnChg chg="del mod">
          <ac:chgData name="Elen Tonoyan" userId="a081e7e5-dafd-4abb-ad1b-4e186d3e8c55" providerId="ADAL" clId="{03A42D61-B37D-425D-AD3E-CF0ED3155DAC}" dt="2023-03-27T14:20:15.380" v="8718" actId="478"/>
          <ac:cxnSpMkLst>
            <pc:docMk/>
            <pc:sldMk cId="2600347452" sldId="385"/>
            <ac:cxnSpMk id="306" creationId="{B591A1E4-F23F-2465-2BC0-CD1E891152CC}"/>
          </ac:cxnSpMkLst>
        </pc:cxnChg>
        <pc:cxnChg chg="mod">
          <ac:chgData name="Elen Tonoyan" userId="a081e7e5-dafd-4abb-ad1b-4e186d3e8c55" providerId="ADAL" clId="{03A42D61-B37D-425D-AD3E-CF0ED3155DAC}" dt="2023-03-27T14:20:18.521" v="8719" actId="478"/>
          <ac:cxnSpMkLst>
            <pc:docMk/>
            <pc:sldMk cId="2600347452" sldId="385"/>
            <ac:cxnSpMk id="307" creationId="{A43C7DB4-486F-DBC6-A9F3-24993B7B5B5C}"/>
          </ac:cxnSpMkLst>
        </pc:cxnChg>
        <pc:cxnChg chg="mod">
          <ac:chgData name="Elen Tonoyan" userId="a081e7e5-dafd-4abb-ad1b-4e186d3e8c55" providerId="ADAL" clId="{03A42D61-B37D-425D-AD3E-CF0ED3155DAC}" dt="2023-03-27T14:20:18.521" v="8719" actId="478"/>
          <ac:cxnSpMkLst>
            <pc:docMk/>
            <pc:sldMk cId="2600347452" sldId="385"/>
            <ac:cxnSpMk id="308" creationId="{1D9B15BA-FC43-7FD0-E85D-46164A6CC83C}"/>
          </ac:cxnSpMkLst>
        </pc:cxnChg>
        <pc:cxnChg chg="mod">
          <ac:chgData name="Elen Tonoyan" userId="a081e7e5-dafd-4abb-ad1b-4e186d3e8c55" providerId="ADAL" clId="{03A42D61-B37D-425D-AD3E-CF0ED3155DAC}" dt="2023-03-27T14:20:18.521" v="8719" actId="478"/>
          <ac:cxnSpMkLst>
            <pc:docMk/>
            <pc:sldMk cId="2600347452" sldId="385"/>
            <ac:cxnSpMk id="311" creationId="{C90A702C-4E15-E39D-2FE0-BEF6946E2FC3}"/>
          </ac:cxnSpMkLst>
        </pc:cxnChg>
        <pc:cxnChg chg="mod">
          <ac:chgData name="Elen Tonoyan" userId="a081e7e5-dafd-4abb-ad1b-4e186d3e8c55" providerId="ADAL" clId="{03A42D61-B37D-425D-AD3E-CF0ED3155DAC}" dt="2023-03-27T14:20:18.521" v="8719" actId="478"/>
          <ac:cxnSpMkLst>
            <pc:docMk/>
            <pc:sldMk cId="2600347452" sldId="385"/>
            <ac:cxnSpMk id="312" creationId="{0181AEA1-1755-9631-5C62-08B7B9F27626}"/>
          </ac:cxnSpMkLst>
        </pc:cxnChg>
        <pc:cxnChg chg="mod">
          <ac:chgData name="Elen Tonoyan" userId="a081e7e5-dafd-4abb-ad1b-4e186d3e8c55" providerId="ADAL" clId="{03A42D61-B37D-425D-AD3E-CF0ED3155DAC}" dt="2023-03-27T14:20:18.521" v="8719" actId="478"/>
          <ac:cxnSpMkLst>
            <pc:docMk/>
            <pc:sldMk cId="2600347452" sldId="385"/>
            <ac:cxnSpMk id="314" creationId="{F5A712FA-36BC-0BA8-4789-48166D952D84}"/>
          </ac:cxnSpMkLst>
        </pc:cxnChg>
        <pc:cxnChg chg="mod">
          <ac:chgData name="Elen Tonoyan" userId="a081e7e5-dafd-4abb-ad1b-4e186d3e8c55" providerId="ADAL" clId="{03A42D61-B37D-425D-AD3E-CF0ED3155DAC}" dt="2023-03-27T14:20:18.521" v="8719" actId="478"/>
          <ac:cxnSpMkLst>
            <pc:docMk/>
            <pc:sldMk cId="2600347452" sldId="385"/>
            <ac:cxnSpMk id="316" creationId="{E9336955-2730-4C7F-F1E5-8329B12FB751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317" creationId="{817D093F-94E3-E7D6-BAE4-605FEAB1DB16}"/>
          </ac:cxnSpMkLst>
        </pc:cxnChg>
        <pc:cxnChg chg="mod">
          <ac:chgData name="Elen Tonoyan" userId="a081e7e5-dafd-4abb-ad1b-4e186d3e8c55" providerId="ADAL" clId="{03A42D61-B37D-425D-AD3E-CF0ED3155DAC}" dt="2023-03-27T14:20:18.521" v="8719" actId="478"/>
          <ac:cxnSpMkLst>
            <pc:docMk/>
            <pc:sldMk cId="2600347452" sldId="385"/>
            <ac:cxnSpMk id="317" creationId="{93BCE20B-D119-FE13-20B4-7533AD3E0D3F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318" creationId="{376CE900-9EDB-BD59-9B5A-19F43AD29606}"/>
          </ac:cxnSpMkLst>
        </pc:cxnChg>
        <pc:cxnChg chg="mod">
          <ac:chgData name="Elen Tonoyan" userId="a081e7e5-dafd-4abb-ad1b-4e186d3e8c55" providerId="ADAL" clId="{03A42D61-B37D-425D-AD3E-CF0ED3155DAC}" dt="2023-03-27T14:20:18.521" v="8719" actId="478"/>
          <ac:cxnSpMkLst>
            <pc:docMk/>
            <pc:sldMk cId="2600347452" sldId="385"/>
            <ac:cxnSpMk id="318" creationId="{4ED53459-DBBE-7B7E-C702-29DC1C457F75}"/>
          </ac:cxnSpMkLst>
        </pc:cxnChg>
        <pc:cxnChg chg="mod">
          <ac:chgData name="Elen Tonoyan" userId="a081e7e5-dafd-4abb-ad1b-4e186d3e8c55" providerId="ADAL" clId="{03A42D61-B37D-425D-AD3E-CF0ED3155DAC}" dt="2023-03-27T14:20:18.521" v="8719" actId="478"/>
          <ac:cxnSpMkLst>
            <pc:docMk/>
            <pc:sldMk cId="2600347452" sldId="385"/>
            <ac:cxnSpMk id="319" creationId="{8976DAD5-F837-BD79-7BD7-5A2CB44E35A1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322" creationId="{F63EB012-6974-A673-C1F2-109B8B028585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323" creationId="{3E44EE1A-A805-6974-3D1F-7140468856BF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333" creationId="{BDF922F1-9BA3-C86A-381A-4FFAC10748AC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334" creationId="{5A799A98-D116-522A-7EE5-5B4EA833FC64}"/>
          </ac:cxnSpMkLst>
        </pc:cxnChg>
        <pc:cxnChg chg="del mod topLvl">
          <ac:chgData name="Elen Tonoyan" userId="a081e7e5-dafd-4abb-ad1b-4e186d3e8c55" providerId="ADAL" clId="{03A42D61-B37D-425D-AD3E-CF0ED3155DAC}" dt="2023-03-28T12:46:45.915" v="9678" actId="478"/>
          <ac:cxnSpMkLst>
            <pc:docMk/>
            <pc:sldMk cId="2600347452" sldId="385"/>
            <ac:cxnSpMk id="339" creationId="{936DD412-66B1-5C52-6786-221F38D2AD81}"/>
          </ac:cxnSpMkLst>
        </pc:cxnChg>
        <pc:cxnChg chg="del mod topLvl">
          <ac:chgData name="Elen Tonoyan" userId="a081e7e5-dafd-4abb-ad1b-4e186d3e8c55" providerId="ADAL" clId="{03A42D61-B37D-425D-AD3E-CF0ED3155DAC}" dt="2023-03-28T12:46:45.915" v="9678" actId="478"/>
          <ac:cxnSpMkLst>
            <pc:docMk/>
            <pc:sldMk cId="2600347452" sldId="385"/>
            <ac:cxnSpMk id="340" creationId="{1859E72E-12B0-8D07-5F02-8518241DE4D8}"/>
          </ac:cxnSpMkLst>
        </pc:cxnChg>
        <pc:cxnChg chg="del mod topLvl">
          <ac:chgData name="Elen Tonoyan" userId="a081e7e5-dafd-4abb-ad1b-4e186d3e8c55" providerId="ADAL" clId="{03A42D61-B37D-425D-AD3E-CF0ED3155DAC}" dt="2023-03-28T12:46:45.915" v="9678" actId="478"/>
          <ac:cxnSpMkLst>
            <pc:docMk/>
            <pc:sldMk cId="2600347452" sldId="385"/>
            <ac:cxnSpMk id="341" creationId="{AF3F3FC0-F379-2505-D756-B247CAEDF00E}"/>
          </ac:cxnSpMkLst>
        </pc:cxnChg>
        <pc:cxnChg chg="del mod topLvl">
          <ac:chgData name="Elen Tonoyan" userId="a081e7e5-dafd-4abb-ad1b-4e186d3e8c55" providerId="ADAL" clId="{03A42D61-B37D-425D-AD3E-CF0ED3155DAC}" dt="2023-03-28T12:46:45.915" v="9678" actId="478"/>
          <ac:cxnSpMkLst>
            <pc:docMk/>
            <pc:sldMk cId="2600347452" sldId="385"/>
            <ac:cxnSpMk id="342" creationId="{6A4B493C-40E8-FDD3-1261-2B32645E3518}"/>
          </ac:cxnSpMkLst>
        </pc:cxnChg>
        <pc:cxnChg chg="del mod topLvl">
          <ac:chgData name="Elen Tonoyan" userId="a081e7e5-dafd-4abb-ad1b-4e186d3e8c55" providerId="ADAL" clId="{03A42D61-B37D-425D-AD3E-CF0ED3155DAC}" dt="2023-03-28T12:48:02.493" v="9688" actId="478"/>
          <ac:cxnSpMkLst>
            <pc:docMk/>
            <pc:sldMk cId="2600347452" sldId="385"/>
            <ac:cxnSpMk id="343" creationId="{5F4499D7-60A9-681D-FAE9-955D71BB4479}"/>
          </ac:cxnSpMkLst>
        </pc:cxnChg>
        <pc:cxnChg chg="del mod topLvl">
          <ac:chgData name="Elen Tonoyan" userId="a081e7e5-dafd-4abb-ad1b-4e186d3e8c55" providerId="ADAL" clId="{03A42D61-B37D-425D-AD3E-CF0ED3155DAC}" dt="2023-03-28T12:48:02.493" v="9688" actId="478"/>
          <ac:cxnSpMkLst>
            <pc:docMk/>
            <pc:sldMk cId="2600347452" sldId="385"/>
            <ac:cxnSpMk id="344" creationId="{92D12272-D606-345F-5D02-7B11FB612E39}"/>
          </ac:cxnSpMkLst>
        </pc:cxnChg>
        <pc:cxnChg chg="del mod topLvl">
          <ac:chgData name="Elen Tonoyan" userId="a081e7e5-dafd-4abb-ad1b-4e186d3e8c55" providerId="ADAL" clId="{03A42D61-B37D-425D-AD3E-CF0ED3155DAC}" dt="2023-03-28T12:48:02.493" v="9688" actId="478"/>
          <ac:cxnSpMkLst>
            <pc:docMk/>
            <pc:sldMk cId="2600347452" sldId="385"/>
            <ac:cxnSpMk id="345" creationId="{628410F8-31F8-DA77-8A7A-5E61C9D1149B}"/>
          </ac:cxnSpMkLst>
        </pc:cxnChg>
        <pc:cxnChg chg="del mod topLvl">
          <ac:chgData name="Elen Tonoyan" userId="a081e7e5-dafd-4abb-ad1b-4e186d3e8c55" providerId="ADAL" clId="{03A42D61-B37D-425D-AD3E-CF0ED3155DAC}" dt="2023-03-28T12:48:02.493" v="9688" actId="478"/>
          <ac:cxnSpMkLst>
            <pc:docMk/>
            <pc:sldMk cId="2600347452" sldId="385"/>
            <ac:cxnSpMk id="346" creationId="{3CB7A865-18C5-1365-F91B-57A08F911903}"/>
          </ac:cxnSpMkLst>
        </pc:cxnChg>
        <pc:cxnChg chg="del mod topLvl">
          <ac:chgData name="Elen Tonoyan" userId="a081e7e5-dafd-4abb-ad1b-4e186d3e8c55" providerId="ADAL" clId="{03A42D61-B37D-425D-AD3E-CF0ED3155DAC}" dt="2023-03-28T12:49:10.842" v="9701" actId="478"/>
          <ac:cxnSpMkLst>
            <pc:docMk/>
            <pc:sldMk cId="2600347452" sldId="385"/>
            <ac:cxnSpMk id="347" creationId="{8E951D6B-5C70-6B57-72AC-5C26ADCE9913}"/>
          </ac:cxnSpMkLst>
        </pc:cxnChg>
        <pc:cxnChg chg="del mod topLvl">
          <ac:chgData name="Elen Tonoyan" userId="a081e7e5-dafd-4abb-ad1b-4e186d3e8c55" providerId="ADAL" clId="{03A42D61-B37D-425D-AD3E-CF0ED3155DAC}" dt="2023-03-28T12:49:10.842" v="9701" actId="478"/>
          <ac:cxnSpMkLst>
            <pc:docMk/>
            <pc:sldMk cId="2600347452" sldId="385"/>
            <ac:cxnSpMk id="349" creationId="{299D9BF3-5EF0-3BB9-E388-3719BCDB6AF1}"/>
          </ac:cxnSpMkLst>
        </pc:cxnChg>
        <pc:cxnChg chg="del mod topLvl">
          <ac:chgData name="Elen Tonoyan" userId="a081e7e5-dafd-4abb-ad1b-4e186d3e8c55" providerId="ADAL" clId="{03A42D61-B37D-425D-AD3E-CF0ED3155DAC}" dt="2023-03-28T12:49:10.842" v="9701" actId="478"/>
          <ac:cxnSpMkLst>
            <pc:docMk/>
            <pc:sldMk cId="2600347452" sldId="385"/>
            <ac:cxnSpMk id="350" creationId="{099A9E90-AEA5-CD5C-E5F0-7D3EC9BD9C17}"/>
          </ac:cxnSpMkLst>
        </pc:cxnChg>
        <pc:cxnChg chg="del mod topLvl">
          <ac:chgData name="Elen Tonoyan" userId="a081e7e5-dafd-4abb-ad1b-4e186d3e8c55" providerId="ADAL" clId="{03A42D61-B37D-425D-AD3E-CF0ED3155DAC}" dt="2023-03-28T12:49:10.842" v="9701" actId="478"/>
          <ac:cxnSpMkLst>
            <pc:docMk/>
            <pc:sldMk cId="2600347452" sldId="385"/>
            <ac:cxnSpMk id="351" creationId="{61C2AECD-54DD-37B2-CD77-05AD52F562D1}"/>
          </ac:cxnSpMkLst>
        </pc:cxnChg>
        <pc:cxnChg chg="del mod topLvl">
          <ac:chgData name="Elen Tonoyan" userId="a081e7e5-dafd-4abb-ad1b-4e186d3e8c55" providerId="ADAL" clId="{03A42D61-B37D-425D-AD3E-CF0ED3155DAC}" dt="2023-03-28T12:43:46.380" v="9646" actId="478"/>
          <ac:cxnSpMkLst>
            <pc:docMk/>
            <pc:sldMk cId="2600347452" sldId="385"/>
            <ac:cxnSpMk id="352" creationId="{9962A15B-A21A-6CFB-C859-DE2783B1894F}"/>
          </ac:cxnSpMkLst>
        </pc:cxnChg>
        <pc:cxnChg chg="del mod topLvl">
          <ac:chgData name="Elen Tonoyan" userId="a081e7e5-dafd-4abb-ad1b-4e186d3e8c55" providerId="ADAL" clId="{03A42D61-B37D-425D-AD3E-CF0ED3155DAC}" dt="2023-03-28T12:43:46.380" v="9646" actId="478"/>
          <ac:cxnSpMkLst>
            <pc:docMk/>
            <pc:sldMk cId="2600347452" sldId="385"/>
            <ac:cxnSpMk id="353" creationId="{26FFA1CB-F375-FED9-082D-7658E35081DF}"/>
          </ac:cxnSpMkLst>
        </pc:cxnChg>
        <pc:cxnChg chg="del mod topLvl">
          <ac:chgData name="Elen Tonoyan" userId="a081e7e5-dafd-4abb-ad1b-4e186d3e8c55" providerId="ADAL" clId="{03A42D61-B37D-425D-AD3E-CF0ED3155DAC}" dt="2023-03-28T12:41:49.241" v="9623" actId="478"/>
          <ac:cxnSpMkLst>
            <pc:docMk/>
            <pc:sldMk cId="2600347452" sldId="385"/>
            <ac:cxnSpMk id="354" creationId="{96456932-EC37-466D-5B7C-1FAF5D36A022}"/>
          </ac:cxnSpMkLst>
        </pc:cxnChg>
        <pc:cxnChg chg="del mod topLvl">
          <ac:chgData name="Elen Tonoyan" userId="a081e7e5-dafd-4abb-ad1b-4e186d3e8c55" providerId="ADAL" clId="{03A42D61-B37D-425D-AD3E-CF0ED3155DAC}" dt="2023-03-28T12:41:49.241" v="9623" actId="478"/>
          <ac:cxnSpMkLst>
            <pc:docMk/>
            <pc:sldMk cId="2600347452" sldId="385"/>
            <ac:cxnSpMk id="355" creationId="{F4638A0F-196D-7714-B7FD-F7D04F4439AE}"/>
          </ac:cxnSpMkLst>
        </pc:cxnChg>
        <pc:cxnChg chg="del mod topLvl">
          <ac:chgData name="Elen Tonoyan" userId="a081e7e5-dafd-4abb-ad1b-4e186d3e8c55" providerId="ADAL" clId="{03A42D61-B37D-425D-AD3E-CF0ED3155DAC}" dt="2023-03-28T12:41:49.241" v="9623" actId="478"/>
          <ac:cxnSpMkLst>
            <pc:docMk/>
            <pc:sldMk cId="2600347452" sldId="385"/>
            <ac:cxnSpMk id="356" creationId="{215EDBFE-CE37-2F21-FB73-6BF919FF953C}"/>
          </ac:cxnSpMkLst>
        </pc:cxnChg>
        <pc:cxnChg chg="del mod topLvl">
          <ac:chgData name="Elen Tonoyan" userId="a081e7e5-dafd-4abb-ad1b-4e186d3e8c55" providerId="ADAL" clId="{03A42D61-B37D-425D-AD3E-CF0ED3155DAC}" dt="2023-03-28T12:41:49.241" v="9623" actId="478"/>
          <ac:cxnSpMkLst>
            <pc:docMk/>
            <pc:sldMk cId="2600347452" sldId="385"/>
            <ac:cxnSpMk id="357" creationId="{E05BCB71-F0A6-F533-7FFE-EE9CBEA344C9}"/>
          </ac:cxnSpMkLst>
        </pc:cxnChg>
        <pc:cxnChg chg="add del mod topLvl">
          <ac:chgData name="Elen Tonoyan" userId="a081e7e5-dafd-4abb-ad1b-4e186d3e8c55" providerId="ADAL" clId="{03A42D61-B37D-425D-AD3E-CF0ED3155DAC}" dt="2023-03-28T12:40:02.642" v="9607" actId="478"/>
          <ac:cxnSpMkLst>
            <pc:docMk/>
            <pc:sldMk cId="2600347452" sldId="385"/>
            <ac:cxnSpMk id="358" creationId="{5D5BEFC8-71A2-8F7A-A1A9-F920089096FB}"/>
          </ac:cxnSpMkLst>
        </pc:cxnChg>
        <pc:cxnChg chg="add del mod topLvl">
          <ac:chgData name="Elen Tonoyan" userId="a081e7e5-dafd-4abb-ad1b-4e186d3e8c55" providerId="ADAL" clId="{03A42D61-B37D-425D-AD3E-CF0ED3155DAC}" dt="2023-03-28T12:40:02.642" v="9607" actId="478"/>
          <ac:cxnSpMkLst>
            <pc:docMk/>
            <pc:sldMk cId="2600347452" sldId="385"/>
            <ac:cxnSpMk id="359" creationId="{E92F3AF1-D417-4A18-E97E-4C153775817A}"/>
          </ac:cxnSpMkLst>
        </pc:cxnChg>
        <pc:cxnChg chg="add del mod topLvl">
          <ac:chgData name="Elen Tonoyan" userId="a081e7e5-dafd-4abb-ad1b-4e186d3e8c55" providerId="ADAL" clId="{03A42D61-B37D-425D-AD3E-CF0ED3155DAC}" dt="2023-03-28T12:40:02.642" v="9607" actId="478"/>
          <ac:cxnSpMkLst>
            <pc:docMk/>
            <pc:sldMk cId="2600347452" sldId="385"/>
            <ac:cxnSpMk id="360" creationId="{B88CD2AB-8447-4417-CD25-A554287D7A4C}"/>
          </ac:cxnSpMkLst>
        </pc:cxnChg>
        <pc:cxnChg chg="add del mod topLvl">
          <ac:chgData name="Elen Tonoyan" userId="a081e7e5-dafd-4abb-ad1b-4e186d3e8c55" providerId="ADAL" clId="{03A42D61-B37D-425D-AD3E-CF0ED3155DAC}" dt="2023-03-28T12:40:02.642" v="9607" actId="478"/>
          <ac:cxnSpMkLst>
            <pc:docMk/>
            <pc:sldMk cId="2600347452" sldId="385"/>
            <ac:cxnSpMk id="361" creationId="{A797DDA0-3AE7-CD14-F144-19EB020334A0}"/>
          </ac:cxnSpMkLst>
        </pc:cxnChg>
        <pc:cxnChg chg="del mod topLvl">
          <ac:chgData name="Elen Tonoyan" userId="a081e7e5-dafd-4abb-ad1b-4e186d3e8c55" providerId="ADAL" clId="{03A42D61-B37D-425D-AD3E-CF0ED3155DAC}" dt="2023-03-28T12:37:53.498" v="9589" actId="478"/>
          <ac:cxnSpMkLst>
            <pc:docMk/>
            <pc:sldMk cId="2600347452" sldId="385"/>
            <ac:cxnSpMk id="362" creationId="{F3CE6B3C-5092-FD92-66ED-6CC4812B1B94}"/>
          </ac:cxnSpMkLst>
        </pc:cxnChg>
        <pc:cxnChg chg="del mod topLvl">
          <ac:chgData name="Elen Tonoyan" userId="a081e7e5-dafd-4abb-ad1b-4e186d3e8c55" providerId="ADAL" clId="{03A42D61-B37D-425D-AD3E-CF0ED3155DAC}" dt="2023-03-28T12:37:53.498" v="9589" actId="478"/>
          <ac:cxnSpMkLst>
            <pc:docMk/>
            <pc:sldMk cId="2600347452" sldId="385"/>
            <ac:cxnSpMk id="363" creationId="{C55B1297-5649-84CC-9975-0BD2F49062E9}"/>
          </ac:cxnSpMkLst>
        </pc:cxnChg>
        <pc:cxnChg chg="del mod topLvl">
          <ac:chgData name="Elen Tonoyan" userId="a081e7e5-dafd-4abb-ad1b-4e186d3e8c55" providerId="ADAL" clId="{03A42D61-B37D-425D-AD3E-CF0ED3155DAC}" dt="2023-03-28T12:37:53.498" v="9589" actId="478"/>
          <ac:cxnSpMkLst>
            <pc:docMk/>
            <pc:sldMk cId="2600347452" sldId="385"/>
            <ac:cxnSpMk id="364" creationId="{C7937B6E-3551-E8BF-B4BC-CAEFF1E8095C}"/>
          </ac:cxnSpMkLst>
        </pc:cxnChg>
        <pc:cxnChg chg="del mod topLvl">
          <ac:chgData name="Elen Tonoyan" userId="a081e7e5-dafd-4abb-ad1b-4e186d3e8c55" providerId="ADAL" clId="{03A42D61-B37D-425D-AD3E-CF0ED3155DAC}" dt="2023-03-28T12:37:53.498" v="9589" actId="478"/>
          <ac:cxnSpMkLst>
            <pc:docMk/>
            <pc:sldMk cId="2600347452" sldId="385"/>
            <ac:cxnSpMk id="365" creationId="{ED213058-8836-133A-4B52-B6FF8C2F4323}"/>
          </ac:cxnSpMkLst>
        </pc:cxnChg>
        <pc:cxnChg chg="mod topLvl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366" creationId="{1C74D9B1-8C76-8025-B705-BEE74D53BFB5}"/>
          </ac:cxnSpMkLst>
        </pc:cxnChg>
        <pc:cxnChg chg="mod ord topLvl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367" creationId="{2FF8392E-9AD2-7126-302A-6E4D20C5E7BB}"/>
          </ac:cxnSpMkLst>
        </pc:cxnChg>
        <pc:cxnChg chg="del mod topLvl">
          <ac:chgData name="Elen Tonoyan" userId="a081e7e5-dafd-4abb-ad1b-4e186d3e8c55" providerId="ADAL" clId="{03A42D61-B37D-425D-AD3E-CF0ED3155DAC}" dt="2023-03-28T12:34:30.158" v="9552" actId="478"/>
          <ac:cxnSpMkLst>
            <pc:docMk/>
            <pc:sldMk cId="2600347452" sldId="385"/>
            <ac:cxnSpMk id="368" creationId="{BE34F8E8-6557-7CA9-4D94-B538E6567D07}"/>
          </ac:cxnSpMkLst>
        </pc:cxnChg>
        <pc:cxnChg chg="del mod topLvl">
          <ac:chgData name="Elen Tonoyan" userId="a081e7e5-dafd-4abb-ad1b-4e186d3e8c55" providerId="ADAL" clId="{03A42D61-B37D-425D-AD3E-CF0ED3155DAC}" dt="2023-03-28T12:34:27.825" v="9551" actId="478"/>
          <ac:cxnSpMkLst>
            <pc:docMk/>
            <pc:sldMk cId="2600347452" sldId="385"/>
            <ac:cxnSpMk id="369" creationId="{C97C73A4-CFC6-6517-F718-2FF034AE029D}"/>
          </ac:cxnSpMkLst>
        </pc:cxnChg>
        <pc:cxnChg chg="add del mod">
          <ac:chgData name="Elen Tonoyan" userId="a081e7e5-dafd-4abb-ad1b-4e186d3e8c55" providerId="ADAL" clId="{03A42D61-B37D-425D-AD3E-CF0ED3155DAC}" dt="2023-03-28T12:50:57.708" v="9719" actId="478"/>
          <ac:cxnSpMkLst>
            <pc:docMk/>
            <pc:sldMk cId="2600347452" sldId="385"/>
            <ac:cxnSpMk id="428" creationId="{1A6BDC58-C3F3-2E66-E514-54A71D9C746A}"/>
          </ac:cxnSpMkLst>
        </pc:cxnChg>
        <pc:cxnChg chg="add del mod">
          <ac:chgData name="Elen Tonoyan" userId="a081e7e5-dafd-4abb-ad1b-4e186d3e8c55" providerId="ADAL" clId="{03A42D61-B37D-425D-AD3E-CF0ED3155DAC}" dt="2023-03-28T12:50:56.732" v="9718" actId="478"/>
          <ac:cxnSpMkLst>
            <pc:docMk/>
            <pc:sldMk cId="2600347452" sldId="385"/>
            <ac:cxnSpMk id="429" creationId="{B861AAF6-30FB-E18B-D3C2-63C5981A692B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33" creationId="{CF6C3BEC-6912-57A5-08DC-E3ADE4134F95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34" creationId="{687CAB5A-031B-2F7E-67DA-C30765E495D8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41" creationId="{E6383A45-2657-C9B0-CC88-F6A437E74F51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42" creationId="{D3216C96-5DE7-3FF2-AD67-C152887041BE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43" creationId="{26C686B2-2628-9E92-9D37-2337B19B7B44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44" creationId="{0ED91364-B05F-0A1A-F598-5CDB7124039F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47" creationId="{92EFC3B8-1DD6-FC58-9C56-14CF6B9F570B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48" creationId="{B768DFC2-5C04-A90A-5B02-D47D56A235CA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50" creationId="{F0D38579-A543-B887-3E00-583F08B33E7B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51" creationId="{BA0E279C-3A0A-CE86-A20D-4362B499CA47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54" creationId="{1E62E7D5-39CE-E9E4-D1B4-7B6ADADDE120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55" creationId="{B7ADA4A7-08FB-35D0-A594-FBA198394E8D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57" creationId="{D48FB327-6149-8F42-4405-1AECB9027848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58" creationId="{289F8422-5781-2A58-CCF9-38417F74F7AF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61" creationId="{ADBF535B-39EC-A8C2-0AE1-5369A0F7D363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62" creationId="{99658BE2-EBBD-BE08-80AA-989E70007CEC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63" creationId="{71492FE3-0AD2-32D1-90D5-52D8ED73A48D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64" creationId="{ACDD74F8-0010-D3E4-F00B-0AFE3E91827F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67" creationId="{A407E87B-9E0C-822E-F376-F4DC5938E9F3}"/>
          </ac:cxnSpMkLst>
        </pc:cxnChg>
        <pc:cxnChg chg="add mod">
          <ac:chgData name="Elen Tonoyan" userId="a081e7e5-dafd-4abb-ad1b-4e186d3e8c55" providerId="ADAL" clId="{03A42D61-B37D-425D-AD3E-CF0ED3155DAC}" dt="2023-03-28T12:53:27.231" v="9750" actId="164"/>
          <ac:cxnSpMkLst>
            <pc:docMk/>
            <pc:sldMk cId="2600347452" sldId="385"/>
            <ac:cxnSpMk id="468" creationId="{6AC6ACBC-1E62-4526-8649-B63369238E76}"/>
          </ac:cxnSpMkLst>
        </pc:cxnChg>
        <pc:cxnChg chg="add mod">
          <ac:chgData name="Elen Tonoyan" userId="a081e7e5-dafd-4abb-ad1b-4e186d3e8c55" providerId="ADAL" clId="{03A42D61-B37D-425D-AD3E-CF0ED3155DAC}" dt="2023-04-01T10:53:46.992" v="10389" actId="1076"/>
          <ac:cxnSpMkLst>
            <pc:docMk/>
            <pc:sldMk cId="2600347452" sldId="385"/>
            <ac:cxnSpMk id="469" creationId="{F440872E-47D1-0C0E-A3DF-A2549DE2FADB}"/>
          </ac:cxnSpMkLst>
        </pc:cxnChg>
        <pc:cxnChg chg="add mod">
          <ac:chgData name="Elen Tonoyan" userId="a081e7e5-dafd-4abb-ad1b-4e186d3e8c55" providerId="ADAL" clId="{03A42D61-B37D-425D-AD3E-CF0ED3155DAC}" dt="2023-04-01T10:53:46.992" v="10389" actId="1076"/>
          <ac:cxnSpMkLst>
            <pc:docMk/>
            <pc:sldMk cId="2600347452" sldId="385"/>
            <ac:cxnSpMk id="470" creationId="{81DC5404-89F3-B1AD-B738-D21C3CBA5934}"/>
          </ac:cxnSpMkLst>
        </pc:cxnChg>
      </pc:sldChg>
      <pc:sldChg chg="addSp delSp modSp add del mod">
        <pc:chgData name="Elen Tonoyan" userId="a081e7e5-dafd-4abb-ad1b-4e186d3e8c55" providerId="ADAL" clId="{03A42D61-B37D-425D-AD3E-CF0ED3155DAC}" dt="2023-03-28T13:25:12.079" v="10169" actId="47"/>
        <pc:sldMkLst>
          <pc:docMk/>
          <pc:sldMk cId="1318115676" sldId="386"/>
        </pc:sldMkLst>
        <pc:picChg chg="add mod">
          <ac:chgData name="Elen Tonoyan" userId="a081e7e5-dafd-4abb-ad1b-4e186d3e8c55" providerId="ADAL" clId="{03A42D61-B37D-425D-AD3E-CF0ED3155DAC}" dt="2023-03-28T13:23:50.766" v="10160" actId="1076"/>
          <ac:picMkLst>
            <pc:docMk/>
            <pc:sldMk cId="1318115676" sldId="386"/>
            <ac:picMk id="4" creationId="{71765EA7-DB8D-BEAE-44DC-EAA7B95DECDB}"/>
          </ac:picMkLst>
        </pc:picChg>
        <pc:picChg chg="add mod">
          <ac:chgData name="Elen Tonoyan" userId="a081e7e5-dafd-4abb-ad1b-4e186d3e8c55" providerId="ADAL" clId="{03A42D61-B37D-425D-AD3E-CF0ED3155DAC}" dt="2023-03-28T13:24:34.911" v="10168" actId="1076"/>
          <ac:picMkLst>
            <pc:docMk/>
            <pc:sldMk cId="1318115676" sldId="386"/>
            <ac:picMk id="6" creationId="{13511A78-EFAC-4381-8C10-683F18597377}"/>
          </ac:picMkLst>
        </pc:picChg>
        <pc:picChg chg="add mod">
          <ac:chgData name="Elen Tonoyan" userId="a081e7e5-dafd-4abb-ad1b-4e186d3e8c55" providerId="ADAL" clId="{03A42D61-B37D-425D-AD3E-CF0ED3155DAC}" dt="2023-03-28T13:24:10.144" v="10164" actId="1076"/>
          <ac:picMkLst>
            <pc:docMk/>
            <pc:sldMk cId="1318115676" sldId="386"/>
            <ac:picMk id="8" creationId="{EDF91FC7-1EA0-7A32-6D96-F39887FE4E27}"/>
          </ac:picMkLst>
        </pc:picChg>
        <pc:picChg chg="del">
          <ac:chgData name="Elen Tonoyan" userId="a081e7e5-dafd-4abb-ad1b-4e186d3e8c55" providerId="ADAL" clId="{03A42D61-B37D-425D-AD3E-CF0ED3155DAC}" dt="2023-03-28T13:17:22.305" v="10146" actId="478"/>
          <ac:picMkLst>
            <pc:docMk/>
            <pc:sldMk cId="1318115676" sldId="386"/>
            <ac:picMk id="26" creationId="{A19BFB4A-A8AB-E30E-EC75-197F0D9CE74C}"/>
          </ac:picMkLst>
        </pc:picChg>
      </pc:sldChg>
    </pc:docChg>
  </pc:docChgLst>
  <pc:docChgLst>
    <pc:chgData name="Tigran Khachatryan" userId="47665638-1a5f-4082-b76c-c38976d60da3" providerId="ADAL" clId="{083E958F-397E-4386-8E0D-C5C425440789}"/>
    <pc:docChg chg="undo redo custSel addSld modSld">
      <pc:chgData name="Tigran Khachatryan" userId="47665638-1a5f-4082-b76c-c38976d60da3" providerId="ADAL" clId="{083E958F-397E-4386-8E0D-C5C425440789}" dt="2022-05-02T16:30:31.678" v="1052" actId="20577"/>
      <pc:docMkLst>
        <pc:docMk/>
      </pc:docMkLst>
      <pc:sldChg chg="modSp mod">
        <pc:chgData name="Tigran Khachatryan" userId="47665638-1a5f-4082-b76c-c38976d60da3" providerId="ADAL" clId="{083E958F-397E-4386-8E0D-C5C425440789}" dt="2022-04-27T06:00:31.654" v="961" actId="947"/>
        <pc:sldMkLst>
          <pc:docMk/>
          <pc:sldMk cId="0" sldId="348"/>
        </pc:sldMkLst>
        <pc:spChg chg="mod">
          <ac:chgData name="Tigran Khachatryan" userId="47665638-1a5f-4082-b76c-c38976d60da3" providerId="ADAL" clId="{083E958F-397E-4386-8E0D-C5C425440789}" dt="2022-04-27T06:00:31.654" v="961" actId="947"/>
          <ac:spMkLst>
            <pc:docMk/>
            <pc:sldMk cId="0" sldId="348"/>
            <ac:spMk id="7171" creationId="{68CECE30-5F5A-4076-89B6-907F063FE773}"/>
          </ac:spMkLst>
        </pc:spChg>
      </pc:sldChg>
      <pc:sldChg chg="modSp mod">
        <pc:chgData name="Tigran Khachatryan" userId="47665638-1a5f-4082-b76c-c38976d60da3" providerId="ADAL" clId="{083E958F-397E-4386-8E0D-C5C425440789}" dt="2022-05-02T16:28:21.217" v="1008" actId="1038"/>
        <pc:sldMkLst>
          <pc:docMk/>
          <pc:sldMk cId="0" sldId="359"/>
        </pc:sldMkLst>
        <pc:spChg chg="mod">
          <ac:chgData name="Tigran Khachatryan" userId="47665638-1a5f-4082-b76c-c38976d60da3" providerId="ADAL" clId="{083E958F-397E-4386-8E0D-C5C425440789}" dt="2022-05-02T16:28:21.217" v="1008" actId="1038"/>
          <ac:spMkLst>
            <pc:docMk/>
            <pc:sldMk cId="0" sldId="359"/>
            <ac:spMk id="4" creationId="{08683E6D-9C14-42C6-924D-F08D32AD5D2E}"/>
          </ac:spMkLst>
        </pc:spChg>
        <pc:spChg chg="mod">
          <ac:chgData name="Tigran Khachatryan" userId="47665638-1a5f-4082-b76c-c38976d60da3" providerId="ADAL" clId="{083E958F-397E-4386-8E0D-C5C425440789}" dt="2022-04-20T15:55:04.881" v="0" actId="20577"/>
          <ac:spMkLst>
            <pc:docMk/>
            <pc:sldMk cId="0" sldId="359"/>
            <ac:spMk id="13314" creationId="{54643097-E50C-42D8-A858-0ECF161ABF53}"/>
          </ac:spMkLst>
        </pc:spChg>
      </pc:sldChg>
      <pc:sldChg chg="modSp mod">
        <pc:chgData name="Tigran Khachatryan" userId="47665638-1a5f-4082-b76c-c38976d60da3" providerId="ADAL" clId="{083E958F-397E-4386-8E0D-C5C425440789}" dt="2022-05-02T16:30:31.678" v="1052" actId="20577"/>
        <pc:sldMkLst>
          <pc:docMk/>
          <pc:sldMk cId="2412501249" sldId="363"/>
        </pc:sldMkLst>
        <pc:spChg chg="mod">
          <ac:chgData name="Tigran Khachatryan" userId="47665638-1a5f-4082-b76c-c38976d60da3" providerId="ADAL" clId="{083E958F-397E-4386-8E0D-C5C425440789}" dt="2022-05-02T16:30:31.678" v="1052" actId="20577"/>
          <ac:spMkLst>
            <pc:docMk/>
            <pc:sldMk cId="2412501249" sldId="363"/>
            <ac:spMk id="13" creationId="{00000000-0000-0000-0000-000000000000}"/>
          </ac:spMkLst>
        </pc:spChg>
        <pc:spChg chg="mod">
          <ac:chgData name="Tigran Khachatryan" userId="47665638-1a5f-4082-b76c-c38976d60da3" providerId="ADAL" clId="{083E958F-397E-4386-8E0D-C5C425440789}" dt="2022-05-02T16:30:22.963" v="1043" actId="20577"/>
          <ac:spMkLst>
            <pc:docMk/>
            <pc:sldMk cId="2412501249" sldId="363"/>
            <ac:spMk id="15" creationId="{00000000-0000-0000-0000-000000000000}"/>
          </ac:spMkLst>
        </pc:spChg>
      </pc:sldChg>
      <pc:sldChg chg="modSp mod">
        <pc:chgData name="Tigran Khachatryan" userId="47665638-1a5f-4082-b76c-c38976d60da3" providerId="ADAL" clId="{083E958F-397E-4386-8E0D-C5C425440789}" dt="2022-04-27T05:46:06.031" v="291" actId="20577"/>
        <pc:sldMkLst>
          <pc:docMk/>
          <pc:sldMk cId="2412501249" sldId="366"/>
        </pc:sldMkLst>
        <pc:spChg chg="mod">
          <ac:chgData name="Tigran Khachatryan" userId="47665638-1a5f-4082-b76c-c38976d60da3" providerId="ADAL" clId="{083E958F-397E-4386-8E0D-C5C425440789}" dt="2022-04-27T05:46:06.031" v="291" actId="20577"/>
          <ac:spMkLst>
            <pc:docMk/>
            <pc:sldMk cId="2412501249" sldId="366"/>
            <ac:spMk id="16" creationId="{00000000-0000-0000-0000-000000000000}"/>
          </ac:spMkLst>
        </pc:spChg>
      </pc:sldChg>
      <pc:sldChg chg="delSp modSp add mod">
        <pc:chgData name="Tigran Khachatryan" userId="47665638-1a5f-4082-b76c-c38976d60da3" providerId="ADAL" clId="{083E958F-397E-4386-8E0D-C5C425440789}" dt="2022-04-27T05:59:15.940" v="960" actId="20577"/>
        <pc:sldMkLst>
          <pc:docMk/>
          <pc:sldMk cId="2938727645" sldId="371"/>
        </pc:sldMkLst>
        <pc:spChg chg="del mod">
          <ac:chgData name="Tigran Khachatryan" userId="47665638-1a5f-4082-b76c-c38976d60da3" providerId="ADAL" clId="{083E958F-397E-4386-8E0D-C5C425440789}" dt="2022-04-27T05:31:18.456" v="118"/>
          <ac:spMkLst>
            <pc:docMk/>
            <pc:sldMk cId="2938727645" sldId="371"/>
            <ac:spMk id="10" creationId="{00000000-0000-0000-0000-000000000000}"/>
          </ac:spMkLst>
        </pc:spChg>
        <pc:spChg chg="del">
          <ac:chgData name="Tigran Khachatryan" userId="47665638-1a5f-4082-b76c-c38976d60da3" providerId="ADAL" clId="{083E958F-397E-4386-8E0D-C5C425440789}" dt="2022-04-27T05:30:00.683" v="6" actId="478"/>
          <ac:spMkLst>
            <pc:docMk/>
            <pc:sldMk cId="2938727645" sldId="371"/>
            <ac:spMk id="13" creationId="{00000000-0000-0000-0000-000000000000}"/>
          </ac:spMkLst>
        </pc:spChg>
        <pc:spChg chg="mod">
          <ac:chgData name="Tigran Khachatryan" userId="47665638-1a5f-4082-b76c-c38976d60da3" providerId="ADAL" clId="{083E958F-397E-4386-8E0D-C5C425440789}" dt="2022-04-27T05:59:15.940" v="960" actId="20577"/>
          <ac:spMkLst>
            <pc:docMk/>
            <pc:sldMk cId="2938727645" sldId="371"/>
            <ac:spMk id="116" creationId="{B3B81F52-E3EC-4DF0-8DC0-904E99F40411}"/>
          </ac:spMkLst>
        </pc:spChg>
        <pc:spChg chg="mod">
          <ac:chgData name="Tigran Khachatryan" userId="47665638-1a5f-4082-b76c-c38976d60da3" providerId="ADAL" clId="{083E958F-397E-4386-8E0D-C5C425440789}" dt="2022-04-27T05:30:13.826" v="51" actId="20577"/>
          <ac:spMkLst>
            <pc:docMk/>
            <pc:sldMk cId="2938727645" sldId="371"/>
            <ac:spMk id="12301" creationId="{61FAB444-E99F-4E08-95F9-B238E2070D56}"/>
          </ac:spMkLst>
        </pc:spChg>
        <pc:graphicFrameChg chg="del modGraphic">
          <ac:chgData name="Tigran Khachatryan" userId="47665638-1a5f-4082-b76c-c38976d60da3" providerId="ADAL" clId="{083E958F-397E-4386-8E0D-C5C425440789}" dt="2022-04-27T05:29:47.264" v="4" actId="478"/>
          <ac:graphicFrameMkLst>
            <pc:docMk/>
            <pc:sldMk cId="2938727645" sldId="371"/>
            <ac:graphicFrameMk id="12" creationId="{00000000-0000-0000-0000-000000000000}"/>
          </ac:graphicFrameMkLst>
        </pc:graphicFrameChg>
        <pc:graphicFrameChg chg="del">
          <ac:chgData name="Tigran Khachatryan" userId="47665638-1a5f-4082-b76c-c38976d60da3" providerId="ADAL" clId="{083E958F-397E-4386-8E0D-C5C425440789}" dt="2022-04-27T05:29:55.465" v="5" actId="478"/>
          <ac:graphicFrameMkLst>
            <pc:docMk/>
            <pc:sldMk cId="2938727645" sldId="371"/>
            <ac:graphicFrameMk id="1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1E422F3A-29CE-439E-84D6-C32CD0B72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ru-RU">
              <a:cs typeface="Lucida Sans Unicode" panose="020B0602030504020204" pitchFamily="34" charset="0"/>
            </a:endParaRPr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83F01E77-EE04-4B0C-8CC1-8B92EDE04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ru-RU">
              <a:cs typeface="Lucida Sans Unicode" panose="020B0602030504020204" pitchFamily="34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DAE8847-B5DB-4A8B-BC15-29E687782AA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887575" y="-12807950"/>
            <a:ext cx="18076863" cy="135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B55F151-B15B-41C0-857E-4332CDB80E8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767" y="4715907"/>
            <a:ext cx="5433420" cy="44625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A5BEF17A-5377-4F16-983C-27DB2CFB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274" y="754959"/>
            <a:ext cx="2549128" cy="37230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ru-RU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80C74CC-43CA-4BAE-83AA-87D6954C1C2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79768" y="4715907"/>
            <a:ext cx="5434993" cy="44642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ru-RU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887575" y="-12807950"/>
            <a:ext cx="18078450" cy="1355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methods of conv </a:t>
            </a:r>
            <a:r>
              <a:rPr lang="en-US" dirty="0" err="1"/>
              <a:t>uxxel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4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887575" y="-12807950"/>
            <a:ext cx="18078450" cy="1355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 of GP</a:t>
            </a:r>
          </a:p>
        </p:txBody>
      </p:sp>
    </p:spTree>
    <p:extLst>
      <p:ext uri="{BB962C8B-B14F-4D97-AF65-F5344CB8AC3E}">
        <p14:creationId xmlns:p14="http://schemas.microsoft.com/office/powerpoint/2010/main" val="201092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887575" y="-12807950"/>
            <a:ext cx="18078450" cy="1355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hy-AM" sz="1200" i="1" dirty="0">
                <a:solidFill>
                  <a:schemeClr val="tx1"/>
                </a:solidFill>
              </a:rPr>
              <a:t>Աղբյուրը՝ </a:t>
            </a:r>
            <a:r>
              <a:rPr lang="en-US" sz="1200" i="1" u="sng" dirty="0">
                <a:solidFill>
                  <a:schemeClr val="tx1"/>
                </a:solidFill>
              </a:rPr>
              <a:t>https://lmb.informatik.uni-freiburg.de/people/ronneber/u-net/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1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887575" y="-12807950"/>
            <a:ext cx="18078450" cy="1355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y-AM"/>
              <a:t>Գրել տարբերությունները, էնպես որ երևան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7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F58C7-AD59-4A23-88FE-ACB34E5427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33375"/>
            <a:ext cx="7775575" cy="777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9pPr>
          </a:lstStyle>
          <a:p>
            <a:pPr algn="ctr" defTabSz="9144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 Armenian" charset="0"/>
              <a:buNone/>
            </a:pPr>
            <a:r>
              <a:rPr lang="hy-AM" altLang="ru-RU" sz="2400">
                <a:solidFill>
                  <a:srgbClr val="16165D"/>
                </a:solidFill>
              </a:rPr>
              <a:t>ՀԱՅԱՍՏԱՆԻ ԱԶԳԱՅԻՆ ՊՈԼԻՏԵԽՆԻԿԱԿԱՆ ՀԱՄԱԼՍԱՐԱՆ</a:t>
            </a:r>
            <a:endParaRPr lang="en-GB" altLang="ru-RU" sz="2400">
              <a:solidFill>
                <a:srgbClr val="16165D"/>
              </a:solidFill>
              <a:latin typeface="Arial Armenian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330E66-22DF-440C-94C3-98C06195BA27}"/>
              </a:ext>
            </a:extLst>
          </p:cNvPr>
          <p:cNvCxnSpPr/>
          <p:nvPr userDrawn="1"/>
        </p:nvCxnSpPr>
        <p:spPr bwMode="auto">
          <a:xfrm>
            <a:off x="684213" y="4292600"/>
            <a:ext cx="7775575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93096"/>
            <a:ext cx="6400800" cy="132055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13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2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56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926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66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09181806-719A-45A4-A874-4B497E9DDA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79613" y="2708275"/>
            <a:ext cx="5430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4000" b="1">
                <a:solidFill>
                  <a:srgbClr val="16165D"/>
                </a:solidFill>
              </a:rPr>
              <a:t>ՇՆՈՐՀԱԿԱԼՈՒԹՅՈՒՆ</a:t>
            </a:r>
          </a:p>
        </p:txBody>
      </p:sp>
    </p:spTree>
    <p:extLst>
      <p:ext uri="{BB962C8B-B14F-4D97-AF65-F5344CB8AC3E}">
        <p14:creationId xmlns:p14="http://schemas.microsoft.com/office/powerpoint/2010/main" val="427632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1pPr>
            <a:lvl2pPr marL="914400" indent="-4572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3pPr>
            <a:lvl4pPr marL="17145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4pPr>
            <a:lvl5pPr marL="21717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85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67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70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456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4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15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11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3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CEFA210-BD7A-4EFB-A09F-C4127E3E1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CBB14-440C-4317-9DB4-7BF6881B1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  <a:p>
            <a:pPr lvl="4"/>
            <a:r>
              <a:rPr lang="en-GB" altLang="ru-RU"/>
              <a:t>Eighth Outline Level</a:t>
            </a:r>
          </a:p>
          <a:p>
            <a:pPr lvl="4"/>
            <a:r>
              <a:rPr lang="en-GB" altLang="ru-RU"/>
              <a:t>Ninth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1F635769-3A6B-40E5-9C7E-099C7F30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6586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ru-RU">
              <a:cs typeface="Lucida Sans Unicode" panose="020B0602030504020204" pitchFamily="34" charset="0"/>
            </a:endParaRP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02E1EB69-009F-419A-861B-AA0663200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ru-RU">
              <a:cs typeface="Lucida Sans Unicode" panose="020B0602030504020204" pitchFamily="34" charset="0"/>
            </a:endParaRP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5D14C8EE-4B0B-404A-8043-85C3099E5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0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solidFill>
                <a:schemeClr val="accent6">
                  <a:lumMod val="50000"/>
                </a:schemeClr>
              </a:solidFill>
              <a:latin typeface="GHEA Grapalat" pitchFamily="50" charset="0"/>
              <a:cs typeface="Lucida Sans Unicode" pitchFamily="34" charset="0"/>
            </a:endParaRPr>
          </a:p>
        </p:txBody>
      </p:sp>
      <p:sp>
        <p:nvSpPr>
          <p:cNvPr id="1031" name="Text Box 6">
            <a:extLst>
              <a:ext uri="{FF2B5EF4-FFF2-40B4-BE49-F238E27FC236}">
                <a16:creationId xmlns:a16="http://schemas.microsoft.com/office/drawing/2014/main" id="{9860B5DE-FCE1-4345-B73D-81FEF285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6346825"/>
            <a:ext cx="1873250" cy="306388"/>
          </a:xfrm>
          <a:prstGeom prst="rect">
            <a:avLst/>
          </a:prstGeom>
          <a:noFill/>
          <a:ln>
            <a:noFill/>
          </a:ln>
        </p:spPr>
        <p:txBody>
          <a:bodyPr lIns="90000" tIns="59147" rIns="90000" bIns="4680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 algn="r" eaLnBrk="1" hangingPunct="1">
              <a:lnSpc>
                <a:spcPct val="108000"/>
              </a:lnSpc>
              <a:spcBef>
                <a:spcPts val="5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GHEA Grapalat" pitchFamily="50" charset="0"/>
                <a:ea typeface="Arial Unicode MS" pitchFamily="34" charset="-128"/>
                <a:cs typeface="Arial Unicode MS" pitchFamily="34" charset="-128"/>
              </a:rPr>
              <a:t>Synopsys Armenia</a:t>
            </a:r>
          </a:p>
        </p:txBody>
      </p:sp>
      <p:sp>
        <p:nvSpPr>
          <p:cNvPr id="1032" name="Text Box 9">
            <a:extLst>
              <a:ext uri="{FF2B5EF4-FFF2-40B4-BE49-F238E27FC236}">
                <a16:creationId xmlns:a16="http://schemas.microsoft.com/office/drawing/2014/main" id="{6DFF14D8-8050-4618-B026-33D4CB447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9126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ru-RU">
              <a:cs typeface="Lucida Sans Unicode" panose="020B0602030504020204" pitchFamily="34" charset="0"/>
            </a:endParaRPr>
          </a:p>
        </p:txBody>
      </p:sp>
      <p:sp>
        <p:nvSpPr>
          <p:cNvPr id="1033" name="Text Box 10">
            <a:extLst>
              <a:ext uri="{FF2B5EF4-FFF2-40B4-BE49-F238E27FC236}">
                <a16:creationId xmlns:a16="http://schemas.microsoft.com/office/drawing/2014/main" id="{6D2E92F3-2F88-4208-A13F-3D0D200A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91263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ru-RU">
              <a:cs typeface="Lucida Sans Unicode" panose="020B0602030504020204" pitchFamily="34" charset="0"/>
            </a:endParaRPr>
          </a:p>
        </p:txBody>
      </p:sp>
      <p:sp>
        <p:nvSpPr>
          <p:cNvPr id="1037" name="Text Box 12">
            <a:extLst>
              <a:ext uri="{FF2B5EF4-FFF2-40B4-BE49-F238E27FC236}">
                <a16:creationId xmlns:a16="http://schemas.microsoft.com/office/drawing/2014/main" id="{721AA2A2-202C-4679-9938-A821DFFE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6288088"/>
            <a:ext cx="3511550" cy="45878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ea typeface="Arial Unicode" pitchFamily="34" charset="0"/>
                <a:cs typeface="Arial Unicode" pitchFamily="34" charset="0"/>
              </a:defRPr>
            </a:lvl9pPr>
          </a:lstStyle>
          <a:p>
            <a:pPr eaLnBrk="1" hangingPunct="1">
              <a:lnSpc>
                <a:spcPct val="108000"/>
              </a:lnSpc>
              <a:spcBef>
                <a:spcPts val="5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ru-RU" sz="11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Միկրոէլեկտրոնային սխեմաներ և համակարգեր</a:t>
            </a:r>
            <a:br>
              <a:rPr lang="ru-RU" sz="11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</a:br>
            <a:r>
              <a:rPr lang="ru-RU" sz="11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ամբիոն</a:t>
            </a:r>
          </a:p>
        </p:txBody>
      </p:sp>
      <p:sp>
        <p:nvSpPr>
          <p:cNvPr id="1035" name="Rectangle 14">
            <a:extLst>
              <a:ext uri="{FF2B5EF4-FFF2-40B4-BE49-F238E27FC236}">
                <a16:creationId xmlns:a16="http://schemas.microsoft.com/office/drawing/2014/main" id="{C5EF6F0E-2C63-42D3-8F91-9B2DA2D0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6386513"/>
            <a:ext cx="603250" cy="287337"/>
          </a:xfrm>
          <a:prstGeom prst="rect">
            <a:avLst/>
          </a:prstGeom>
          <a:noFill/>
          <a:ln>
            <a:noFill/>
          </a:ln>
        </p:spPr>
        <p:txBody>
          <a:bodyPr lIns="90000" tIns="59147" rIns="90000" bIns="46800"/>
          <a:lstStyle>
            <a:lvl1pPr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1pPr>
            <a:lvl2pPr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2pPr>
            <a:lvl3pPr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3pPr>
            <a:lvl4pPr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4pPr>
            <a:lvl5pPr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000">
                <a:solidFill>
                  <a:schemeClr val="bg1"/>
                </a:solidFill>
                <a:latin typeface="Arial Unicode" pitchFamily="34" charset="0"/>
                <a:cs typeface="Arial Unicode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6124CCB2-08BA-4602-9B9D-9E3A6B4DA249}" type="slidenum">
              <a:rPr lang="en-US" altLang="ru-RU" sz="1400" b="1">
                <a:solidFill>
                  <a:srgbClr val="191966"/>
                </a:solidFill>
                <a:latin typeface="Arial" panose="020B0604020202020204" pitchFamily="34" charset="0"/>
                <a:ea typeface="Arial Unicode MS" pitchFamily="34" charset="-128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ru-RU" sz="1400" b="1">
                <a:solidFill>
                  <a:srgbClr val="191966"/>
                </a:solidFill>
                <a:latin typeface="Arial" panose="020B0604020202020204" pitchFamily="34" charset="0"/>
                <a:ea typeface="Arial Unicode MS" pitchFamily="34" charset="-128"/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A6B74B-5E5D-4881-B298-FDA02D4971F3}"/>
              </a:ext>
            </a:extLst>
          </p:cNvPr>
          <p:cNvCxnSpPr/>
          <p:nvPr/>
        </p:nvCxnSpPr>
        <p:spPr bwMode="auto">
          <a:xfrm>
            <a:off x="0" y="6216650"/>
            <a:ext cx="9144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</p:cxnSp>
      <p:pic>
        <p:nvPicPr>
          <p:cNvPr id="2" name="Picture 16" descr="Synopsys_color">
            <a:extLst>
              <a:ext uri="{FF2B5EF4-FFF2-40B4-BE49-F238E27FC236}">
                <a16:creationId xmlns:a16="http://schemas.microsoft.com/office/drawing/2014/main" id="{D96FEC68-B7A8-49A3-B09F-77AF2FBD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284913"/>
            <a:ext cx="1392238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D:\Users\User\Desktop\My Documents\AcCouncil\Logo_NPUA\LogoPolytech_1.png">
            <a:extLst>
              <a:ext uri="{FF2B5EF4-FFF2-40B4-BE49-F238E27FC236}">
                <a16:creationId xmlns:a16="http://schemas.microsoft.com/office/drawing/2014/main" id="{29F1F4F2-56D1-48B2-9A4C-053E983267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6308725"/>
            <a:ext cx="1236663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0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1" r:id="rId14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16165D"/>
          </a:solidFill>
          <a:latin typeface="GHEA Grapalat" pitchFamily="50" charset="0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16165D"/>
          </a:solidFill>
          <a:latin typeface="GHEA Grapalat" pitchFamily="50" charset="0"/>
          <a:ea typeface="Arial Unicode" pitchFamily="32" charset="0"/>
          <a:cs typeface="Arial Unicode" pitchFamily="32" charset="0"/>
        </a:defRPr>
      </a:lvl5pPr>
      <a:lvl6pPr marL="2514600" indent="-228600" algn="ctr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6pPr>
      <a:lvl7pPr marL="2971800" indent="-228600" algn="ctr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7pPr>
      <a:lvl8pPr marL="3429000" indent="-228600" algn="ctr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8pPr>
      <a:lvl9pPr marL="3886200" indent="-228600" algn="ctr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 Unicode" pitchFamily="32" charset="0"/>
          <a:ea typeface="Arial Unicode" pitchFamily="32" charset="0"/>
          <a:cs typeface="Arial Unicode" pitchFamily="32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6165D"/>
          </a:solidFill>
          <a:latin typeface="GHEA Grapalat" pitchFamily="50" charset="0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16165D"/>
          </a:solidFill>
          <a:latin typeface="GHEA Grapalat" pitchFamily="50" charset="0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16165D"/>
          </a:solidFill>
          <a:latin typeface="GHEA Grapalat" pitchFamily="50" charset="0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16165D"/>
          </a:solidFill>
          <a:latin typeface="GHEA Grapalat" pitchFamily="50" charset="0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16165D"/>
          </a:solidFill>
          <a:latin typeface="GHEA Grapalat" pitchFamily="50" charset="0"/>
          <a:ea typeface="+mn-ea"/>
          <a:cs typeface="+mn-cs"/>
        </a:defRPr>
      </a:lvl5pPr>
      <a:lvl6pPr marL="25146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specializations/deep-learning#cours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gen.tech/guides/image-annotation/image-segment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gen.tech/guides/image-annotation/image-segmentation/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7EC1B97-BEDF-4F59-ADE6-B9FF16A6B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1752600"/>
            <a:ext cx="7772400" cy="180816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hy-AM" sz="2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Նեյրոնային ցանցերի կիրառմամբ պատկերների իմաստային հատվածավորման ծրագրային միջոցի նախագծումը</a:t>
            </a:r>
            <a:endParaRPr lang="en-US" altLang="ru-RU" sz="5400" dirty="0">
              <a:solidFill>
                <a:srgbClr val="16165D"/>
              </a:solidFill>
              <a:latin typeface="+mj-lt"/>
            </a:endParaRP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174E7D3A-15FE-42B5-9C7A-3BC1BBAEC9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3362" y="4495800"/>
            <a:ext cx="7127875" cy="1320800"/>
          </a:xfrm>
        </p:spPr>
        <p:txBody>
          <a:bodyPr/>
          <a:lstStyle/>
          <a:p>
            <a:pPr>
              <a:tabLst>
                <a:tab pos="2417763" algn="l"/>
              </a:tabLst>
            </a:pPr>
            <a:r>
              <a:rPr lang="en-US" altLang="ru-RU" sz="2000" b="1" dirty="0">
                <a:solidFill>
                  <a:srgbClr val="16165D"/>
                </a:solidFill>
                <a:latin typeface="Arial Unicode" pitchFamily="34" charset="0"/>
              </a:rPr>
              <a:t>Խումբ՝ 	</a:t>
            </a:r>
            <a:r>
              <a:rPr lang="en-US" altLang="ru-RU" sz="2000" b="1" dirty="0">
                <a:solidFill>
                  <a:srgbClr val="16165D"/>
                </a:solidFill>
                <a:latin typeface="Arial Unicode" pitchFamily="34" charset="0"/>
                <a:cs typeface="Arial" panose="020B0604020202020204" pitchFamily="34" charset="0"/>
              </a:rPr>
              <a:t>SS 919</a:t>
            </a:r>
            <a:r>
              <a:rPr lang="hy-AM" altLang="ru-RU" sz="2000" b="1" dirty="0">
                <a:solidFill>
                  <a:srgbClr val="16165D"/>
                </a:solidFill>
                <a:latin typeface="Arial Unicode" pitchFamily="34" charset="0"/>
                <a:cs typeface="Arial" panose="020B0604020202020204" pitchFamily="34" charset="0"/>
              </a:rPr>
              <a:t>Ս</a:t>
            </a:r>
            <a:endParaRPr lang="en-US" altLang="ru-RU" sz="2000" b="1" dirty="0">
              <a:solidFill>
                <a:srgbClr val="16165D"/>
              </a:solidFill>
              <a:latin typeface="Arial Unicode" pitchFamily="34" charset="0"/>
              <a:cs typeface="Arial" panose="020B0604020202020204" pitchFamily="34" charset="0"/>
            </a:endParaRPr>
          </a:p>
          <a:p>
            <a:pPr>
              <a:tabLst>
                <a:tab pos="2417763" algn="l"/>
              </a:tabLst>
            </a:pPr>
            <a:r>
              <a:rPr lang="en-US" altLang="ru-RU" sz="2000" b="1" dirty="0">
                <a:solidFill>
                  <a:srgbClr val="16165D"/>
                </a:solidFill>
                <a:latin typeface="Arial Unicode" pitchFamily="34" charset="0"/>
              </a:rPr>
              <a:t>Ուսանող՝	</a:t>
            </a:r>
            <a:r>
              <a:rPr lang="hy-AM" altLang="ru-RU" sz="2000" b="1" dirty="0">
                <a:solidFill>
                  <a:srgbClr val="16165D"/>
                </a:solidFill>
                <a:latin typeface="Arial Unicode" pitchFamily="34" charset="0"/>
                <a:cs typeface="Arial" panose="020B0604020202020204" pitchFamily="34" charset="0"/>
              </a:rPr>
              <a:t>Էլեն Տոնոյան</a:t>
            </a:r>
            <a:endParaRPr lang="en-US" altLang="ru-RU" sz="2000" b="1" dirty="0">
              <a:solidFill>
                <a:srgbClr val="16165D"/>
              </a:solidFill>
              <a:latin typeface="Arial Unicode" pitchFamily="34" charset="0"/>
              <a:cs typeface="Arial" panose="020B0604020202020204" pitchFamily="34" charset="0"/>
            </a:endParaRPr>
          </a:p>
          <a:p>
            <a:pPr>
              <a:tabLst>
                <a:tab pos="2417763" algn="l"/>
              </a:tabLst>
            </a:pPr>
            <a:r>
              <a:rPr lang="en-US" altLang="ru-RU" sz="2000" b="1" dirty="0">
                <a:solidFill>
                  <a:srgbClr val="16165D"/>
                </a:solidFill>
                <a:latin typeface="Arial Unicode" pitchFamily="34" charset="0"/>
                <a:cs typeface="Arial" panose="020B0604020202020204" pitchFamily="34" charset="0"/>
              </a:rPr>
              <a:t>Ղեկավար՝	</a:t>
            </a:r>
            <a:r>
              <a:rPr lang="ru-RU" altLang="ru-RU" sz="2000" b="1" dirty="0">
                <a:solidFill>
                  <a:srgbClr val="16165D"/>
                </a:solidFill>
                <a:latin typeface="Arial Unicode" pitchFamily="34" charset="0"/>
                <a:cs typeface="Arial" panose="020B0604020202020204" pitchFamily="34" charset="0"/>
              </a:rPr>
              <a:t>Տ</a:t>
            </a:r>
            <a:r>
              <a:rPr lang="hy-AM" altLang="ru-RU" sz="2000" b="1" dirty="0">
                <a:solidFill>
                  <a:srgbClr val="16165D"/>
                </a:solidFill>
                <a:latin typeface="Arial Unicode" pitchFamily="34" charset="0"/>
                <a:cs typeface="Arial" panose="020B0604020202020204" pitchFamily="34" charset="0"/>
              </a:rPr>
              <a:t>իգրան Խաչատրյան</a:t>
            </a:r>
            <a:endParaRPr lang="en-US" altLang="en-US" sz="2000" b="1" dirty="0">
              <a:solidFill>
                <a:srgbClr val="16165D"/>
              </a:solidFill>
              <a:latin typeface="Arial Unicode" pitchFamily="34" charset="0"/>
              <a:cs typeface="Arial" panose="020B0604020202020204" pitchFamily="34" charset="0"/>
            </a:endParaRPr>
          </a:p>
          <a:p>
            <a:pPr>
              <a:tabLst>
                <a:tab pos="2417763" algn="l"/>
              </a:tabLst>
            </a:pPr>
            <a:endParaRPr lang="en-US" altLang="ru-RU" dirty="0">
              <a:solidFill>
                <a:srgbClr val="16165D"/>
              </a:solidFill>
              <a:latin typeface="Sylfaen" panose="010A0502050306030303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CD22CB-E4B5-CBD3-D7B8-953ABE0E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z="3200" b="1" dirty="0">
                <a:latin typeface="+mj-lt"/>
              </a:rPr>
              <a:t>Ծրագրային իրականացում</a:t>
            </a:r>
            <a:r>
              <a:rPr lang="en-US" sz="3200" b="1" dirty="0">
                <a:latin typeface="+mj-lt"/>
              </a:rPr>
              <a:t>(2)</a:t>
            </a:r>
          </a:p>
        </p:txBody>
      </p:sp>
      <p:graphicFrame>
        <p:nvGraphicFramePr>
          <p:cNvPr id="117" name="Table 117">
            <a:extLst>
              <a:ext uri="{FF2B5EF4-FFF2-40B4-BE49-F238E27FC236}">
                <a16:creationId xmlns:a16="http://schemas.microsoft.com/office/drawing/2014/main" id="{DB6A8FE8-1EAF-F920-E206-015117EF7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72158"/>
              </p:ext>
            </p:extLst>
          </p:nvPr>
        </p:nvGraphicFramePr>
        <p:xfrm>
          <a:off x="838200" y="2133600"/>
          <a:ext cx="1727832" cy="155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58">
                  <a:extLst>
                    <a:ext uri="{9D8B030D-6E8A-4147-A177-3AD203B41FA5}">
                      <a16:colId xmlns:a16="http://schemas.microsoft.com/office/drawing/2014/main" val="892273565"/>
                    </a:ext>
                  </a:extLst>
                </a:gridCol>
                <a:gridCol w="431958">
                  <a:extLst>
                    <a:ext uri="{9D8B030D-6E8A-4147-A177-3AD203B41FA5}">
                      <a16:colId xmlns:a16="http://schemas.microsoft.com/office/drawing/2014/main" val="1500815300"/>
                    </a:ext>
                  </a:extLst>
                </a:gridCol>
                <a:gridCol w="431958">
                  <a:extLst>
                    <a:ext uri="{9D8B030D-6E8A-4147-A177-3AD203B41FA5}">
                      <a16:colId xmlns:a16="http://schemas.microsoft.com/office/drawing/2014/main" val="2007506401"/>
                    </a:ext>
                  </a:extLst>
                </a:gridCol>
                <a:gridCol w="431958">
                  <a:extLst>
                    <a:ext uri="{9D8B030D-6E8A-4147-A177-3AD203B41FA5}">
                      <a16:colId xmlns:a16="http://schemas.microsoft.com/office/drawing/2014/main" val="469130990"/>
                    </a:ext>
                  </a:extLst>
                </a:gridCol>
              </a:tblGrid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485351"/>
                  </a:ext>
                </a:extLst>
              </a:tr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08850"/>
                  </a:ext>
                </a:extLst>
              </a:tr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78643"/>
                  </a:ext>
                </a:extLst>
              </a:tr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743089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0A119D2B-6977-07AE-AD7C-2BC1B464804A}"/>
              </a:ext>
            </a:extLst>
          </p:cNvPr>
          <p:cNvSpPr txBox="1"/>
          <p:nvPr/>
        </p:nvSpPr>
        <p:spPr>
          <a:xfrm>
            <a:off x="533400" y="11430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dirty="0">
                <a:solidFill>
                  <a:schemeClr val="accent6">
                    <a:lumMod val="50000"/>
                  </a:schemeClr>
                </a:solidFill>
              </a:rPr>
              <a:t>Ընդհանրացված միավորում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1006F9D3-84F3-5FFD-7AF5-563F775F5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87819"/>
              </p:ext>
            </p:extLst>
          </p:nvPr>
        </p:nvGraphicFramePr>
        <p:xfrm>
          <a:off x="3226116" y="2523331"/>
          <a:ext cx="863916" cy="77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58">
                  <a:extLst>
                    <a:ext uri="{9D8B030D-6E8A-4147-A177-3AD203B41FA5}">
                      <a16:colId xmlns:a16="http://schemas.microsoft.com/office/drawing/2014/main" val="3562255574"/>
                    </a:ext>
                  </a:extLst>
                </a:gridCol>
                <a:gridCol w="431958">
                  <a:extLst>
                    <a:ext uri="{9D8B030D-6E8A-4147-A177-3AD203B41FA5}">
                      <a16:colId xmlns:a16="http://schemas.microsoft.com/office/drawing/2014/main" val="3600421207"/>
                    </a:ext>
                  </a:extLst>
                </a:gridCol>
              </a:tblGrid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94294"/>
                  </a:ext>
                </a:extLst>
              </a:tr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61456"/>
                  </a:ext>
                </a:extLst>
              </a:tr>
            </a:tbl>
          </a:graphicData>
        </a:graphic>
      </p:graphicFrame>
      <p:graphicFrame>
        <p:nvGraphicFramePr>
          <p:cNvPr id="125" name="Table 117">
            <a:extLst>
              <a:ext uri="{FF2B5EF4-FFF2-40B4-BE49-F238E27FC236}">
                <a16:creationId xmlns:a16="http://schemas.microsoft.com/office/drawing/2014/main" id="{7FC5711A-7CD1-AFA4-20CD-9BB6D69A8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2749"/>
              </p:ext>
            </p:extLst>
          </p:nvPr>
        </p:nvGraphicFramePr>
        <p:xfrm>
          <a:off x="5029199" y="2133600"/>
          <a:ext cx="1727832" cy="155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58">
                  <a:extLst>
                    <a:ext uri="{9D8B030D-6E8A-4147-A177-3AD203B41FA5}">
                      <a16:colId xmlns:a16="http://schemas.microsoft.com/office/drawing/2014/main" val="892273565"/>
                    </a:ext>
                  </a:extLst>
                </a:gridCol>
                <a:gridCol w="431958">
                  <a:extLst>
                    <a:ext uri="{9D8B030D-6E8A-4147-A177-3AD203B41FA5}">
                      <a16:colId xmlns:a16="http://schemas.microsoft.com/office/drawing/2014/main" val="1500815300"/>
                    </a:ext>
                  </a:extLst>
                </a:gridCol>
                <a:gridCol w="431958">
                  <a:extLst>
                    <a:ext uri="{9D8B030D-6E8A-4147-A177-3AD203B41FA5}">
                      <a16:colId xmlns:a16="http://schemas.microsoft.com/office/drawing/2014/main" val="2007506401"/>
                    </a:ext>
                  </a:extLst>
                </a:gridCol>
                <a:gridCol w="431958">
                  <a:extLst>
                    <a:ext uri="{9D8B030D-6E8A-4147-A177-3AD203B41FA5}">
                      <a16:colId xmlns:a16="http://schemas.microsoft.com/office/drawing/2014/main" val="469130990"/>
                    </a:ext>
                  </a:extLst>
                </a:gridCol>
              </a:tblGrid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485351"/>
                  </a:ext>
                </a:extLst>
              </a:tr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08850"/>
                  </a:ext>
                </a:extLst>
              </a:tr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78643"/>
                  </a:ext>
                </a:extLst>
              </a:tr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743089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3CE778F6-753A-B104-FBE9-3CDA83208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9"/>
              </p:ext>
            </p:extLst>
          </p:nvPr>
        </p:nvGraphicFramePr>
        <p:xfrm>
          <a:off x="7424817" y="2523331"/>
          <a:ext cx="863916" cy="77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58">
                  <a:extLst>
                    <a:ext uri="{9D8B030D-6E8A-4147-A177-3AD203B41FA5}">
                      <a16:colId xmlns:a16="http://schemas.microsoft.com/office/drawing/2014/main" val="3562255574"/>
                    </a:ext>
                  </a:extLst>
                </a:gridCol>
                <a:gridCol w="431958">
                  <a:extLst>
                    <a:ext uri="{9D8B030D-6E8A-4147-A177-3AD203B41FA5}">
                      <a16:colId xmlns:a16="http://schemas.microsoft.com/office/drawing/2014/main" val="3600421207"/>
                    </a:ext>
                  </a:extLst>
                </a:gridCol>
              </a:tblGrid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94294"/>
                  </a:ext>
                </a:extLst>
              </a:tr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61456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EC19BF7B-E8BC-F308-4255-BE2C518E2D65}"/>
              </a:ext>
            </a:extLst>
          </p:cNvPr>
          <p:cNvSpPr txBox="1"/>
          <p:nvPr/>
        </p:nvSpPr>
        <p:spPr>
          <a:xfrm>
            <a:off x="959459" y="1775471"/>
            <a:ext cx="3076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600" dirty="0">
                <a:solidFill>
                  <a:schemeClr val="accent6">
                    <a:lumMod val="75000"/>
                  </a:schemeClr>
                </a:solidFill>
              </a:rPr>
              <a:t>Առավելագույն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E1783FA-AD99-0EDF-61AC-9229A0FCE259}"/>
              </a:ext>
            </a:extLst>
          </p:cNvPr>
          <p:cNvSpPr txBox="1"/>
          <p:nvPr/>
        </p:nvSpPr>
        <p:spPr>
          <a:xfrm>
            <a:off x="4953000" y="1769393"/>
            <a:ext cx="3076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y-AM" sz="1600" dirty="0">
                <a:solidFill>
                  <a:schemeClr val="accent2">
                    <a:lumMod val="50000"/>
                  </a:schemeClr>
                </a:solidFill>
              </a:rPr>
              <a:t>Միջին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y-AM" sz="1600" dirty="0">
                <a:solidFill>
                  <a:schemeClr val="accent2">
                    <a:lumMod val="50000"/>
                  </a:schemeClr>
                </a:solidFill>
              </a:rPr>
              <a:t>արժեքով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F7A9D2E3-7245-DCFC-2D5F-5163BFA42700}"/>
              </a:ext>
            </a:extLst>
          </p:cNvPr>
          <p:cNvSpPr/>
          <p:nvPr/>
        </p:nvSpPr>
        <p:spPr>
          <a:xfrm>
            <a:off x="2692198" y="2798762"/>
            <a:ext cx="366814" cy="228600"/>
          </a:xfrm>
          <a:prstGeom prst="rightArrow">
            <a:avLst/>
          </a:prstGeom>
          <a:solidFill>
            <a:srgbClr val="E5E6F3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54FB3795-45FB-B6C8-6869-E2743FF23F8E}"/>
              </a:ext>
            </a:extLst>
          </p:cNvPr>
          <p:cNvSpPr/>
          <p:nvPr/>
        </p:nvSpPr>
        <p:spPr>
          <a:xfrm>
            <a:off x="6907517" y="2798762"/>
            <a:ext cx="366814" cy="228600"/>
          </a:xfrm>
          <a:prstGeom prst="rightArrow">
            <a:avLst/>
          </a:prstGeom>
          <a:solidFill>
            <a:srgbClr val="E5E6F3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615B0DF-DDF2-3997-1FD5-9139B04B7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19173"/>
              </p:ext>
            </p:extLst>
          </p:nvPr>
        </p:nvGraphicFramePr>
        <p:xfrm>
          <a:off x="865031" y="4495800"/>
          <a:ext cx="1727832" cy="155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58">
                  <a:extLst>
                    <a:ext uri="{9D8B030D-6E8A-4147-A177-3AD203B41FA5}">
                      <a16:colId xmlns:a16="http://schemas.microsoft.com/office/drawing/2014/main" val="4223397659"/>
                    </a:ext>
                  </a:extLst>
                </a:gridCol>
                <a:gridCol w="431958">
                  <a:extLst>
                    <a:ext uri="{9D8B030D-6E8A-4147-A177-3AD203B41FA5}">
                      <a16:colId xmlns:a16="http://schemas.microsoft.com/office/drawing/2014/main" val="2831344474"/>
                    </a:ext>
                  </a:extLst>
                </a:gridCol>
                <a:gridCol w="431958">
                  <a:extLst>
                    <a:ext uri="{9D8B030D-6E8A-4147-A177-3AD203B41FA5}">
                      <a16:colId xmlns:a16="http://schemas.microsoft.com/office/drawing/2014/main" val="3025276508"/>
                    </a:ext>
                  </a:extLst>
                </a:gridCol>
                <a:gridCol w="431958">
                  <a:extLst>
                    <a:ext uri="{9D8B030D-6E8A-4147-A177-3AD203B41FA5}">
                      <a16:colId xmlns:a16="http://schemas.microsoft.com/office/drawing/2014/main" val="667126722"/>
                    </a:ext>
                  </a:extLst>
                </a:gridCol>
              </a:tblGrid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38187"/>
                  </a:ext>
                </a:extLst>
              </a:tr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09039"/>
                  </a:ext>
                </a:extLst>
              </a:tr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224767"/>
                  </a:ext>
                </a:extLst>
              </a:tr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36266"/>
                  </a:ext>
                </a:extLst>
              </a:tr>
            </a:tbl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C666B2BD-E56B-FF74-542C-D23C90EAF3F4}"/>
              </a:ext>
            </a:extLst>
          </p:cNvPr>
          <p:cNvSpPr/>
          <p:nvPr/>
        </p:nvSpPr>
        <p:spPr>
          <a:xfrm>
            <a:off x="2692198" y="5160962"/>
            <a:ext cx="366814" cy="228600"/>
          </a:xfrm>
          <a:prstGeom prst="rightArrow">
            <a:avLst/>
          </a:prstGeom>
          <a:solidFill>
            <a:srgbClr val="E5E6F3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DEBE94E-B82D-E922-935E-AF148EDFB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56779"/>
              </p:ext>
            </p:extLst>
          </p:nvPr>
        </p:nvGraphicFramePr>
        <p:xfrm>
          <a:off x="3226116" y="4885531"/>
          <a:ext cx="863916" cy="77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58">
                  <a:extLst>
                    <a:ext uri="{9D8B030D-6E8A-4147-A177-3AD203B41FA5}">
                      <a16:colId xmlns:a16="http://schemas.microsoft.com/office/drawing/2014/main" val="3562255574"/>
                    </a:ext>
                  </a:extLst>
                </a:gridCol>
                <a:gridCol w="431958">
                  <a:extLst>
                    <a:ext uri="{9D8B030D-6E8A-4147-A177-3AD203B41FA5}">
                      <a16:colId xmlns:a16="http://schemas.microsoft.com/office/drawing/2014/main" val="3600421207"/>
                    </a:ext>
                  </a:extLst>
                </a:gridCol>
              </a:tblGrid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hy-AM" sz="1100" b="0" dirty="0">
                          <a:solidFill>
                            <a:schemeClr val="tx2"/>
                          </a:solidFill>
                        </a:rPr>
                        <a:t>0,1</a:t>
                      </a:r>
                      <a:endParaRPr lang="en-US" sz="1100" b="0" dirty="0">
                        <a:solidFill>
                          <a:schemeClr val="tx2"/>
                        </a:solidFill>
                      </a:endParaRP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0,2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A3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94294"/>
                  </a:ext>
                </a:extLst>
              </a:tr>
              <a:tr h="38973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0,3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4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0,4</a:t>
                      </a:r>
                    </a:p>
                  </a:txBody>
                  <a:tcPr marL="57209" marR="57209" marT="28604" marB="2860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6145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A1877CB-54CA-33F8-1541-3DFE279AA643}"/>
              </a:ext>
            </a:extLst>
          </p:cNvPr>
          <p:cNvSpPr txBox="1"/>
          <p:nvPr/>
        </p:nvSpPr>
        <p:spPr>
          <a:xfrm>
            <a:off x="865505" y="4113737"/>
            <a:ext cx="3076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600" dirty="0">
                <a:solidFill>
                  <a:schemeClr val="accent6">
                    <a:lumMod val="75000"/>
                  </a:schemeClr>
                </a:solidFill>
              </a:rPr>
              <a:t>Ընդհանրացված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785DCF-D08D-609E-3A77-278B1AD01D12}"/>
              </a:ext>
            </a:extLst>
          </p:cNvPr>
          <p:cNvSpPr txBox="1"/>
          <p:nvPr/>
        </p:nvSpPr>
        <p:spPr>
          <a:xfrm>
            <a:off x="4926317" y="4791630"/>
            <a:ext cx="396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1400" dirty="0">
                <a:solidFill>
                  <a:srgbClr val="6369B5"/>
                </a:solidFill>
              </a:rPr>
              <a:t>Եվ՛ կարևոր, և՛ ընդհանուր առանձնահատկությունների կորզում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1400" dirty="0">
                <a:solidFill>
                  <a:srgbClr val="6369B5"/>
                </a:solidFill>
              </a:rPr>
              <a:t>Բարձր կատարողականություն</a:t>
            </a:r>
            <a:endParaRPr lang="en-US" sz="1400" dirty="0">
              <a:solidFill>
                <a:srgbClr val="6369B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32875E-D2A0-4C24-AEC0-0F157FF1E812}"/>
              </a:ext>
            </a:extLst>
          </p:cNvPr>
          <p:cNvSpPr txBox="1"/>
          <p:nvPr/>
        </p:nvSpPr>
        <p:spPr>
          <a:xfrm>
            <a:off x="4035831" y="5890455"/>
            <a:ext cx="6477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100" i="1" dirty="0">
                <a:solidFill>
                  <a:schemeClr val="tx1"/>
                </a:solidFill>
              </a:rPr>
              <a:t>Աղբյուրը՝ </a:t>
            </a:r>
            <a:r>
              <a:rPr lang="en-US" sz="1100" i="1" u="sng" dirty="0">
                <a:solidFill>
                  <a:schemeClr val="tx1"/>
                </a:solidFill>
              </a:rPr>
              <a:t>https://ieeexplore.ieee.org/stamp/stamp.jsp?tp=&amp;arnumber=9625000</a:t>
            </a:r>
          </a:p>
        </p:txBody>
      </p:sp>
    </p:spTree>
    <p:extLst>
      <p:ext uri="{BB962C8B-B14F-4D97-AF65-F5344CB8AC3E}">
        <p14:creationId xmlns:p14="http://schemas.microsoft.com/office/powerpoint/2010/main" val="113969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12F236-9B78-5FEE-185D-55AAA79E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z="3200" b="1" dirty="0">
                <a:latin typeface="+mj-lt"/>
              </a:rPr>
              <a:t>Ծրագրային իրականացում</a:t>
            </a:r>
            <a:r>
              <a:rPr lang="en-US" sz="3200" b="1" dirty="0">
                <a:latin typeface="+mj-lt"/>
              </a:rPr>
              <a:t>(3)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45EB4-EBAE-87B5-2425-B2FB7AB2F035}"/>
              </a:ext>
            </a:extLst>
          </p:cNvPr>
          <p:cNvSpPr txBox="1"/>
          <p:nvPr/>
        </p:nvSpPr>
        <p:spPr>
          <a:xfrm>
            <a:off x="652747" y="1133484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ASGP-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UNet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47D14788-351F-BD26-0E37-A3810EDD871B}"/>
              </a:ext>
            </a:extLst>
          </p:cNvPr>
          <p:cNvSpPr/>
          <p:nvPr/>
        </p:nvSpPr>
        <p:spPr>
          <a:xfrm>
            <a:off x="285312" y="4784436"/>
            <a:ext cx="199552" cy="112180"/>
          </a:xfrm>
          <a:prstGeom prst="rightArrow">
            <a:avLst/>
          </a:prstGeom>
          <a:solidFill>
            <a:srgbClr val="C1C3E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278418CA-2026-2DAF-98FE-51126856A1E7}"/>
              </a:ext>
            </a:extLst>
          </p:cNvPr>
          <p:cNvSpPr/>
          <p:nvPr/>
        </p:nvSpPr>
        <p:spPr>
          <a:xfrm>
            <a:off x="283952" y="5028867"/>
            <a:ext cx="199552" cy="11218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6FD5B7-FA63-2D8B-0A2E-16E085AEB1DC}"/>
              </a:ext>
            </a:extLst>
          </p:cNvPr>
          <p:cNvSpPr txBox="1"/>
          <p:nvPr/>
        </p:nvSpPr>
        <p:spPr>
          <a:xfrm>
            <a:off x="514281" y="4727833"/>
            <a:ext cx="971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900" dirty="0">
                <a:solidFill>
                  <a:srgbClr val="6369B5"/>
                </a:solidFill>
              </a:rPr>
              <a:t>Բաց կապեր</a:t>
            </a:r>
            <a:endParaRPr lang="en-US" sz="900" dirty="0">
              <a:solidFill>
                <a:srgbClr val="6369B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42B42B-1358-107C-248B-773D45E82FE8}"/>
              </a:ext>
            </a:extLst>
          </p:cNvPr>
          <p:cNvSpPr txBox="1"/>
          <p:nvPr/>
        </p:nvSpPr>
        <p:spPr>
          <a:xfrm>
            <a:off x="514104" y="4984684"/>
            <a:ext cx="1118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900" dirty="0">
                <a:solidFill>
                  <a:srgbClr val="6369B5"/>
                </a:solidFill>
              </a:rPr>
              <a:t>Վերականգնում </a:t>
            </a:r>
            <a:endParaRPr lang="en-US" sz="900" dirty="0">
              <a:solidFill>
                <a:srgbClr val="6369B5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06559B-33E1-7A86-EAFC-36B5A0BE6677}"/>
              </a:ext>
            </a:extLst>
          </p:cNvPr>
          <p:cNvSpPr txBox="1"/>
          <p:nvPr/>
        </p:nvSpPr>
        <p:spPr>
          <a:xfrm>
            <a:off x="409051" y="5667080"/>
            <a:ext cx="4439675" cy="25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i="1" u="sng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C8419D-F541-0C5F-3105-62ED0A10B740}"/>
              </a:ext>
            </a:extLst>
          </p:cNvPr>
          <p:cNvCxnSpPr>
            <a:cxnSpLocks/>
          </p:cNvCxnSpPr>
          <p:nvPr/>
        </p:nvCxnSpPr>
        <p:spPr bwMode="auto">
          <a:xfrm>
            <a:off x="278400" y="5384170"/>
            <a:ext cx="229031" cy="0"/>
          </a:xfrm>
          <a:prstGeom prst="straightConnector1">
            <a:avLst/>
          </a:prstGeom>
          <a:noFill/>
          <a:ln w="12700">
            <a:solidFill>
              <a:srgbClr val="6369B5"/>
            </a:solidFill>
            <a:miter lim="800000"/>
            <a:headEnd/>
            <a:tailEnd type="triangle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E916AD-9292-F27F-D497-4673C8AEF1DB}"/>
              </a:ext>
            </a:extLst>
          </p:cNvPr>
          <p:cNvSpPr txBox="1"/>
          <p:nvPr/>
        </p:nvSpPr>
        <p:spPr>
          <a:xfrm>
            <a:off x="476831" y="5277452"/>
            <a:ext cx="1945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dirty="0">
                <a:solidFill>
                  <a:srgbClr val="6369B5"/>
                </a:solidFill>
              </a:rPr>
              <a:t>Փաթույթ</a:t>
            </a:r>
            <a:r>
              <a:rPr lang="en-US" sz="1200" dirty="0">
                <a:solidFill>
                  <a:srgbClr val="6369B5"/>
                </a:solidFill>
              </a:rPr>
              <a:t>, Leaky </a:t>
            </a:r>
            <a:r>
              <a:rPr lang="en-US" sz="1200" dirty="0" err="1">
                <a:solidFill>
                  <a:srgbClr val="6369B5"/>
                </a:solidFill>
              </a:rPr>
              <a:t>ReLU</a:t>
            </a:r>
            <a:endParaRPr lang="en-US" sz="1200" dirty="0">
              <a:solidFill>
                <a:srgbClr val="6369B5"/>
              </a:solidFill>
            </a:endParaRPr>
          </a:p>
        </p:txBody>
      </p:sp>
      <p:pic>
        <p:nvPicPr>
          <p:cNvPr id="118" name="Graphic 117" descr="Chevron arrows outline">
            <a:extLst>
              <a:ext uri="{FF2B5EF4-FFF2-40B4-BE49-F238E27FC236}">
                <a16:creationId xmlns:a16="http://schemas.microsoft.com/office/drawing/2014/main" id="{70270FCC-A241-DE04-C502-4956CCC2D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139" y="5298549"/>
            <a:ext cx="352089" cy="22378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F5605E8-DA40-C0BD-5DF7-382B32133843}"/>
              </a:ext>
            </a:extLst>
          </p:cNvPr>
          <p:cNvCxnSpPr>
            <a:cxnSpLocks/>
          </p:cNvCxnSpPr>
          <p:nvPr/>
        </p:nvCxnSpPr>
        <p:spPr bwMode="auto">
          <a:xfrm>
            <a:off x="2644197" y="5336379"/>
            <a:ext cx="236173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miter lim="800000"/>
            <a:headEnd/>
            <a:tailEnd type="triangle"/>
          </a:ln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8DF3CCD-1D6E-729F-3622-315210416534}"/>
              </a:ext>
            </a:extLst>
          </p:cNvPr>
          <p:cNvCxnSpPr>
            <a:cxnSpLocks/>
          </p:cNvCxnSpPr>
          <p:nvPr/>
        </p:nvCxnSpPr>
        <p:spPr bwMode="auto">
          <a:xfrm>
            <a:off x="2644197" y="5456595"/>
            <a:ext cx="236173" cy="0"/>
          </a:xfrm>
          <a:prstGeom prst="straightConnector1">
            <a:avLst/>
          </a:prstGeom>
          <a:noFill/>
          <a:ln w="19050">
            <a:solidFill>
              <a:srgbClr val="FCA904"/>
            </a:solidFill>
            <a:miter lim="800000"/>
            <a:headEnd/>
            <a:tailEnd type="triangle"/>
          </a:ln>
        </p:spPr>
      </p:cxn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5AD5ED6C-1123-C32D-71E5-64C1085F2A3C}"/>
              </a:ext>
            </a:extLst>
          </p:cNvPr>
          <p:cNvSpPr/>
          <p:nvPr/>
        </p:nvSpPr>
        <p:spPr>
          <a:xfrm rot="5400000">
            <a:off x="301424" y="5685565"/>
            <a:ext cx="182981" cy="8506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8D19E40-D610-87FA-BCB1-EA941DF196D8}"/>
              </a:ext>
            </a:extLst>
          </p:cNvPr>
          <p:cNvSpPr txBox="1"/>
          <p:nvPr/>
        </p:nvSpPr>
        <p:spPr>
          <a:xfrm>
            <a:off x="477712" y="5601255"/>
            <a:ext cx="2056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dirty="0">
                <a:solidFill>
                  <a:srgbClr val="6369B5"/>
                </a:solidFill>
              </a:rPr>
              <a:t>Առավելագույն միավում</a:t>
            </a:r>
            <a:endParaRPr lang="en-US" sz="1200" dirty="0">
              <a:solidFill>
                <a:srgbClr val="6369B5"/>
              </a:solidFill>
            </a:endParaRPr>
          </a:p>
        </p:txBody>
      </p:sp>
      <p:sp>
        <p:nvSpPr>
          <p:cNvPr id="242" name="Arrow: Right 241">
            <a:extLst>
              <a:ext uri="{FF2B5EF4-FFF2-40B4-BE49-F238E27FC236}">
                <a16:creationId xmlns:a16="http://schemas.microsoft.com/office/drawing/2014/main" id="{88A8CAA3-4D24-2994-196E-07385C601854}"/>
              </a:ext>
            </a:extLst>
          </p:cNvPr>
          <p:cNvSpPr/>
          <p:nvPr/>
        </p:nvSpPr>
        <p:spPr>
          <a:xfrm rot="5400000">
            <a:off x="2646768" y="5687792"/>
            <a:ext cx="182981" cy="85061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3" name="Graphic 242" descr="Chevron arrows outline">
            <a:extLst>
              <a:ext uri="{FF2B5EF4-FFF2-40B4-BE49-F238E27FC236}">
                <a16:creationId xmlns:a16="http://schemas.microsoft.com/office/drawing/2014/main" id="{A9A109B7-0EBB-59CA-8CDC-836EB58FE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9048" y="5605802"/>
            <a:ext cx="352089" cy="22378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D818DE67-0DE8-51F5-75AE-1EF5F8B4C186}"/>
              </a:ext>
            </a:extLst>
          </p:cNvPr>
          <p:cNvSpPr txBox="1"/>
          <p:nvPr/>
        </p:nvSpPr>
        <p:spPr>
          <a:xfrm>
            <a:off x="2891612" y="5277452"/>
            <a:ext cx="3560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dirty="0">
                <a:solidFill>
                  <a:srgbClr val="6369B5"/>
                </a:solidFill>
              </a:rPr>
              <a:t>Խորքային և կետային փաթույթ, </a:t>
            </a:r>
            <a:r>
              <a:rPr lang="en-US" sz="1200" dirty="0">
                <a:solidFill>
                  <a:srgbClr val="6369B5"/>
                </a:solidFill>
              </a:rPr>
              <a:t>Leaky </a:t>
            </a:r>
            <a:r>
              <a:rPr lang="en-US" sz="1200" dirty="0" err="1">
                <a:solidFill>
                  <a:srgbClr val="6369B5"/>
                </a:solidFill>
              </a:rPr>
              <a:t>ReLU</a:t>
            </a:r>
            <a:endParaRPr lang="en-US" sz="1200" dirty="0">
              <a:solidFill>
                <a:srgbClr val="6369B5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95161BA-2FC7-C6B1-1FF7-412FC4C126D7}"/>
              </a:ext>
            </a:extLst>
          </p:cNvPr>
          <p:cNvSpPr txBox="1"/>
          <p:nvPr/>
        </p:nvSpPr>
        <p:spPr>
          <a:xfrm>
            <a:off x="2891611" y="5614906"/>
            <a:ext cx="3222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dirty="0">
                <a:solidFill>
                  <a:srgbClr val="6369B5"/>
                </a:solidFill>
              </a:rPr>
              <a:t>Ընդհանրացված միավորում</a:t>
            </a:r>
            <a:endParaRPr lang="en-US" sz="1200" dirty="0">
              <a:solidFill>
                <a:srgbClr val="6369B5"/>
              </a:solidFill>
            </a:endParaRPr>
          </a:p>
        </p:txBody>
      </p:sp>
      <p:graphicFrame>
        <p:nvGraphicFramePr>
          <p:cNvPr id="274" name="Table 273">
            <a:extLst>
              <a:ext uri="{FF2B5EF4-FFF2-40B4-BE49-F238E27FC236}">
                <a16:creationId xmlns:a16="http://schemas.microsoft.com/office/drawing/2014/main" id="{5B2B9FEF-EAD7-7FAD-1865-BFA2A13C8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91251"/>
              </p:ext>
            </p:extLst>
          </p:nvPr>
        </p:nvGraphicFramePr>
        <p:xfrm>
          <a:off x="6338255" y="4896616"/>
          <a:ext cx="2527345" cy="100824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10813">
                  <a:extLst>
                    <a:ext uri="{9D8B030D-6E8A-4147-A177-3AD203B41FA5}">
                      <a16:colId xmlns:a16="http://schemas.microsoft.com/office/drawing/2014/main" val="2836055530"/>
                    </a:ext>
                  </a:extLst>
                </a:gridCol>
                <a:gridCol w="1116532">
                  <a:extLst>
                    <a:ext uri="{9D8B030D-6E8A-4147-A177-3AD203B41FA5}">
                      <a16:colId xmlns:a16="http://schemas.microsoft.com/office/drawing/2014/main" val="707079067"/>
                    </a:ext>
                  </a:extLst>
                </a:gridCol>
              </a:tblGrid>
              <a:tr h="398645">
                <a:tc gridSpan="2">
                  <a:txBody>
                    <a:bodyPr/>
                    <a:lstStyle/>
                    <a:p>
                      <a:pPr algn="ctr"/>
                      <a:r>
                        <a:rPr lang="hy-AM" sz="1400" b="1" dirty="0">
                          <a:solidFill>
                            <a:srgbClr val="6369B5"/>
                          </a:solidFill>
                        </a:rPr>
                        <a:t>Հատման միավորում</a:t>
                      </a:r>
                      <a:r>
                        <a:rPr lang="en-US" sz="1400" b="1" dirty="0">
                          <a:solidFill>
                            <a:srgbClr val="6369B5"/>
                          </a:solidFill>
                        </a:rPr>
                        <a:t> (</a:t>
                      </a:r>
                      <a:r>
                        <a:rPr lang="en-US" sz="1400" b="1" dirty="0" err="1">
                          <a:solidFill>
                            <a:srgbClr val="6369B5"/>
                          </a:solidFill>
                        </a:rPr>
                        <a:t>IoU</a:t>
                      </a:r>
                      <a:r>
                        <a:rPr lang="en-US" sz="1400" b="1" dirty="0">
                          <a:solidFill>
                            <a:srgbClr val="6369B5"/>
                          </a:solidFill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3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6369B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83132"/>
                  </a:ext>
                </a:extLst>
              </a:tr>
              <a:tr h="291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8BD0"/>
                          </a:solidFill>
                        </a:rPr>
                        <a:t>U-Net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75,7 %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3871"/>
                  </a:ext>
                </a:extLst>
              </a:tr>
              <a:tr h="291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>
                          <a:solidFill>
                            <a:srgbClr val="6369B5"/>
                          </a:solidFill>
                        </a:rPr>
                        <a:t>ASGP-</a:t>
                      </a:r>
                      <a:r>
                        <a:rPr lang="en-US" sz="1400" b="1" u="sng" dirty="0" err="1">
                          <a:solidFill>
                            <a:srgbClr val="6369B5"/>
                          </a:solidFill>
                        </a:rPr>
                        <a:t>UNet</a:t>
                      </a:r>
                      <a:endParaRPr lang="en-US" sz="1400" b="1" u="sng" dirty="0">
                        <a:solidFill>
                          <a:srgbClr val="6369B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6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rgbClr val="5863B4"/>
                          </a:solidFill>
                        </a:rPr>
                        <a:t>77,4 %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41125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4933ACA-5A8D-D2DD-B656-18E654C04096}"/>
              </a:ext>
            </a:extLst>
          </p:cNvPr>
          <p:cNvGrpSpPr/>
          <p:nvPr/>
        </p:nvGrpSpPr>
        <p:grpSpPr>
          <a:xfrm>
            <a:off x="474629" y="1678126"/>
            <a:ext cx="8189979" cy="2772472"/>
            <a:chOff x="646651" y="1666868"/>
            <a:chExt cx="8189979" cy="2772472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1940B8E1-E2F0-B0CB-39D6-5680F13B91F4}"/>
                </a:ext>
              </a:extLst>
            </p:cNvPr>
            <p:cNvGrpSpPr/>
            <p:nvPr/>
          </p:nvGrpSpPr>
          <p:grpSpPr>
            <a:xfrm>
              <a:off x="646651" y="1666868"/>
              <a:ext cx="8189979" cy="2772472"/>
              <a:chOff x="517804" y="1298535"/>
              <a:chExt cx="8189979" cy="2772472"/>
            </a:xfrm>
          </p:grpSpPr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2A9ED41F-5129-48CF-FBE8-D8C4E70E1F14}"/>
                  </a:ext>
                </a:extLst>
              </p:cNvPr>
              <p:cNvCxnSpPr>
                <a:cxnSpLocks/>
                <a:stCxn id="142" idx="1"/>
                <a:endCxn id="143" idx="3"/>
              </p:cNvCxnSpPr>
              <p:nvPr/>
            </p:nvCxnSpPr>
            <p:spPr bwMode="auto">
              <a:xfrm>
                <a:off x="562100" y="1733050"/>
                <a:ext cx="226972" cy="0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2AD4B20F-E55B-F810-E4C8-2BE5FDD19411}"/>
                  </a:ext>
                </a:extLst>
              </p:cNvPr>
              <p:cNvCxnSpPr>
                <a:cxnSpLocks/>
                <a:stCxn id="142" idx="1"/>
              </p:cNvCxnSpPr>
              <p:nvPr/>
            </p:nvCxnSpPr>
            <p:spPr bwMode="auto">
              <a:xfrm>
                <a:off x="562100" y="1733050"/>
                <a:ext cx="119910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568677B-DC7C-ACB6-20B9-0E766DA1071E}"/>
                  </a:ext>
                </a:extLst>
              </p:cNvPr>
              <p:cNvSpPr/>
              <p:nvPr/>
            </p:nvSpPr>
            <p:spPr>
              <a:xfrm>
                <a:off x="7244203" y="2414296"/>
                <a:ext cx="131307" cy="427674"/>
              </a:xfrm>
              <a:prstGeom prst="rect">
                <a:avLst/>
              </a:prstGeom>
              <a:solidFill>
                <a:srgbClr val="E2E3F2"/>
              </a:solidFill>
              <a:ln>
                <a:solidFill>
                  <a:srgbClr val="6369B5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AD070F7-7FBE-CA7F-D090-57CD27BD0F22}"/>
                  </a:ext>
                </a:extLst>
              </p:cNvPr>
              <p:cNvSpPr/>
              <p:nvPr/>
            </p:nvSpPr>
            <p:spPr>
              <a:xfrm flipH="1">
                <a:off x="517804" y="1301691"/>
                <a:ext cx="44296" cy="862718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D68B29A-2BBC-0DAE-7809-12EB97552DB5}"/>
                  </a:ext>
                </a:extLst>
              </p:cNvPr>
              <p:cNvSpPr/>
              <p:nvPr/>
            </p:nvSpPr>
            <p:spPr>
              <a:xfrm flipH="1">
                <a:off x="789072" y="1301691"/>
                <a:ext cx="82418" cy="862718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9FD5854-A1E3-9C0A-2541-14921D5F1224}"/>
                  </a:ext>
                </a:extLst>
              </p:cNvPr>
              <p:cNvSpPr/>
              <p:nvPr/>
            </p:nvSpPr>
            <p:spPr>
              <a:xfrm flipH="1">
                <a:off x="1089203" y="1301692"/>
                <a:ext cx="82418" cy="862718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C6064DA-1EE5-B222-4C4A-018CAAD8A2F7}"/>
                  </a:ext>
                </a:extLst>
              </p:cNvPr>
              <p:cNvSpPr/>
              <p:nvPr/>
            </p:nvSpPr>
            <p:spPr>
              <a:xfrm>
                <a:off x="8031909" y="1301690"/>
                <a:ext cx="65327" cy="862718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46EEE23-CDA8-D1EA-9983-F4FFEECA042B}"/>
                  </a:ext>
                </a:extLst>
              </p:cNvPr>
              <p:cNvSpPr/>
              <p:nvPr/>
            </p:nvSpPr>
            <p:spPr>
              <a:xfrm>
                <a:off x="7347794" y="2414296"/>
                <a:ext cx="82418" cy="427674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1D6D6C9-692A-BDEF-F31C-BBC3AEB4E078}"/>
                  </a:ext>
                </a:extLst>
              </p:cNvPr>
              <p:cNvSpPr/>
              <p:nvPr/>
            </p:nvSpPr>
            <p:spPr>
              <a:xfrm>
                <a:off x="5128745" y="3625665"/>
                <a:ext cx="335114" cy="115362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03CDB87-9C88-8509-55FB-028E3F9E9AED}"/>
                  </a:ext>
                </a:extLst>
              </p:cNvPr>
              <p:cNvSpPr/>
              <p:nvPr/>
            </p:nvSpPr>
            <p:spPr>
              <a:xfrm>
                <a:off x="4835064" y="3625665"/>
                <a:ext cx="293681" cy="115362"/>
              </a:xfrm>
              <a:prstGeom prst="rect">
                <a:avLst/>
              </a:prstGeom>
              <a:solidFill>
                <a:srgbClr val="E2E3F2"/>
              </a:solidFill>
              <a:ln>
                <a:solidFill>
                  <a:srgbClr val="6369B5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A9454FF-4A0C-2F52-4394-30C8E9EAA4E6}"/>
                  </a:ext>
                </a:extLst>
              </p:cNvPr>
              <p:cNvSpPr/>
              <p:nvPr/>
            </p:nvSpPr>
            <p:spPr>
              <a:xfrm>
                <a:off x="6234629" y="3120058"/>
                <a:ext cx="213197" cy="219774"/>
              </a:xfrm>
              <a:prstGeom prst="rect">
                <a:avLst/>
              </a:prstGeom>
              <a:solidFill>
                <a:srgbClr val="E2E3F2"/>
              </a:solidFill>
              <a:ln>
                <a:solidFill>
                  <a:srgbClr val="6369B5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DC3FDC3-EB1D-C49C-AB3B-F2C7A1878E1A}"/>
                  </a:ext>
                </a:extLst>
              </p:cNvPr>
              <p:cNvSpPr/>
              <p:nvPr/>
            </p:nvSpPr>
            <p:spPr>
              <a:xfrm>
                <a:off x="6402186" y="3120059"/>
                <a:ext cx="184705" cy="219774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A779BF5-14A1-AC3F-037D-076394638D4E}"/>
                  </a:ext>
                </a:extLst>
              </p:cNvPr>
              <p:cNvSpPr/>
              <p:nvPr/>
            </p:nvSpPr>
            <p:spPr>
              <a:xfrm>
                <a:off x="7987612" y="1301691"/>
                <a:ext cx="65327" cy="862718"/>
              </a:xfrm>
              <a:prstGeom prst="rect">
                <a:avLst/>
              </a:prstGeom>
              <a:solidFill>
                <a:srgbClr val="E2E3F2"/>
              </a:solidFill>
              <a:ln>
                <a:solidFill>
                  <a:srgbClr val="6369B5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Arrow: Right 151">
                <a:extLst>
                  <a:ext uri="{FF2B5EF4-FFF2-40B4-BE49-F238E27FC236}">
                    <a16:creationId xmlns:a16="http://schemas.microsoft.com/office/drawing/2014/main" id="{7F71EC7D-9F15-8D54-720B-0B0F4CACD414}"/>
                  </a:ext>
                </a:extLst>
              </p:cNvPr>
              <p:cNvSpPr/>
              <p:nvPr/>
            </p:nvSpPr>
            <p:spPr>
              <a:xfrm>
                <a:off x="3968326" y="3631552"/>
                <a:ext cx="728676" cy="90222"/>
              </a:xfrm>
              <a:prstGeom prst="rightArrow">
                <a:avLst/>
              </a:prstGeom>
              <a:solidFill>
                <a:srgbClr val="C1C3E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Arrow: Right 152">
                <a:extLst>
                  <a:ext uri="{FF2B5EF4-FFF2-40B4-BE49-F238E27FC236}">
                    <a16:creationId xmlns:a16="http://schemas.microsoft.com/office/drawing/2014/main" id="{8E5F6305-1A39-8D57-AE3B-7237869ACC67}"/>
                  </a:ext>
                </a:extLst>
              </p:cNvPr>
              <p:cNvSpPr/>
              <p:nvPr/>
            </p:nvSpPr>
            <p:spPr>
              <a:xfrm>
                <a:off x="2833863" y="3190461"/>
                <a:ext cx="3308404" cy="93877"/>
              </a:xfrm>
              <a:prstGeom prst="rightArrow">
                <a:avLst/>
              </a:prstGeom>
              <a:solidFill>
                <a:srgbClr val="C1C3E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Arrow: Right 153">
                <a:extLst>
                  <a:ext uri="{FF2B5EF4-FFF2-40B4-BE49-F238E27FC236}">
                    <a16:creationId xmlns:a16="http://schemas.microsoft.com/office/drawing/2014/main" id="{B69D53A9-6FF7-FBD8-9659-63700BDFD784}"/>
                  </a:ext>
                </a:extLst>
              </p:cNvPr>
              <p:cNvSpPr/>
              <p:nvPr/>
            </p:nvSpPr>
            <p:spPr>
              <a:xfrm>
                <a:off x="1982515" y="2583600"/>
                <a:ext cx="5151263" cy="97869"/>
              </a:xfrm>
              <a:prstGeom prst="rightArrow">
                <a:avLst/>
              </a:prstGeom>
              <a:solidFill>
                <a:srgbClr val="C1C3E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Arrow: Right 154">
                <a:extLst>
                  <a:ext uri="{FF2B5EF4-FFF2-40B4-BE49-F238E27FC236}">
                    <a16:creationId xmlns:a16="http://schemas.microsoft.com/office/drawing/2014/main" id="{644D6DC0-A8F2-BB2F-7911-46687D5777DB}"/>
                  </a:ext>
                </a:extLst>
              </p:cNvPr>
              <p:cNvSpPr/>
              <p:nvPr/>
            </p:nvSpPr>
            <p:spPr>
              <a:xfrm>
                <a:off x="1288422" y="1681259"/>
                <a:ext cx="6580504" cy="93676"/>
              </a:xfrm>
              <a:prstGeom prst="rightArrow">
                <a:avLst/>
              </a:prstGeom>
              <a:solidFill>
                <a:srgbClr val="C1C3E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Arrow: Right 155">
                <a:extLst>
                  <a:ext uri="{FF2B5EF4-FFF2-40B4-BE49-F238E27FC236}">
                    <a16:creationId xmlns:a16="http://schemas.microsoft.com/office/drawing/2014/main" id="{931A755B-0F76-A78D-40FC-AC1C1D2ACF12}"/>
                  </a:ext>
                </a:extLst>
              </p:cNvPr>
              <p:cNvSpPr/>
              <p:nvPr/>
            </p:nvSpPr>
            <p:spPr>
              <a:xfrm rot="5400000">
                <a:off x="1040556" y="2263634"/>
                <a:ext cx="179706" cy="82414"/>
              </a:xfrm>
              <a:prstGeom prst="rightArrow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Arrow: Right 160">
                <a:extLst>
                  <a:ext uri="{FF2B5EF4-FFF2-40B4-BE49-F238E27FC236}">
                    <a16:creationId xmlns:a16="http://schemas.microsoft.com/office/drawing/2014/main" id="{BC0E8997-2E49-36DD-AF75-920D66474EC8}"/>
                  </a:ext>
                </a:extLst>
              </p:cNvPr>
              <p:cNvSpPr/>
              <p:nvPr/>
            </p:nvSpPr>
            <p:spPr>
              <a:xfrm rot="5400000">
                <a:off x="1702143" y="2955402"/>
                <a:ext cx="179706" cy="82414"/>
              </a:xfrm>
              <a:prstGeom prst="rightArrow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row: Right 161">
                <a:extLst>
                  <a:ext uri="{FF2B5EF4-FFF2-40B4-BE49-F238E27FC236}">
                    <a16:creationId xmlns:a16="http://schemas.microsoft.com/office/drawing/2014/main" id="{964435C7-2CC7-F83A-F022-76530A3450EE}"/>
                  </a:ext>
                </a:extLst>
              </p:cNvPr>
              <p:cNvSpPr/>
              <p:nvPr/>
            </p:nvSpPr>
            <p:spPr>
              <a:xfrm rot="5400000">
                <a:off x="2524673" y="3443446"/>
                <a:ext cx="179706" cy="82414"/>
              </a:xfrm>
              <a:prstGeom prst="rightArrow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Arrow: Right 162">
                <a:extLst>
                  <a:ext uri="{FF2B5EF4-FFF2-40B4-BE49-F238E27FC236}">
                    <a16:creationId xmlns:a16="http://schemas.microsoft.com/office/drawing/2014/main" id="{1DC6FD77-FD96-C842-590C-FA2FD3E25695}"/>
                  </a:ext>
                </a:extLst>
              </p:cNvPr>
              <p:cNvSpPr/>
              <p:nvPr/>
            </p:nvSpPr>
            <p:spPr>
              <a:xfrm rot="5400000">
                <a:off x="3609118" y="3821108"/>
                <a:ext cx="179706" cy="82414"/>
              </a:xfrm>
              <a:prstGeom prst="rightArrow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row: Right 163">
                <a:extLst>
                  <a:ext uri="{FF2B5EF4-FFF2-40B4-BE49-F238E27FC236}">
                    <a16:creationId xmlns:a16="http://schemas.microsoft.com/office/drawing/2014/main" id="{1172A81F-0F21-E637-2158-B46C9DEE73CE}"/>
                  </a:ext>
                </a:extLst>
              </p:cNvPr>
              <p:cNvSpPr/>
              <p:nvPr/>
            </p:nvSpPr>
            <p:spPr>
              <a:xfrm rot="16200000">
                <a:off x="5068960" y="3820268"/>
                <a:ext cx="179707" cy="82416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Arrow: Right 164">
                <a:extLst>
                  <a:ext uri="{FF2B5EF4-FFF2-40B4-BE49-F238E27FC236}">
                    <a16:creationId xmlns:a16="http://schemas.microsoft.com/office/drawing/2014/main" id="{DBF96C8C-1F12-2758-F5CC-F5BE78A4ADE6}"/>
                  </a:ext>
                </a:extLst>
              </p:cNvPr>
              <p:cNvSpPr/>
              <p:nvPr/>
            </p:nvSpPr>
            <p:spPr>
              <a:xfrm rot="16200000">
                <a:off x="6338158" y="3438149"/>
                <a:ext cx="179707" cy="82416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row: Right 165">
                <a:extLst>
                  <a:ext uri="{FF2B5EF4-FFF2-40B4-BE49-F238E27FC236}">
                    <a16:creationId xmlns:a16="http://schemas.microsoft.com/office/drawing/2014/main" id="{E89549F3-0066-D504-7096-894C2AFE7AAA}"/>
                  </a:ext>
                </a:extLst>
              </p:cNvPr>
              <p:cNvSpPr/>
              <p:nvPr/>
            </p:nvSpPr>
            <p:spPr>
              <a:xfrm rot="16200000">
                <a:off x="7258395" y="2953058"/>
                <a:ext cx="179707" cy="82416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Arrow: Right 166">
                <a:extLst>
                  <a:ext uri="{FF2B5EF4-FFF2-40B4-BE49-F238E27FC236}">
                    <a16:creationId xmlns:a16="http://schemas.microsoft.com/office/drawing/2014/main" id="{50E8A99F-063F-BBA1-1E99-6D34C9AD0311}"/>
                  </a:ext>
                </a:extLst>
              </p:cNvPr>
              <p:cNvSpPr/>
              <p:nvPr/>
            </p:nvSpPr>
            <p:spPr>
              <a:xfrm rot="16200000">
                <a:off x="7944717" y="2259207"/>
                <a:ext cx="179707" cy="82416"/>
              </a:xfrm>
              <a:prstGeom prst="rightArrow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68265B3E-9BAB-D531-49BD-932079224E3D}"/>
                  </a:ext>
                </a:extLst>
              </p:cNvPr>
              <p:cNvCxnSpPr>
                <a:cxnSpLocks/>
                <a:stCxn id="143" idx="1"/>
                <a:endCxn id="144" idx="3"/>
              </p:cNvCxnSpPr>
              <p:nvPr/>
            </p:nvCxnSpPr>
            <p:spPr bwMode="auto">
              <a:xfrm>
                <a:off x="871490" y="1733050"/>
                <a:ext cx="217713" cy="1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D80BBE65-FED4-E9EC-A6FF-5E601CECCA75}"/>
                  </a:ext>
                </a:extLst>
              </p:cNvPr>
              <p:cNvCxnSpPr>
                <a:cxnSpLocks/>
                <a:stCxn id="143" idx="1"/>
              </p:cNvCxnSpPr>
              <p:nvPr/>
            </p:nvCxnSpPr>
            <p:spPr bwMode="auto">
              <a:xfrm>
                <a:off x="871490" y="1733050"/>
                <a:ext cx="118687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9AD73E7D-A2F3-6FC6-7112-2E5032C7184F}"/>
                  </a:ext>
                </a:extLst>
              </p:cNvPr>
              <p:cNvCxnSpPr>
                <a:cxnSpLocks/>
                <a:stCxn id="176" idx="1"/>
                <a:endCxn id="177" idx="3"/>
              </p:cNvCxnSpPr>
              <p:nvPr/>
            </p:nvCxnSpPr>
            <p:spPr bwMode="auto">
              <a:xfrm>
                <a:off x="1177395" y="2640557"/>
                <a:ext cx="214617" cy="0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88315CA-C3A4-0894-29FB-0B9C25ACD485}"/>
                  </a:ext>
                </a:extLst>
              </p:cNvPr>
              <p:cNvCxnSpPr>
                <a:cxnSpLocks/>
                <a:stCxn id="176" idx="1"/>
              </p:cNvCxnSpPr>
              <p:nvPr/>
            </p:nvCxnSpPr>
            <p:spPr bwMode="auto">
              <a:xfrm>
                <a:off x="1177395" y="2640557"/>
                <a:ext cx="111026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8BC11E85-380A-6EBB-A55F-0F9423D9E486}"/>
                  </a:ext>
                </a:extLst>
              </p:cNvPr>
              <p:cNvSpPr/>
              <p:nvPr/>
            </p:nvSpPr>
            <p:spPr>
              <a:xfrm flipH="1">
                <a:off x="1089652" y="2422353"/>
                <a:ext cx="87743" cy="436407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66FA34B-FA22-1F80-87E4-0C59CE3D03F4}"/>
                  </a:ext>
                </a:extLst>
              </p:cNvPr>
              <p:cNvSpPr/>
              <p:nvPr/>
            </p:nvSpPr>
            <p:spPr>
              <a:xfrm flipH="1">
                <a:off x="1392012" y="2422353"/>
                <a:ext cx="126471" cy="436407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9532BB9-4E11-E9C8-2060-B90CC8025336}"/>
                  </a:ext>
                </a:extLst>
              </p:cNvPr>
              <p:cNvSpPr/>
              <p:nvPr/>
            </p:nvSpPr>
            <p:spPr>
              <a:xfrm flipH="1">
                <a:off x="1721159" y="2419879"/>
                <a:ext cx="126471" cy="436407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4AA3F33E-D460-010F-00DF-623B8D7A7E3D}"/>
                  </a:ext>
                </a:extLst>
              </p:cNvPr>
              <p:cNvCxnSpPr>
                <a:cxnSpLocks/>
                <a:stCxn id="177" idx="1"/>
                <a:endCxn id="178" idx="3"/>
              </p:cNvCxnSpPr>
              <p:nvPr/>
            </p:nvCxnSpPr>
            <p:spPr bwMode="auto">
              <a:xfrm flipV="1">
                <a:off x="1518483" y="2638083"/>
                <a:ext cx="202676" cy="2474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EEE83F78-9A75-F8A0-936A-60814757D3C4}"/>
                  </a:ext>
                </a:extLst>
              </p:cNvPr>
              <p:cNvCxnSpPr>
                <a:cxnSpLocks/>
                <a:stCxn id="177" idx="1"/>
              </p:cNvCxnSpPr>
              <p:nvPr/>
            </p:nvCxnSpPr>
            <p:spPr bwMode="auto">
              <a:xfrm flipV="1">
                <a:off x="1518483" y="2638083"/>
                <a:ext cx="110425" cy="2474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EED88CC1-5B07-2630-2F9A-CF07CF74161A}"/>
                  </a:ext>
                </a:extLst>
              </p:cNvPr>
              <p:cNvCxnSpPr>
                <a:cxnSpLocks/>
                <a:stCxn id="183" idx="1"/>
                <a:endCxn id="184" idx="3"/>
              </p:cNvCxnSpPr>
              <p:nvPr/>
            </p:nvCxnSpPr>
            <p:spPr bwMode="auto">
              <a:xfrm>
                <a:off x="1851646" y="3231711"/>
                <a:ext cx="233048" cy="4864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711DF98E-7745-21B3-0AF9-7423BA34F87C}"/>
                  </a:ext>
                </a:extLst>
              </p:cNvPr>
              <p:cNvCxnSpPr>
                <a:cxnSpLocks/>
                <a:stCxn id="183" idx="1"/>
              </p:cNvCxnSpPr>
              <p:nvPr/>
            </p:nvCxnSpPr>
            <p:spPr bwMode="auto">
              <a:xfrm flipV="1">
                <a:off x="1851646" y="3230058"/>
                <a:ext cx="130869" cy="1653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EE6AE5C-6F9C-9683-2DCF-4FF189C0C292}"/>
                  </a:ext>
                </a:extLst>
              </p:cNvPr>
              <p:cNvSpPr/>
              <p:nvPr/>
            </p:nvSpPr>
            <p:spPr>
              <a:xfrm flipH="1">
                <a:off x="1725176" y="3119806"/>
                <a:ext cx="126470" cy="223809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191589-30D1-51C8-16D9-904B8341B141}"/>
                  </a:ext>
                </a:extLst>
              </p:cNvPr>
              <p:cNvSpPr/>
              <p:nvPr/>
            </p:nvSpPr>
            <p:spPr>
              <a:xfrm flipH="1">
                <a:off x="2084694" y="3124670"/>
                <a:ext cx="208091" cy="223809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3D40704-CB43-17BB-A458-32F139E7566C}"/>
                  </a:ext>
                </a:extLst>
              </p:cNvPr>
              <p:cNvSpPr/>
              <p:nvPr/>
            </p:nvSpPr>
            <p:spPr>
              <a:xfrm flipH="1">
                <a:off x="2510481" y="3123017"/>
                <a:ext cx="208091" cy="223809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F282B222-A305-7BDE-2151-E83679B9941F}"/>
                  </a:ext>
                </a:extLst>
              </p:cNvPr>
              <p:cNvCxnSpPr>
                <a:cxnSpLocks/>
                <a:stCxn id="184" idx="1"/>
                <a:endCxn id="185" idx="3"/>
              </p:cNvCxnSpPr>
              <p:nvPr/>
            </p:nvCxnSpPr>
            <p:spPr bwMode="auto">
              <a:xfrm flipV="1">
                <a:off x="2292785" y="3234922"/>
                <a:ext cx="217696" cy="1653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392B2A03-24EB-4492-33B0-2E97500EB4F8}"/>
                  </a:ext>
                </a:extLst>
              </p:cNvPr>
              <p:cNvCxnSpPr>
                <a:cxnSpLocks/>
                <a:stCxn id="184" idx="1"/>
              </p:cNvCxnSpPr>
              <p:nvPr/>
            </p:nvCxnSpPr>
            <p:spPr bwMode="auto">
              <a:xfrm>
                <a:off x="2292785" y="3236575"/>
                <a:ext cx="117586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7D940CDC-5370-F739-44AC-A1E854ED49FB}"/>
                  </a:ext>
                </a:extLst>
              </p:cNvPr>
              <p:cNvCxnSpPr>
                <a:cxnSpLocks/>
                <a:stCxn id="194" idx="1"/>
                <a:endCxn id="195" idx="3"/>
              </p:cNvCxnSpPr>
              <p:nvPr/>
            </p:nvCxnSpPr>
            <p:spPr bwMode="auto">
              <a:xfrm>
                <a:off x="2730351" y="3680162"/>
                <a:ext cx="245255" cy="148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0A47717D-E140-F3C7-9ED4-B9FC4585FBDC}"/>
                  </a:ext>
                </a:extLst>
              </p:cNvPr>
              <p:cNvCxnSpPr>
                <a:cxnSpLocks/>
                <a:stCxn id="194" idx="1"/>
              </p:cNvCxnSpPr>
              <p:nvPr/>
            </p:nvCxnSpPr>
            <p:spPr bwMode="auto">
              <a:xfrm>
                <a:off x="2730351" y="3680162"/>
                <a:ext cx="141490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7C03139-DCEC-4A2D-1D97-697DC5904091}"/>
                  </a:ext>
                </a:extLst>
              </p:cNvPr>
              <p:cNvSpPr/>
              <p:nvPr/>
            </p:nvSpPr>
            <p:spPr>
              <a:xfrm flipH="1">
                <a:off x="2510995" y="3622481"/>
                <a:ext cx="219356" cy="115362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0DB965A0-C706-D0F8-5A49-435BC952B81E}"/>
                  </a:ext>
                </a:extLst>
              </p:cNvPr>
              <p:cNvSpPr/>
              <p:nvPr/>
            </p:nvSpPr>
            <p:spPr>
              <a:xfrm flipH="1">
                <a:off x="2975606" y="3622629"/>
                <a:ext cx="316176" cy="115362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F5BB6D4-C29B-3C5E-D9E2-A638FE08A833}"/>
                  </a:ext>
                </a:extLst>
              </p:cNvPr>
              <p:cNvSpPr/>
              <p:nvPr/>
            </p:nvSpPr>
            <p:spPr>
              <a:xfrm flipH="1">
                <a:off x="3540883" y="3619132"/>
                <a:ext cx="316176" cy="115362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FA031564-412D-05B2-B6A9-5511F76D0DC4}"/>
                  </a:ext>
                </a:extLst>
              </p:cNvPr>
              <p:cNvCxnSpPr>
                <a:cxnSpLocks/>
                <a:stCxn id="195" idx="1"/>
                <a:endCxn id="196" idx="3"/>
              </p:cNvCxnSpPr>
              <p:nvPr/>
            </p:nvCxnSpPr>
            <p:spPr bwMode="auto">
              <a:xfrm flipV="1">
                <a:off x="3291782" y="3676813"/>
                <a:ext cx="249101" cy="3497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97A26825-EC25-A553-6449-13CF5AAECBF6}"/>
                  </a:ext>
                </a:extLst>
              </p:cNvPr>
              <p:cNvCxnSpPr>
                <a:cxnSpLocks/>
                <a:stCxn id="195" idx="1"/>
              </p:cNvCxnSpPr>
              <p:nvPr/>
            </p:nvCxnSpPr>
            <p:spPr bwMode="auto">
              <a:xfrm flipV="1">
                <a:off x="3291782" y="3678561"/>
                <a:ext cx="127917" cy="1749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010C129-9C2C-3F65-098B-AD6B974B4F6C}"/>
                  </a:ext>
                </a:extLst>
              </p:cNvPr>
              <p:cNvSpPr/>
              <p:nvPr/>
            </p:nvSpPr>
            <p:spPr>
              <a:xfrm flipH="1">
                <a:off x="3545592" y="4013336"/>
                <a:ext cx="311466" cy="50739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D39C98A-3AE2-654A-3DE5-1D128B5C3240}"/>
                  </a:ext>
                </a:extLst>
              </p:cNvPr>
              <p:cNvSpPr/>
              <p:nvPr/>
            </p:nvSpPr>
            <p:spPr>
              <a:xfrm flipH="1">
                <a:off x="4029881" y="4016990"/>
                <a:ext cx="615843" cy="50739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0469219-D651-F214-EA78-338DF1A54C2E}"/>
                  </a:ext>
                </a:extLst>
              </p:cNvPr>
              <p:cNvSpPr/>
              <p:nvPr/>
            </p:nvSpPr>
            <p:spPr>
              <a:xfrm flipH="1">
                <a:off x="4830665" y="4020268"/>
                <a:ext cx="633459" cy="50739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6E6DB3D2-BD15-924C-AF35-48FF8FCC17B2}"/>
                  </a:ext>
                </a:extLst>
              </p:cNvPr>
              <p:cNvCxnSpPr>
                <a:cxnSpLocks/>
                <a:stCxn id="199" idx="1"/>
                <a:endCxn id="200" idx="3"/>
              </p:cNvCxnSpPr>
              <p:nvPr/>
            </p:nvCxnSpPr>
            <p:spPr bwMode="auto">
              <a:xfrm>
                <a:off x="3857058" y="4038706"/>
                <a:ext cx="172823" cy="3654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03EDFA8C-251B-A42C-8A7A-8867A8F7AE03}"/>
                  </a:ext>
                </a:extLst>
              </p:cNvPr>
              <p:cNvCxnSpPr>
                <a:cxnSpLocks/>
                <a:stCxn id="199" idx="1"/>
              </p:cNvCxnSpPr>
              <p:nvPr/>
            </p:nvCxnSpPr>
            <p:spPr bwMode="auto">
              <a:xfrm>
                <a:off x="3857058" y="4038706"/>
                <a:ext cx="95092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F1A8FA5C-AD55-6DCC-6E5E-8FD139558B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49886" y="4042360"/>
                <a:ext cx="172823" cy="3654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CE8CD715-4D89-BA57-3706-A13517DC0C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49886" y="4042360"/>
                <a:ext cx="95092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FB60A23C-6DC5-E19A-9C44-D623206154D1}"/>
                  </a:ext>
                </a:extLst>
              </p:cNvPr>
              <p:cNvCxnSpPr>
                <a:cxnSpLocks/>
                <a:endCxn id="212" idx="3"/>
              </p:cNvCxnSpPr>
              <p:nvPr/>
            </p:nvCxnSpPr>
            <p:spPr bwMode="auto">
              <a:xfrm>
                <a:off x="5460431" y="3689084"/>
                <a:ext cx="245255" cy="148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4D1F8E96-4822-121F-4CFE-4183CB478B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60431" y="3689084"/>
                <a:ext cx="141490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EAB54BE-B9D5-896E-B854-A209D0E97FFD}"/>
                  </a:ext>
                </a:extLst>
              </p:cNvPr>
              <p:cNvSpPr/>
              <p:nvPr/>
            </p:nvSpPr>
            <p:spPr>
              <a:xfrm flipH="1">
                <a:off x="5705686" y="3631551"/>
                <a:ext cx="316176" cy="115362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03182F39-5D66-A5EB-14ED-CE2CC6022C7E}"/>
                  </a:ext>
                </a:extLst>
              </p:cNvPr>
              <p:cNvSpPr/>
              <p:nvPr/>
            </p:nvSpPr>
            <p:spPr>
              <a:xfrm flipH="1">
                <a:off x="6270963" y="3628054"/>
                <a:ext cx="316176" cy="115362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71A207DE-DF98-718F-543D-C43AC213D119}"/>
                  </a:ext>
                </a:extLst>
              </p:cNvPr>
              <p:cNvCxnSpPr>
                <a:cxnSpLocks/>
                <a:stCxn id="212" idx="1"/>
                <a:endCxn id="213" idx="3"/>
              </p:cNvCxnSpPr>
              <p:nvPr/>
            </p:nvCxnSpPr>
            <p:spPr bwMode="auto">
              <a:xfrm flipV="1">
                <a:off x="6021862" y="3685735"/>
                <a:ext cx="249101" cy="3497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15AB2505-686E-9C61-6FCE-F245CB165BD1}"/>
                  </a:ext>
                </a:extLst>
              </p:cNvPr>
              <p:cNvCxnSpPr>
                <a:cxnSpLocks/>
                <a:stCxn id="212" idx="1"/>
              </p:cNvCxnSpPr>
              <p:nvPr/>
            </p:nvCxnSpPr>
            <p:spPr bwMode="auto">
              <a:xfrm flipV="1">
                <a:off x="6021862" y="3687483"/>
                <a:ext cx="127917" cy="1749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C97F9201-48F9-7731-A3A0-82A8C0E43DDE}"/>
                  </a:ext>
                </a:extLst>
              </p:cNvPr>
              <p:cNvCxnSpPr>
                <a:cxnSpLocks/>
                <a:endCxn id="222" idx="3"/>
              </p:cNvCxnSpPr>
              <p:nvPr/>
            </p:nvCxnSpPr>
            <p:spPr bwMode="auto">
              <a:xfrm>
                <a:off x="6580004" y="3225317"/>
                <a:ext cx="238412" cy="0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705DBAFC-413E-52D8-6512-AB9B2786D9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580004" y="3223664"/>
                <a:ext cx="130869" cy="1653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E7B7645-018B-56B8-7F4E-6D29409B69E1}"/>
                  </a:ext>
                </a:extLst>
              </p:cNvPr>
              <p:cNvSpPr/>
              <p:nvPr/>
            </p:nvSpPr>
            <p:spPr>
              <a:xfrm flipH="1">
                <a:off x="6818416" y="3113412"/>
                <a:ext cx="208091" cy="223809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F07B27B0-8E2C-106A-4C63-A21DD9FB7794}"/>
                  </a:ext>
                </a:extLst>
              </p:cNvPr>
              <p:cNvSpPr/>
              <p:nvPr/>
            </p:nvSpPr>
            <p:spPr>
              <a:xfrm flipH="1">
                <a:off x="7244203" y="3111759"/>
                <a:ext cx="208091" cy="223809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7D32D17D-3065-FD3B-95BC-B1844DF9EA04}"/>
                  </a:ext>
                </a:extLst>
              </p:cNvPr>
              <p:cNvCxnSpPr>
                <a:cxnSpLocks/>
                <a:stCxn id="222" idx="1"/>
                <a:endCxn id="223" idx="3"/>
              </p:cNvCxnSpPr>
              <p:nvPr/>
            </p:nvCxnSpPr>
            <p:spPr bwMode="auto">
              <a:xfrm flipV="1">
                <a:off x="7026507" y="3223664"/>
                <a:ext cx="217696" cy="1653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F398A5C0-9747-2B17-0585-9BD63047DCE8}"/>
                  </a:ext>
                </a:extLst>
              </p:cNvPr>
              <p:cNvCxnSpPr>
                <a:cxnSpLocks/>
                <a:stCxn id="222" idx="1"/>
              </p:cNvCxnSpPr>
              <p:nvPr/>
            </p:nvCxnSpPr>
            <p:spPr bwMode="auto">
              <a:xfrm>
                <a:off x="7026507" y="3225317"/>
                <a:ext cx="117586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24DEAE48-85EB-8D9A-1C9B-05BFADA8EA9D}"/>
                  </a:ext>
                </a:extLst>
              </p:cNvPr>
              <p:cNvCxnSpPr>
                <a:cxnSpLocks/>
                <a:endCxn id="260" idx="3"/>
              </p:cNvCxnSpPr>
              <p:nvPr/>
            </p:nvCxnSpPr>
            <p:spPr bwMode="auto">
              <a:xfrm>
                <a:off x="7436226" y="2634974"/>
                <a:ext cx="214617" cy="0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96B4A-AB55-A372-816F-B33DA270B8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36226" y="2634974"/>
                <a:ext cx="111026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A524DB68-80D7-6598-232F-D38CB50D5B61}"/>
                  </a:ext>
                </a:extLst>
              </p:cNvPr>
              <p:cNvSpPr/>
              <p:nvPr/>
            </p:nvSpPr>
            <p:spPr>
              <a:xfrm flipH="1">
                <a:off x="7650843" y="2416770"/>
                <a:ext cx="126471" cy="436407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D7E85D9-1DC6-00D4-8F24-70F0D7B103C7}"/>
                  </a:ext>
                </a:extLst>
              </p:cNvPr>
              <p:cNvSpPr/>
              <p:nvPr/>
            </p:nvSpPr>
            <p:spPr>
              <a:xfrm flipH="1">
                <a:off x="7979990" y="2414296"/>
                <a:ext cx="126471" cy="436407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036EE31E-2AD9-73DA-69DE-A9BE267E0944}"/>
                  </a:ext>
                </a:extLst>
              </p:cNvPr>
              <p:cNvCxnSpPr>
                <a:cxnSpLocks/>
                <a:stCxn id="260" idx="1"/>
                <a:endCxn id="261" idx="3"/>
              </p:cNvCxnSpPr>
              <p:nvPr/>
            </p:nvCxnSpPr>
            <p:spPr bwMode="auto">
              <a:xfrm flipV="1">
                <a:off x="7777314" y="2632500"/>
                <a:ext cx="202676" cy="2474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D33138E2-608F-A11E-2D1D-83A09AC7BE89}"/>
                  </a:ext>
                </a:extLst>
              </p:cNvPr>
              <p:cNvCxnSpPr>
                <a:cxnSpLocks/>
                <a:stCxn id="260" idx="1"/>
              </p:cNvCxnSpPr>
              <p:nvPr/>
            </p:nvCxnSpPr>
            <p:spPr bwMode="auto">
              <a:xfrm flipV="1">
                <a:off x="7777314" y="2632500"/>
                <a:ext cx="110425" cy="2474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F932F4E2-5DF1-C4AC-9858-25BCB083AF66}"/>
                  </a:ext>
                </a:extLst>
              </p:cNvPr>
              <p:cNvCxnSpPr>
                <a:cxnSpLocks/>
                <a:endCxn id="266" idx="3"/>
              </p:cNvCxnSpPr>
              <p:nvPr/>
            </p:nvCxnSpPr>
            <p:spPr bwMode="auto">
              <a:xfrm>
                <a:off x="8098262" y="1729894"/>
                <a:ext cx="226972" cy="0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ED8C57B5-B4F4-3DC0-34AB-7DF15BEAFA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98262" y="1729894"/>
                <a:ext cx="119910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9047C39-3702-C49C-7965-43431374DE1C}"/>
                  </a:ext>
                </a:extLst>
              </p:cNvPr>
              <p:cNvSpPr/>
              <p:nvPr/>
            </p:nvSpPr>
            <p:spPr>
              <a:xfrm flipH="1">
                <a:off x="8325234" y="1298535"/>
                <a:ext cx="82418" cy="862718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C6CB6A71-27C4-89B2-57C9-7B89D495EBDF}"/>
                  </a:ext>
                </a:extLst>
              </p:cNvPr>
              <p:cNvSpPr/>
              <p:nvPr/>
            </p:nvSpPr>
            <p:spPr>
              <a:xfrm flipH="1">
                <a:off x="8625365" y="1298536"/>
                <a:ext cx="82418" cy="862718"/>
              </a:xfrm>
              <a:prstGeom prst="rect">
                <a:avLst/>
              </a:prstGeom>
              <a:solidFill>
                <a:srgbClr val="9094CA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FEF27BC8-6570-CEF6-7B13-CAFC8A4E117C}"/>
                  </a:ext>
                </a:extLst>
              </p:cNvPr>
              <p:cNvCxnSpPr>
                <a:cxnSpLocks/>
                <a:stCxn id="266" idx="1"/>
                <a:endCxn id="267" idx="3"/>
              </p:cNvCxnSpPr>
              <p:nvPr/>
            </p:nvCxnSpPr>
            <p:spPr bwMode="auto">
              <a:xfrm>
                <a:off x="8407652" y="1729894"/>
                <a:ext cx="217713" cy="1"/>
              </a:xfrm>
              <a:prstGeom prst="straightConnector1">
                <a:avLst/>
              </a:prstGeom>
              <a:noFill/>
              <a:ln w="9525">
                <a:solidFill>
                  <a:srgbClr val="FCA904"/>
                </a:solidFill>
                <a:miter lim="800000"/>
                <a:headEnd/>
                <a:tailEnd type="triangle"/>
              </a:ln>
            </p:spPr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ADD43568-5E1D-0678-D9EF-4F7E39D4A12D}"/>
                  </a:ext>
                </a:extLst>
              </p:cNvPr>
              <p:cNvCxnSpPr>
                <a:cxnSpLocks/>
                <a:stCxn id="266" idx="1"/>
              </p:cNvCxnSpPr>
              <p:nvPr/>
            </p:nvCxnSpPr>
            <p:spPr bwMode="auto">
              <a:xfrm>
                <a:off x="8407652" y="1729894"/>
                <a:ext cx="118687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 type="triangle"/>
              </a:ln>
            </p:spPr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BA759E-ED05-2441-18A1-DB956F92C1ED}"/>
                </a:ext>
              </a:extLst>
            </p:cNvPr>
            <p:cNvSpPr/>
            <p:nvPr/>
          </p:nvSpPr>
          <p:spPr>
            <a:xfrm>
              <a:off x="1151947" y="2573318"/>
              <a:ext cx="214617" cy="199711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CA1DC0-0C26-53C9-A1E0-11FF129E41D7}"/>
                </a:ext>
              </a:extLst>
            </p:cNvPr>
            <p:cNvSpPr/>
            <p:nvPr/>
          </p:nvSpPr>
          <p:spPr>
            <a:xfrm>
              <a:off x="1813534" y="3265939"/>
              <a:ext cx="214617" cy="199711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D60201-A5E1-2D58-F1D6-28EBED37A5B5}"/>
                </a:ext>
              </a:extLst>
            </p:cNvPr>
            <p:cNvSpPr/>
            <p:nvPr/>
          </p:nvSpPr>
          <p:spPr>
            <a:xfrm>
              <a:off x="2632802" y="3757869"/>
              <a:ext cx="214617" cy="199711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561DFE-12C7-0229-851F-821A5CC5C125}"/>
                </a:ext>
              </a:extLst>
            </p:cNvPr>
            <p:cNvSpPr/>
            <p:nvPr/>
          </p:nvSpPr>
          <p:spPr>
            <a:xfrm>
              <a:off x="3720509" y="4131075"/>
              <a:ext cx="214617" cy="199711"/>
            </a:xfrm>
            <a:prstGeom prst="ellips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E4A435-D232-222B-9C94-876051C2632C}"/>
              </a:ext>
            </a:extLst>
          </p:cNvPr>
          <p:cNvSpPr/>
          <p:nvPr/>
        </p:nvSpPr>
        <p:spPr>
          <a:xfrm>
            <a:off x="2630949" y="5636605"/>
            <a:ext cx="214617" cy="199711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4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A05A99-C3EA-EE86-30A1-E61E625A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z="3200" b="1" dirty="0">
                <a:latin typeface="+mj-lt"/>
              </a:rPr>
              <a:t>Ստացված արդյունքներ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F62C6-9177-7805-B61E-77827F8BACE5}"/>
              </a:ext>
            </a:extLst>
          </p:cNvPr>
          <p:cNvSpPr txBox="1"/>
          <p:nvPr/>
        </p:nvSpPr>
        <p:spPr>
          <a:xfrm>
            <a:off x="457200" y="1153820"/>
            <a:ext cx="8155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dirty="0">
                <a:solidFill>
                  <a:schemeClr val="accent6">
                    <a:lumMod val="50000"/>
                  </a:schemeClr>
                </a:solidFill>
              </a:rPr>
              <a:t>Իրագործված ցանցի համեմատումը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U-Net-</a:t>
            </a:r>
            <a:r>
              <a:rPr lang="hy-AM" dirty="0">
                <a:solidFill>
                  <a:schemeClr val="accent6">
                    <a:lumMod val="50000"/>
                  </a:schemeClr>
                </a:solidFill>
              </a:rPr>
              <a:t>ի հետ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A8CFD4-2C90-1DA9-0C10-01A558F20465}"/>
              </a:ext>
            </a:extLst>
          </p:cNvPr>
          <p:cNvSpPr/>
          <p:nvPr/>
        </p:nvSpPr>
        <p:spPr>
          <a:xfrm>
            <a:off x="1101952" y="5095159"/>
            <a:ext cx="117249" cy="117249"/>
          </a:xfrm>
          <a:prstGeom prst="rect">
            <a:avLst/>
          </a:prstGeom>
          <a:solidFill>
            <a:srgbClr val="00A4DE"/>
          </a:solidFill>
          <a:ln>
            <a:solidFill>
              <a:srgbClr val="00A4DE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314271-81C8-BAA4-78F1-7B0DCC4A8CAD}"/>
              </a:ext>
            </a:extLst>
          </p:cNvPr>
          <p:cNvSpPr/>
          <p:nvPr/>
        </p:nvSpPr>
        <p:spPr>
          <a:xfrm>
            <a:off x="1100331" y="5354403"/>
            <a:ext cx="117249" cy="117249"/>
          </a:xfrm>
          <a:prstGeom prst="rect">
            <a:avLst/>
          </a:prstGeom>
          <a:solidFill>
            <a:srgbClr val="6369B5"/>
          </a:solidFill>
          <a:ln>
            <a:solidFill>
              <a:srgbClr val="6369B5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14CD6E-4643-3F65-61F5-596D9C3E51CD}"/>
              </a:ext>
            </a:extLst>
          </p:cNvPr>
          <p:cNvSpPr txBox="1"/>
          <p:nvPr/>
        </p:nvSpPr>
        <p:spPr>
          <a:xfrm>
            <a:off x="1225684" y="5025071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U-Net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BEFB9F-EF9B-529C-A0E5-9F6F3E0DEC74}"/>
              </a:ext>
            </a:extLst>
          </p:cNvPr>
          <p:cNvSpPr txBox="1"/>
          <p:nvPr/>
        </p:nvSpPr>
        <p:spPr>
          <a:xfrm>
            <a:off x="1219200" y="5286681"/>
            <a:ext cx="453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ASGP-</a:t>
            </a:r>
            <a:r>
              <a:rPr lang="en-US" sz="1200" dirty="0" err="1">
                <a:solidFill>
                  <a:srgbClr val="002060"/>
                </a:solidFill>
              </a:rPr>
              <a:t>UNet</a:t>
            </a:r>
            <a:r>
              <a:rPr lang="en-US" sz="1200" dirty="0">
                <a:solidFill>
                  <a:srgbClr val="002060"/>
                </a:solidFill>
              </a:rPr>
              <a:t> (</a:t>
            </a:r>
            <a:r>
              <a:rPr lang="en-US" sz="1200" dirty="0" err="1">
                <a:solidFill>
                  <a:srgbClr val="002060"/>
                </a:solidFill>
              </a:rPr>
              <a:t>Atrous</a:t>
            </a:r>
            <a:r>
              <a:rPr lang="en-US" sz="1200" dirty="0">
                <a:solidFill>
                  <a:srgbClr val="002060"/>
                </a:solidFill>
              </a:rPr>
              <a:t> Spatial Generalized Pooling </a:t>
            </a:r>
            <a:r>
              <a:rPr lang="en-US" sz="1200" dirty="0" err="1">
                <a:solidFill>
                  <a:srgbClr val="002060"/>
                </a:solidFill>
              </a:rPr>
              <a:t>UNet</a:t>
            </a:r>
            <a:r>
              <a:rPr lang="en-US" sz="1200" dirty="0">
                <a:solidFill>
                  <a:srgbClr val="002060"/>
                </a:solidFill>
              </a:rPr>
              <a:t>)</a:t>
            </a: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5" name="Table 69">
            <a:extLst>
              <a:ext uri="{FF2B5EF4-FFF2-40B4-BE49-F238E27FC236}">
                <a16:creationId xmlns:a16="http://schemas.microsoft.com/office/drawing/2014/main" id="{3FA3CDF7-7DA6-DFCA-39E2-37B404FE6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24099"/>
              </p:ext>
            </p:extLst>
          </p:nvPr>
        </p:nvGraphicFramePr>
        <p:xfrm>
          <a:off x="5972269" y="2420755"/>
          <a:ext cx="2527345" cy="100824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10813">
                  <a:extLst>
                    <a:ext uri="{9D8B030D-6E8A-4147-A177-3AD203B41FA5}">
                      <a16:colId xmlns:a16="http://schemas.microsoft.com/office/drawing/2014/main" val="3130332456"/>
                    </a:ext>
                  </a:extLst>
                </a:gridCol>
                <a:gridCol w="1116532">
                  <a:extLst>
                    <a:ext uri="{9D8B030D-6E8A-4147-A177-3AD203B41FA5}">
                      <a16:colId xmlns:a16="http://schemas.microsoft.com/office/drawing/2014/main" val="3482376390"/>
                    </a:ext>
                  </a:extLst>
                </a:gridCol>
              </a:tblGrid>
              <a:tr h="398645">
                <a:tc gridSpan="2">
                  <a:txBody>
                    <a:bodyPr/>
                    <a:lstStyle/>
                    <a:p>
                      <a:pPr algn="ctr"/>
                      <a:r>
                        <a:rPr lang="hy-AM" sz="1400" dirty="0">
                          <a:solidFill>
                            <a:srgbClr val="6369B5"/>
                          </a:solidFill>
                        </a:rPr>
                        <a:t>Ճշտություն</a:t>
                      </a:r>
                      <a:r>
                        <a:rPr lang="en-US" sz="1400" dirty="0">
                          <a:solidFill>
                            <a:srgbClr val="6369B5"/>
                          </a:solidFill>
                        </a:rPr>
                        <a:t> (Accuracy)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3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6369B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14988"/>
                  </a:ext>
                </a:extLst>
              </a:tr>
              <a:tr h="29143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BD0"/>
                          </a:solidFill>
                        </a:rPr>
                        <a:t>U-Net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91,3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026161"/>
                  </a:ext>
                </a:extLst>
              </a:tr>
              <a:tr h="291431">
                <a:tc>
                  <a:txBody>
                    <a:bodyPr/>
                    <a:lstStyle/>
                    <a:p>
                      <a:pPr algn="l"/>
                      <a:r>
                        <a:rPr lang="en-US" sz="1400" b="1" u="sng" dirty="0">
                          <a:solidFill>
                            <a:srgbClr val="6369B5"/>
                          </a:solidFill>
                        </a:rPr>
                        <a:t>ASGP-</a:t>
                      </a:r>
                      <a:r>
                        <a:rPr lang="en-US" sz="1400" b="1" u="sng" dirty="0" err="1">
                          <a:solidFill>
                            <a:srgbClr val="6369B5"/>
                          </a:solidFill>
                        </a:rPr>
                        <a:t>UNet</a:t>
                      </a:r>
                      <a:endParaRPr lang="en-US" sz="1400" b="1" u="sng" dirty="0">
                        <a:solidFill>
                          <a:srgbClr val="6369B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6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rgbClr val="5863B4"/>
                          </a:solidFill>
                        </a:rPr>
                        <a:t>92,7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909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81EE14-B9A8-9D30-8179-C0030C8DA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816971"/>
              </p:ext>
            </p:extLst>
          </p:nvPr>
        </p:nvGraphicFramePr>
        <p:xfrm>
          <a:off x="5972269" y="3969652"/>
          <a:ext cx="2527345" cy="100824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10813">
                  <a:extLst>
                    <a:ext uri="{9D8B030D-6E8A-4147-A177-3AD203B41FA5}">
                      <a16:colId xmlns:a16="http://schemas.microsoft.com/office/drawing/2014/main" val="2836055530"/>
                    </a:ext>
                  </a:extLst>
                </a:gridCol>
                <a:gridCol w="1116532">
                  <a:extLst>
                    <a:ext uri="{9D8B030D-6E8A-4147-A177-3AD203B41FA5}">
                      <a16:colId xmlns:a16="http://schemas.microsoft.com/office/drawing/2014/main" val="707079067"/>
                    </a:ext>
                  </a:extLst>
                </a:gridCol>
              </a:tblGrid>
              <a:tr h="398645">
                <a:tc gridSpan="2">
                  <a:txBody>
                    <a:bodyPr/>
                    <a:lstStyle/>
                    <a:p>
                      <a:pPr algn="ctr"/>
                      <a:r>
                        <a:rPr lang="hy-AM" sz="1400" b="1" dirty="0">
                          <a:solidFill>
                            <a:srgbClr val="6369B5"/>
                          </a:solidFill>
                        </a:rPr>
                        <a:t>Իրագործման ժամանակ</a:t>
                      </a:r>
                      <a:endParaRPr lang="en-US" sz="1400" b="1" dirty="0">
                        <a:solidFill>
                          <a:srgbClr val="6369B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3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6369B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83132"/>
                  </a:ext>
                </a:extLst>
              </a:tr>
              <a:tr h="291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8BD0"/>
                          </a:solidFill>
                        </a:rPr>
                        <a:t>U-Net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sz="14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5</a:t>
                      </a:r>
                      <a:r>
                        <a:rPr lang="hy-AM" sz="1400" dirty="0">
                          <a:solidFill>
                            <a:srgbClr val="0070C0"/>
                          </a:solidFill>
                        </a:rPr>
                        <a:t> ն/վ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3871"/>
                  </a:ext>
                </a:extLst>
              </a:tr>
              <a:tr h="291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>
                          <a:solidFill>
                            <a:srgbClr val="6369B5"/>
                          </a:solidFill>
                        </a:rPr>
                        <a:t>ASGP-</a:t>
                      </a:r>
                      <a:r>
                        <a:rPr lang="en-US" sz="1400" b="1" u="sng" dirty="0" err="1">
                          <a:solidFill>
                            <a:srgbClr val="6369B5"/>
                          </a:solidFill>
                        </a:rPr>
                        <a:t>UNet</a:t>
                      </a:r>
                      <a:endParaRPr lang="en-US" sz="1400" b="1" u="sng" dirty="0">
                        <a:solidFill>
                          <a:srgbClr val="6369B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6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rgbClr val="5863B4"/>
                          </a:solidFill>
                        </a:rPr>
                        <a:t>24 </a:t>
                      </a:r>
                      <a:r>
                        <a:rPr lang="hy-AM" sz="1400" b="1" u="sng" dirty="0">
                          <a:solidFill>
                            <a:srgbClr val="5863B4"/>
                          </a:solidFill>
                        </a:rPr>
                        <a:t>ն/վ</a:t>
                      </a:r>
                      <a:endParaRPr lang="en-US" sz="1400" b="1" u="sng" dirty="0">
                        <a:solidFill>
                          <a:srgbClr val="5863B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4112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3597BC5-8A9A-D272-9265-7F5E17DDC448}"/>
              </a:ext>
            </a:extLst>
          </p:cNvPr>
          <p:cNvSpPr txBox="1"/>
          <p:nvPr/>
        </p:nvSpPr>
        <p:spPr>
          <a:xfrm>
            <a:off x="6934200" y="5027071"/>
            <a:ext cx="1678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200" dirty="0">
                <a:solidFill>
                  <a:srgbClr val="5863B4"/>
                </a:solidFill>
              </a:rPr>
              <a:t>ն/վ – նկար/վայրկյան</a:t>
            </a:r>
            <a:endParaRPr lang="en-US" sz="1200" dirty="0">
              <a:solidFill>
                <a:srgbClr val="5863B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0EC336-44A4-4FB4-9604-91B9EBFC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86" y="2120452"/>
            <a:ext cx="4724400" cy="26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1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A05A99-C3EA-EE86-30A1-E61E625A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9933"/>
            <a:ext cx="8224838" cy="792162"/>
          </a:xfrm>
        </p:spPr>
        <p:txBody>
          <a:bodyPr/>
          <a:lstStyle/>
          <a:p>
            <a:r>
              <a:rPr lang="hy-AM" sz="3200" b="1" dirty="0">
                <a:latin typeface="+mj-lt"/>
              </a:rPr>
              <a:t>Ստացված արդյունքներ</a:t>
            </a:r>
            <a:r>
              <a:rPr lang="en-US" sz="3200" b="1" dirty="0">
                <a:latin typeface="+mj-lt"/>
              </a:rPr>
              <a:t>(</a:t>
            </a:r>
            <a:r>
              <a:rPr lang="hy-AM" sz="3200" b="1" dirty="0">
                <a:latin typeface="+mj-lt"/>
              </a:rPr>
              <a:t>2</a:t>
            </a:r>
            <a:r>
              <a:rPr lang="en-US" sz="3200" b="1" dirty="0">
                <a:latin typeface="+mj-lt"/>
              </a:rPr>
              <a:t>)</a:t>
            </a:r>
            <a:endParaRPr lang="en-US"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E84949-A215-DFD5-55EB-3C8072955716}"/>
              </a:ext>
            </a:extLst>
          </p:cNvPr>
          <p:cNvGrpSpPr/>
          <p:nvPr/>
        </p:nvGrpSpPr>
        <p:grpSpPr>
          <a:xfrm>
            <a:off x="1752600" y="1295400"/>
            <a:ext cx="5422392" cy="4804072"/>
            <a:chOff x="1752600" y="1371600"/>
            <a:chExt cx="5422392" cy="4804072"/>
          </a:xfrm>
        </p:grpSpPr>
        <p:pic>
          <p:nvPicPr>
            <p:cNvPr id="4" name="Picture 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BF859B7-9FA6-3A88-1C32-F08A95952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4" b="-1437"/>
            <a:stretch/>
          </p:blipFill>
          <p:spPr>
            <a:xfrm>
              <a:off x="1752600" y="1371600"/>
              <a:ext cx="5410200" cy="1754576"/>
            </a:xfrm>
            <a:prstGeom prst="rect">
              <a:avLst/>
            </a:prstGeom>
          </p:spPr>
        </p:pic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061E311A-0ECC-6821-5539-B0FCE9DAD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15" b="944"/>
            <a:stretch/>
          </p:blipFill>
          <p:spPr>
            <a:xfrm>
              <a:off x="1754545" y="2907565"/>
              <a:ext cx="5408255" cy="1711264"/>
            </a:xfrm>
            <a:prstGeom prst="rect">
              <a:avLst/>
            </a:prstGeom>
          </p:spPr>
        </p:pic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D06FE02D-1B0F-F6F9-751B-C9E98030CF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38"/>
            <a:stretch/>
          </p:blipFill>
          <p:spPr>
            <a:xfrm>
              <a:off x="1766737" y="4444949"/>
              <a:ext cx="5408255" cy="173072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AFDAC7-1691-46EB-1873-906CF1EF72CD}"/>
              </a:ext>
            </a:extLst>
          </p:cNvPr>
          <p:cNvSpPr txBox="1"/>
          <p:nvPr/>
        </p:nvSpPr>
        <p:spPr>
          <a:xfrm>
            <a:off x="2209800" y="945361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600" dirty="0">
                <a:solidFill>
                  <a:schemeClr val="accent2">
                    <a:lumMod val="50000"/>
                  </a:schemeClr>
                </a:solidFill>
              </a:rPr>
              <a:t>Բնօրինակ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CED1B-6BBD-7F67-B299-0F1687DC0744}"/>
              </a:ext>
            </a:extLst>
          </p:cNvPr>
          <p:cNvSpPr txBox="1"/>
          <p:nvPr/>
        </p:nvSpPr>
        <p:spPr>
          <a:xfrm>
            <a:off x="4111228" y="932164"/>
            <a:ext cx="91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600" dirty="0">
                <a:solidFill>
                  <a:schemeClr val="accent2">
                    <a:lumMod val="50000"/>
                  </a:schemeClr>
                </a:solidFill>
              </a:rPr>
              <a:t>Դիմակ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32A41-3476-05AD-F4C9-83958B0ECD2B}"/>
              </a:ext>
            </a:extLst>
          </p:cNvPr>
          <p:cNvSpPr txBox="1"/>
          <p:nvPr/>
        </p:nvSpPr>
        <p:spPr>
          <a:xfrm>
            <a:off x="5557837" y="956846"/>
            <a:ext cx="1977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600" dirty="0">
                <a:solidFill>
                  <a:schemeClr val="accent2">
                    <a:lumMod val="50000"/>
                  </a:schemeClr>
                </a:solidFill>
              </a:rPr>
              <a:t>Կանխատեսում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3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E70C8A-2C1D-40F8-D2A8-34EED949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4838" cy="4597400"/>
          </a:xfrm>
        </p:spPr>
        <p:txBody>
          <a:bodyPr/>
          <a:lstStyle/>
          <a:p>
            <a:pPr marL="0" indent="0" algn="just">
              <a:buNone/>
            </a:pPr>
            <a:r>
              <a:rPr lang="hy-AM" sz="1800" dirty="0"/>
              <a:t>Փաթույթային նեյրոնային ցանցերի միջոցով պատկերի իմաստային հատվածավորման խնդրի ուսումնասիրության արդյունքում ստեղծվել է նոր ցանց՝ </a:t>
            </a:r>
            <a:r>
              <a:rPr lang="en-US" sz="1800" dirty="0"/>
              <a:t>ASGP-</a:t>
            </a:r>
            <a:r>
              <a:rPr lang="en-US" sz="1800" dirty="0" err="1"/>
              <a:t>Unet</a:t>
            </a:r>
            <a:r>
              <a:rPr lang="en-US" sz="1800" dirty="0"/>
              <a:t>։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A05A99-C3EA-EE86-30A1-E61E625A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z="3200" b="1" dirty="0">
                <a:latin typeface="+mj-lt"/>
              </a:rPr>
              <a:t>Եզրակացություն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E3FDAB-A006-5506-613F-B80B4A636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02131"/>
              </p:ext>
            </p:extLst>
          </p:nvPr>
        </p:nvGraphicFramePr>
        <p:xfrm>
          <a:off x="2568416" y="2774632"/>
          <a:ext cx="4002405" cy="130873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332865">
                  <a:extLst>
                    <a:ext uri="{9D8B030D-6E8A-4147-A177-3AD203B41FA5}">
                      <a16:colId xmlns:a16="http://schemas.microsoft.com/office/drawing/2014/main" val="3804506318"/>
                    </a:ext>
                  </a:extLst>
                </a:gridCol>
                <a:gridCol w="2669540">
                  <a:extLst>
                    <a:ext uri="{9D8B030D-6E8A-4147-A177-3AD203B41FA5}">
                      <a16:colId xmlns:a16="http://schemas.microsoft.com/office/drawing/2014/main" val="2016497951"/>
                    </a:ext>
                  </a:extLst>
                </a:gridCol>
              </a:tblGrid>
              <a:tr h="33464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y-AM" sz="1200" dirty="0">
                          <a:effectLst/>
                        </a:rPr>
                        <a:t>Ճշտություն </a:t>
                      </a:r>
                      <a:r>
                        <a:rPr lang="en-US" sz="1200" dirty="0">
                          <a:effectLst/>
                        </a:rPr>
                        <a:t>(%, 100 epoch)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16206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ASGP-Unet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y-AM" sz="1200" dirty="0">
                          <a:effectLst/>
                        </a:rPr>
                        <a:t>92</a:t>
                      </a:r>
                      <a:r>
                        <a:rPr lang="en-US" sz="1200" dirty="0">
                          <a:effectLst/>
                        </a:rPr>
                        <a:t>,7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005999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AS-Unet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y-AM" sz="1200" dirty="0">
                          <a:effectLst/>
                        </a:rPr>
                        <a:t>91</a:t>
                      </a:r>
                      <a:r>
                        <a:rPr lang="en-US" sz="1200" dirty="0">
                          <a:effectLst/>
                        </a:rPr>
                        <a:t>,9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5914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U-Net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y-AM" sz="1200" dirty="0">
                          <a:effectLst/>
                        </a:rPr>
                        <a:t>91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hy-AM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1597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212917-4490-15CE-1A75-90A2EF0E1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5867"/>
              </p:ext>
            </p:extLst>
          </p:nvPr>
        </p:nvGraphicFramePr>
        <p:xfrm>
          <a:off x="347346" y="4575809"/>
          <a:ext cx="3996055" cy="1076325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283335">
                  <a:extLst>
                    <a:ext uri="{9D8B030D-6E8A-4147-A177-3AD203B41FA5}">
                      <a16:colId xmlns:a16="http://schemas.microsoft.com/office/drawing/2014/main" val="4162692259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410715253"/>
                    </a:ext>
                  </a:extLst>
                </a:gridCol>
              </a:tblGrid>
              <a:tr h="35877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y-AM" sz="1200" dirty="0">
                          <a:effectLst/>
                        </a:rPr>
                        <a:t>Հատման միավորում</a:t>
                      </a:r>
                      <a:r>
                        <a:rPr lang="en-US" sz="1200" dirty="0">
                          <a:effectLst/>
                        </a:rPr>
                        <a:t> (%, 100 epoch)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9882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ASGP-Unet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y-AM" sz="1200" dirty="0">
                          <a:effectLst/>
                        </a:rPr>
                        <a:t>77,4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54674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U-Net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y-AM" sz="1200" dirty="0">
                          <a:effectLst/>
                        </a:rPr>
                        <a:t>75,7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3025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95E1C4-AF08-D7A0-AF97-FD1401A5C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58845"/>
              </p:ext>
            </p:extLst>
          </p:nvPr>
        </p:nvGraphicFramePr>
        <p:xfrm>
          <a:off x="4800601" y="4579820"/>
          <a:ext cx="4002404" cy="107231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285531">
                  <a:extLst>
                    <a:ext uri="{9D8B030D-6E8A-4147-A177-3AD203B41FA5}">
                      <a16:colId xmlns:a16="http://schemas.microsoft.com/office/drawing/2014/main" val="1412030759"/>
                    </a:ext>
                  </a:extLst>
                </a:gridCol>
                <a:gridCol w="2716873">
                  <a:extLst>
                    <a:ext uri="{9D8B030D-6E8A-4147-A177-3AD203B41FA5}">
                      <a16:colId xmlns:a16="http://schemas.microsoft.com/office/drawing/2014/main" val="1045509847"/>
                    </a:ext>
                  </a:extLst>
                </a:gridCol>
              </a:tblGrid>
              <a:tr h="35743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y-AM" sz="1200" dirty="0">
                          <a:effectLst/>
                        </a:rPr>
                        <a:t>Իրագործման ժամանակ (ն/վ, 100 epoch)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92871"/>
                  </a:ext>
                </a:extLst>
              </a:tr>
              <a:tr h="3574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ASGP-</a:t>
                      </a:r>
                      <a:r>
                        <a:rPr lang="en-US" sz="1200" dirty="0" err="1">
                          <a:effectLst/>
                        </a:rPr>
                        <a:t>Unet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y-AM" sz="1200" dirty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014632"/>
                  </a:ext>
                </a:extLst>
              </a:tr>
              <a:tr h="3574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U-Net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y-AM" sz="1200" dirty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7601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3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575E44D4-D743-4928-837B-33D4BCF30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7375" y="188913"/>
            <a:ext cx="5810250" cy="792162"/>
          </a:xfrm>
        </p:spPr>
        <p:txBody>
          <a:bodyPr/>
          <a:lstStyle/>
          <a:p>
            <a:r>
              <a:rPr lang="en-US" altLang="ru-RU" sz="3200" b="1" dirty="0">
                <a:latin typeface="Arial Unicode" pitchFamily="34" charset="0"/>
              </a:rPr>
              <a:t>Գրականության ցանկ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50DC26B-7137-4664-A0E4-57FA9822867D}"/>
              </a:ext>
            </a:extLst>
          </p:cNvPr>
          <p:cNvSpPr txBox="1">
            <a:spLocks/>
          </p:cNvSpPr>
          <p:nvPr/>
        </p:nvSpPr>
        <p:spPr bwMode="auto">
          <a:xfrm>
            <a:off x="395536" y="1340768"/>
            <a:ext cx="835292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>
            <a:lvl1pPr marL="457200" indent="-457200" algn="l" defTabSz="449263" rtl="0" eaLnBrk="0" fontAlgn="base" hangingPunct="0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8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kern="0" dirty="0">
                <a:solidFill>
                  <a:schemeClr val="tx1"/>
                </a:solidFill>
                <a:latin typeface="Sylfaen" panose="010A0502050306030303" pitchFamily="18" charset="0"/>
              </a:rPr>
              <a:t>Goodfellow I., </a:t>
            </a:r>
            <a:r>
              <a:rPr lang="en-US" sz="1400" kern="0" dirty="0" err="1">
                <a:solidFill>
                  <a:schemeClr val="tx1"/>
                </a:solidFill>
                <a:latin typeface="Sylfaen" panose="010A0502050306030303" pitchFamily="18" charset="0"/>
              </a:rPr>
              <a:t>Bengio</a:t>
            </a:r>
            <a:r>
              <a:rPr lang="en-US" sz="1400" kern="0" dirty="0">
                <a:solidFill>
                  <a:schemeClr val="tx1"/>
                </a:solidFill>
                <a:latin typeface="Sylfaen" panose="010A0502050306030303" pitchFamily="18" charset="0"/>
              </a:rPr>
              <a:t> Y., Courville </a:t>
            </a:r>
            <a:r>
              <a:rPr lang="en-US" sz="1400" i="1" kern="0" dirty="0">
                <a:solidFill>
                  <a:schemeClr val="tx1"/>
                </a:solidFill>
                <a:latin typeface="Sylfaen" panose="010A0502050306030303" pitchFamily="18" charset="0"/>
              </a:rPr>
              <a:t>A. Deep Learning -Cambridge, MIT Press, 2016. –P.801</a:t>
            </a:r>
          </a:p>
          <a:p>
            <a:pPr marL="6350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kern="0" dirty="0">
                <a:solidFill>
                  <a:schemeClr val="tx1"/>
                </a:solidFill>
                <a:latin typeface="Sylfaen" panose="010A0502050306030303" pitchFamily="18" charset="0"/>
              </a:rPr>
              <a:t>Michael A. Nielsen </a:t>
            </a:r>
            <a:r>
              <a:rPr lang="en-US" sz="1400" i="1" kern="0" dirty="0">
                <a:solidFill>
                  <a:schemeClr val="tx1"/>
                </a:solidFill>
                <a:latin typeface="Sylfaen" panose="010A0502050306030303" pitchFamily="18" charset="0"/>
              </a:rPr>
              <a:t>Neural Networks and Deep Learning -Determination Press, 2019. </a:t>
            </a:r>
            <a:r>
              <a:rPr lang="hy-AM" sz="1400" i="1" kern="0" dirty="0">
                <a:solidFill>
                  <a:schemeClr val="tx1"/>
                </a:solidFill>
                <a:latin typeface="Sylfaen" panose="010A0502050306030303" pitchFamily="18" charset="0"/>
              </a:rPr>
              <a:t>–</a:t>
            </a:r>
            <a:r>
              <a:rPr lang="en-US" sz="1400" i="1" kern="0" dirty="0">
                <a:solidFill>
                  <a:schemeClr val="tx1"/>
                </a:solidFill>
                <a:latin typeface="Sylfaen" panose="010A0502050306030303" pitchFamily="18" charset="0"/>
              </a:rPr>
              <a:t>P</a:t>
            </a:r>
            <a:r>
              <a:rPr lang="hy-AM" sz="1400" i="1" kern="0" dirty="0">
                <a:solidFill>
                  <a:schemeClr val="tx1"/>
                </a:solidFill>
                <a:latin typeface="Sylfaen" panose="010A0502050306030303" pitchFamily="18" charset="0"/>
              </a:rPr>
              <a:t>․</a:t>
            </a:r>
            <a:r>
              <a:rPr lang="en-US" sz="1400" i="1" kern="0" dirty="0">
                <a:solidFill>
                  <a:schemeClr val="tx1"/>
                </a:solidFill>
                <a:latin typeface="Sylfaen" panose="010A0502050306030303" pitchFamily="18" charset="0"/>
              </a:rPr>
              <a:t>224</a:t>
            </a:r>
            <a:endParaRPr lang="hy-AM" sz="1400" i="1" kern="0" dirty="0">
              <a:solidFill>
                <a:schemeClr val="tx1"/>
              </a:solidFill>
              <a:latin typeface="Sylfaen" panose="010A0502050306030303" pitchFamily="18" charset="0"/>
            </a:endParaRPr>
          </a:p>
          <a:p>
            <a:pPr marL="6350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i="1" kern="0" dirty="0">
                <a:solidFill>
                  <a:schemeClr val="tx1"/>
                </a:solidFill>
                <a:latin typeface="Sylfaen" panose="010A050205030603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https://www.coursera.org/specializations/deep-learning#courses</a:t>
            </a:r>
            <a:endParaRPr lang="hy-AM" sz="1400" i="1" kern="0" dirty="0">
              <a:solidFill>
                <a:schemeClr val="tx1"/>
              </a:solidFill>
              <a:latin typeface="Sylfaen" panose="010A0502050306030303" pitchFamily="18" charset="0"/>
            </a:endParaRPr>
          </a:p>
          <a:p>
            <a:pPr marL="6350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kern="0" dirty="0" err="1">
                <a:solidFill>
                  <a:schemeClr val="tx1"/>
                </a:solidFill>
                <a:latin typeface="Sylfaen" panose="010A0502050306030303" pitchFamily="18" charset="0"/>
              </a:rPr>
              <a:t>Mikayelyan</a:t>
            </a:r>
            <a:r>
              <a:rPr lang="en-US" sz="1400" kern="0" dirty="0">
                <a:solidFill>
                  <a:schemeClr val="tx1"/>
                </a:solidFill>
                <a:latin typeface="Sylfaen" panose="010A0502050306030303" pitchFamily="18" charset="0"/>
              </a:rPr>
              <a:t> V. </a:t>
            </a:r>
            <a:r>
              <a:rPr lang="en-US" sz="1400" i="1" kern="0" dirty="0">
                <a:solidFill>
                  <a:schemeClr val="tx1"/>
                </a:solidFill>
                <a:latin typeface="Sylfaen" panose="010A0502050306030303" pitchFamily="18" charset="0"/>
              </a:rPr>
              <a:t>Neural Networks Deep Learning –FAST, 2021</a:t>
            </a:r>
            <a:r>
              <a:rPr lang="en-US" sz="1400" kern="0" dirty="0">
                <a:solidFill>
                  <a:schemeClr val="tx1"/>
                </a:solidFill>
                <a:latin typeface="Sylfaen" panose="010A0502050306030303" pitchFamily="18" charset="0"/>
              </a:rPr>
              <a:t>.  </a:t>
            </a:r>
          </a:p>
          <a:p>
            <a:pPr marL="6350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kern="0" dirty="0">
                <a:solidFill>
                  <a:schemeClr val="tx1"/>
                </a:solidFill>
                <a:latin typeface="Sylfaen" panose="010A0502050306030303" pitchFamily="18" charset="0"/>
              </a:rPr>
              <a:t>X. Pan, L. Li, D. Yang </a:t>
            </a:r>
            <a:r>
              <a:rPr lang="en-US" sz="1400" i="1" kern="0" dirty="0">
                <a:solidFill>
                  <a:schemeClr val="tx1"/>
                </a:solidFill>
                <a:latin typeface="Sylfaen" panose="010A0502050306030303" pitchFamily="18" charset="0"/>
              </a:rPr>
              <a:t>An Accurate Nuclei Segmentation Algorithm in Pathological Image Based on Deep Semantic Network // National Natural Science Foundation of China, 2021</a:t>
            </a:r>
            <a:r>
              <a:rPr lang="en-US" sz="1400" kern="0" dirty="0">
                <a:solidFill>
                  <a:schemeClr val="tx1"/>
                </a:solidFill>
                <a:latin typeface="Sylfaen" panose="010A0502050306030303" pitchFamily="18" charset="0"/>
              </a:rPr>
              <a:t>.</a:t>
            </a:r>
          </a:p>
          <a:p>
            <a:pPr marL="6350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kern="0" dirty="0">
                <a:solidFill>
                  <a:schemeClr val="tx1"/>
                </a:solidFill>
                <a:latin typeface="Sylfaen" panose="010A0502050306030303" pitchFamily="18" charset="0"/>
              </a:rPr>
              <a:t>K. Hao, S. Lin, J. </a:t>
            </a:r>
            <a:r>
              <a:rPr lang="en-US" sz="1400" kern="0" dirty="0" err="1">
                <a:solidFill>
                  <a:schemeClr val="tx1"/>
                </a:solidFill>
                <a:latin typeface="Sylfaen" panose="010A0502050306030303" pitchFamily="18" charset="0"/>
              </a:rPr>
              <a:t>Qiao</a:t>
            </a:r>
            <a:r>
              <a:rPr lang="en-US" sz="1400" kern="0" dirty="0">
                <a:solidFill>
                  <a:schemeClr val="tx1"/>
                </a:solidFill>
                <a:latin typeface="Sylfaen" panose="010A0502050306030303" pitchFamily="18" charset="0"/>
              </a:rPr>
              <a:t>, Y. Tu </a:t>
            </a:r>
            <a:r>
              <a:rPr lang="en-US" sz="1400" i="1" kern="0" dirty="0">
                <a:solidFill>
                  <a:schemeClr val="tx1"/>
                </a:solidFill>
                <a:latin typeface="Sylfaen" panose="010A0502050306030303" pitchFamily="18" charset="0"/>
              </a:rPr>
              <a:t>A Generalized Pooling for Brain Tumor Segmentation //  Computer Science and Engineering, Northeastern University, Shenyang, China, 2021</a:t>
            </a:r>
            <a:r>
              <a:rPr lang="en-US" sz="1400" kern="0" dirty="0">
                <a:solidFill>
                  <a:schemeClr val="tx1"/>
                </a:solidFill>
                <a:latin typeface="Sylfaen" panose="010A0502050306030303" pitchFamily="18" charset="0"/>
              </a:rPr>
              <a:t>.</a:t>
            </a:r>
          </a:p>
          <a:p>
            <a:pPr marL="6350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kern="0" dirty="0">
                <a:solidFill>
                  <a:schemeClr val="tx1"/>
                </a:solidFill>
                <a:latin typeface="Sylfaen" panose="010A0502050306030303" pitchFamily="18" charset="0"/>
              </a:rPr>
              <a:t>M. </a:t>
            </a:r>
            <a:r>
              <a:rPr lang="en-US" sz="1400" kern="0" dirty="0" err="1">
                <a:solidFill>
                  <a:schemeClr val="tx1"/>
                </a:solidFill>
                <a:latin typeface="Sylfaen" panose="010A0502050306030303" pitchFamily="18" charset="0"/>
              </a:rPr>
              <a:t>Krithika</a:t>
            </a:r>
            <a:r>
              <a:rPr lang="en-US" sz="1400" kern="0" dirty="0">
                <a:solidFill>
                  <a:schemeClr val="tx1"/>
                </a:solidFill>
                <a:latin typeface="Sylfaen" panose="010A0502050306030303" pitchFamily="18" charset="0"/>
              </a:rPr>
              <a:t> alias </a:t>
            </a:r>
            <a:r>
              <a:rPr lang="en-US" sz="1400" kern="0" dirty="0" err="1">
                <a:solidFill>
                  <a:schemeClr val="tx1"/>
                </a:solidFill>
                <a:latin typeface="Sylfaen" panose="010A0502050306030303" pitchFamily="18" charset="0"/>
              </a:rPr>
              <a:t>AnbuDevi</a:t>
            </a:r>
            <a:r>
              <a:rPr lang="en-US" sz="1400" kern="0" dirty="0">
                <a:solidFill>
                  <a:schemeClr val="tx1"/>
                </a:solidFill>
                <a:latin typeface="Sylfaen" panose="010A0502050306030303" pitchFamily="18" charset="0"/>
              </a:rPr>
              <a:t> and K. Suganthi </a:t>
            </a:r>
            <a:r>
              <a:rPr lang="en-US" sz="1400" i="1" kern="0" dirty="0">
                <a:solidFill>
                  <a:schemeClr val="tx1"/>
                </a:solidFill>
                <a:latin typeface="Sylfaen" panose="010A0502050306030303" pitchFamily="18" charset="0"/>
              </a:rPr>
              <a:t>Review of Semantic Segmentation of Medical Images Using Modified Architectures of UNET // Vellore Institute of Technology, Chennai 600127, India, 2022.</a:t>
            </a:r>
          </a:p>
          <a:p>
            <a:pPr marL="635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kern="0" dirty="0">
              <a:solidFill>
                <a:schemeClr val="tx1"/>
              </a:solidFill>
              <a:latin typeface="Sylfaen" panose="010A05020503060303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364F2-3F95-C996-856A-64715B32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5" y="2057400"/>
            <a:ext cx="81973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7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3F2AA3A-1F53-4D14-883C-E94BF0306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1975" y="188913"/>
            <a:ext cx="5480050" cy="1079500"/>
          </a:xfrm>
        </p:spPr>
        <p:txBody>
          <a:bodyPr/>
          <a:lstStyle/>
          <a:p>
            <a:pPr>
              <a:buClr>
                <a:srgbClr val="16165D"/>
              </a:buClr>
            </a:pPr>
            <a:r>
              <a:rPr lang="en-GB" altLang="ru-RU" sz="3200" b="1">
                <a:latin typeface="Arial Unicode" pitchFamily="34" charset="0"/>
              </a:rPr>
              <a:t>Բովանդակություն</a:t>
            </a:r>
            <a:endParaRPr lang="en-US" altLang="ru-RU" sz="3200" b="1">
              <a:latin typeface="Arial Unicode" pitchFamily="34" charset="0"/>
            </a:endParaRPr>
          </a:p>
        </p:txBody>
      </p:sp>
      <p:sp>
        <p:nvSpPr>
          <p:cNvPr id="7171" name="Content Placeholder 6">
            <a:extLst>
              <a:ext uri="{FF2B5EF4-FFF2-40B4-BE49-F238E27FC236}">
                <a16:creationId xmlns:a16="http://schemas.microsoft.com/office/drawing/2014/main" id="{68CECE30-5F5A-4076-89B6-907F063FE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4025" y="1320800"/>
            <a:ext cx="8231188" cy="4521200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CC0000"/>
              </a:buClr>
            </a:pPr>
            <a:r>
              <a:rPr lang="hy-AM" altLang="ru-RU" sz="2400" b="1" dirty="0">
                <a:latin typeface="Arial Unicode" pitchFamily="34" charset="0"/>
              </a:rPr>
              <a:t>Ներածություն</a:t>
            </a:r>
            <a:endParaRPr lang="en-US" altLang="ru-RU" sz="2400" b="1" dirty="0">
              <a:latin typeface="Arial Unicode" pitchFamily="34" charset="0"/>
            </a:endParaRPr>
          </a:p>
          <a:p>
            <a:pPr>
              <a:lnSpc>
                <a:spcPct val="100000"/>
              </a:lnSpc>
              <a:buClr>
                <a:srgbClr val="CC0000"/>
              </a:buClr>
            </a:pPr>
            <a:r>
              <a:rPr lang="hy-AM" altLang="ru-RU" sz="2400" b="1" dirty="0">
                <a:latin typeface="Arial Unicode" pitchFamily="34" charset="0"/>
              </a:rPr>
              <a:t>Գրականության ակնարկ</a:t>
            </a:r>
            <a:endParaRPr lang="en-US" altLang="ru-RU" sz="2400" b="1" dirty="0">
              <a:latin typeface="Arial Unicode" pitchFamily="34" charset="0"/>
            </a:endParaRPr>
          </a:p>
          <a:p>
            <a:pPr>
              <a:lnSpc>
                <a:spcPct val="100000"/>
              </a:lnSpc>
              <a:buClr>
                <a:srgbClr val="CC0000"/>
              </a:buClr>
            </a:pPr>
            <a:r>
              <a:rPr lang="hy-AM" altLang="ru-RU" sz="2400" b="1" dirty="0">
                <a:latin typeface="Arial Unicode" pitchFamily="34" charset="0"/>
              </a:rPr>
              <a:t>Խնդրի դրվածք</a:t>
            </a:r>
            <a:endParaRPr lang="en-US" altLang="ru-RU" sz="2400" b="1" dirty="0">
              <a:latin typeface="Arial Unicode" pitchFamily="34" charset="0"/>
            </a:endParaRPr>
          </a:p>
          <a:p>
            <a:pPr>
              <a:lnSpc>
                <a:spcPct val="100000"/>
              </a:lnSpc>
              <a:buClr>
                <a:srgbClr val="CC0000"/>
              </a:buClr>
            </a:pPr>
            <a:r>
              <a:rPr lang="hy-AM" altLang="ru-RU" sz="2400" b="1" dirty="0">
                <a:latin typeface="Arial Unicode" pitchFamily="34" charset="0"/>
              </a:rPr>
              <a:t>Տեխնիկական առաջադրանք</a:t>
            </a:r>
          </a:p>
          <a:p>
            <a:pPr>
              <a:lnSpc>
                <a:spcPct val="100000"/>
              </a:lnSpc>
              <a:buClr>
                <a:srgbClr val="CC0000"/>
              </a:buClr>
            </a:pPr>
            <a:r>
              <a:rPr lang="hy-AM" altLang="ru-RU" sz="2400" b="1" dirty="0">
                <a:latin typeface="Arial Unicode" pitchFamily="34" charset="0"/>
              </a:rPr>
              <a:t>Ծրագրային իրականացում</a:t>
            </a:r>
          </a:p>
          <a:p>
            <a:pPr>
              <a:lnSpc>
                <a:spcPct val="100000"/>
              </a:lnSpc>
              <a:buClr>
                <a:srgbClr val="CC0000"/>
              </a:buClr>
            </a:pPr>
            <a:r>
              <a:rPr lang="hy-AM" altLang="ru-RU" sz="2400" b="1" dirty="0">
                <a:latin typeface="Arial Unicode" pitchFamily="34" charset="0"/>
              </a:rPr>
              <a:t>Ստացված արդյունքներ</a:t>
            </a:r>
          </a:p>
          <a:p>
            <a:pPr>
              <a:lnSpc>
                <a:spcPct val="100000"/>
              </a:lnSpc>
              <a:buClr>
                <a:srgbClr val="CC0000"/>
              </a:buClr>
            </a:pPr>
            <a:r>
              <a:rPr lang="hy-AM" altLang="ru-RU" sz="2400" b="1" dirty="0">
                <a:latin typeface="Arial Unicode" pitchFamily="34" charset="0"/>
              </a:rPr>
              <a:t>Եզրակացություն</a:t>
            </a:r>
          </a:p>
          <a:p>
            <a:pPr>
              <a:lnSpc>
                <a:spcPct val="100000"/>
              </a:lnSpc>
              <a:buClr>
                <a:srgbClr val="CC0000"/>
              </a:buClr>
            </a:pPr>
            <a:r>
              <a:rPr lang="hy-AM" altLang="ru-RU" sz="2400" b="1" dirty="0">
                <a:latin typeface="Arial Unicode" pitchFamily="34" charset="0"/>
              </a:rPr>
              <a:t>Գրականության ցանկ</a:t>
            </a:r>
            <a:endParaRPr lang="en-US" altLang="ru-RU" sz="2000" dirty="0">
              <a:latin typeface="Sylfaen" panose="010A0502050306030303" pitchFamily="18" charset="0"/>
            </a:endParaRPr>
          </a:p>
          <a:p>
            <a:pPr>
              <a:buClr>
                <a:srgbClr val="16165D"/>
              </a:buClr>
              <a:buFont typeface="Wingdings" panose="05000000000000000000" pitchFamily="2" charset="2"/>
              <a:buChar char="Ø"/>
            </a:pPr>
            <a:endParaRPr lang="en-US" altLang="ru-RU" sz="2000" dirty="0">
              <a:latin typeface="Sylfaen" panose="010A0502050306030303" pitchFamily="18" charset="0"/>
            </a:endParaRPr>
          </a:p>
          <a:p>
            <a:pPr>
              <a:buClr>
                <a:srgbClr val="16165D"/>
              </a:buClr>
              <a:buFont typeface="Wingdings" panose="05000000000000000000" pitchFamily="2" charset="2"/>
              <a:buChar char="Ø"/>
            </a:pPr>
            <a:endParaRPr lang="en-US" altLang="ru-RU" sz="2800" dirty="0">
              <a:latin typeface="Sylfaen" panose="010A050205030603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815DD5B8-224B-4F26-88B2-3B7CF247C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7375" y="188913"/>
            <a:ext cx="5810250" cy="792162"/>
          </a:xfrm>
        </p:spPr>
        <p:txBody>
          <a:bodyPr/>
          <a:lstStyle/>
          <a:p>
            <a:r>
              <a:rPr lang="hy-AM" altLang="ru-RU" sz="3200" b="1" dirty="0">
                <a:latin typeface="Arial Unicode" pitchFamily="34" charset="0"/>
              </a:rPr>
              <a:t>Ներածություն</a:t>
            </a:r>
            <a:endParaRPr lang="en-US" altLang="ru-RU" sz="3200" b="1" dirty="0">
              <a:latin typeface="Arial Unicode" pitchFamily="34" charset="0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D9AC748-043A-41EA-9F6D-5958CD7B742E}"/>
              </a:ext>
            </a:extLst>
          </p:cNvPr>
          <p:cNvSpPr txBox="1">
            <a:spLocks/>
          </p:cNvSpPr>
          <p:nvPr/>
        </p:nvSpPr>
        <p:spPr bwMode="auto">
          <a:xfrm>
            <a:off x="343518" y="982473"/>
            <a:ext cx="8220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2" anchor="t" anchorCtr="0" compatLnSpc="1">
            <a:prstTxWarp prst="textNoShape">
              <a:avLst/>
            </a:prstTxWarp>
          </a:bodyPr>
          <a:lstStyle>
            <a:lvl1pPr marL="457200" indent="-457200" algn="l" defTabSz="449263" rtl="0" eaLnBrk="0" fontAlgn="base" hangingPunct="0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8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y-AM" sz="1800" kern="0" dirty="0">
                <a:latin typeface="+mj-lt"/>
              </a:rPr>
              <a:t>Պատկերի իմաստային հատվածավորման կիրառություններ՝</a:t>
            </a:r>
          </a:p>
          <a:p>
            <a:pPr marL="342900" indent="-342900">
              <a:lnSpc>
                <a:spcPct val="100000"/>
              </a:lnSpc>
            </a:pPr>
            <a:r>
              <a:rPr lang="hy-AM" sz="1600" kern="0" dirty="0">
                <a:solidFill>
                  <a:schemeClr val="tx1"/>
                </a:solidFill>
                <a:latin typeface="+mn-lt"/>
              </a:rPr>
              <a:t>Երթևեկության կառավարման համակարգեր</a:t>
            </a:r>
          </a:p>
          <a:p>
            <a:pPr marL="342900" indent="-342900">
              <a:lnSpc>
                <a:spcPct val="100000"/>
              </a:lnSpc>
            </a:pPr>
            <a:r>
              <a:rPr lang="hy-AM" sz="1600" kern="0" dirty="0">
                <a:solidFill>
                  <a:schemeClr val="tx1"/>
                </a:solidFill>
                <a:latin typeface="+mn-lt"/>
              </a:rPr>
              <a:t>Բժշկական պատկերներ</a:t>
            </a:r>
          </a:p>
          <a:p>
            <a:pPr marL="342900" indent="-342900">
              <a:lnSpc>
                <a:spcPct val="100000"/>
              </a:lnSpc>
            </a:pPr>
            <a:r>
              <a:rPr lang="hy-AM" sz="1600" kern="0" dirty="0">
                <a:solidFill>
                  <a:schemeClr val="tx1"/>
                </a:solidFill>
                <a:latin typeface="+mn-lt"/>
              </a:rPr>
              <a:t>Դեմքի կամ մատնահետքի ճանաչման համակարգեր</a:t>
            </a:r>
            <a:endParaRPr lang="en-US" sz="1600" kern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kern="0" dirty="0">
              <a:latin typeface="+mn-lt"/>
            </a:endParaRP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hy-AM" sz="1800" kern="0" dirty="0">
                <a:latin typeface="+mn-lt"/>
              </a:rPr>
              <a:t>Պատկերի իմաստային հատվածավորման եղանակներ՝</a:t>
            </a:r>
          </a:p>
          <a:p>
            <a:pPr marL="285750" indent="-285750">
              <a:lnSpc>
                <a:spcPct val="100000"/>
              </a:lnSpc>
              <a:tabLst>
                <a:tab pos="285750" algn="l"/>
              </a:tabLst>
            </a:pPr>
            <a:r>
              <a:rPr lang="hy-AM" sz="1600" kern="0" dirty="0">
                <a:solidFill>
                  <a:schemeClr val="tx1"/>
                </a:solidFill>
                <a:latin typeface="+mn-lt"/>
              </a:rPr>
              <a:t>Համակարգչային տեսողության դասական ալգորիթմներ </a:t>
            </a:r>
            <a:r>
              <a:rPr lang="en-US" sz="1600" kern="0" dirty="0">
                <a:solidFill>
                  <a:schemeClr val="tx1"/>
                </a:solidFill>
                <a:latin typeface="+mn-lt"/>
              </a:rPr>
              <a:t>(</a:t>
            </a:r>
            <a:r>
              <a:rPr lang="hy-AM" sz="1600" kern="0" dirty="0">
                <a:solidFill>
                  <a:schemeClr val="tx1"/>
                </a:solidFill>
                <a:latin typeface="+mn-lt"/>
              </a:rPr>
              <a:t>եզրագծային, կլաստերացման մեթոդներ</a:t>
            </a:r>
            <a:r>
              <a:rPr lang="en-US" sz="1600" kern="0" dirty="0">
                <a:solidFill>
                  <a:schemeClr val="tx1"/>
                </a:solidFill>
                <a:latin typeface="+mn-lt"/>
              </a:rPr>
              <a:t>)</a:t>
            </a:r>
            <a:endParaRPr lang="hy-AM" sz="1600" kern="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00000"/>
              </a:lnSpc>
              <a:tabLst>
                <a:tab pos="285750" algn="l"/>
              </a:tabLst>
            </a:pPr>
            <a:r>
              <a:rPr lang="hy-AM" sz="1600" kern="0" dirty="0">
                <a:solidFill>
                  <a:schemeClr val="tx1"/>
                </a:solidFill>
                <a:latin typeface="+mn-lt"/>
              </a:rPr>
              <a:t>Արհեստական բանականություն (փաթույթային նեյրոնային ցանցերի միջոցով)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F3C67-2ACB-ED10-4482-0A985B1D05FB}"/>
              </a:ext>
            </a:extLst>
          </p:cNvPr>
          <p:cNvSpPr txBox="1"/>
          <p:nvPr/>
        </p:nvSpPr>
        <p:spPr>
          <a:xfrm>
            <a:off x="4718093" y="4914900"/>
            <a:ext cx="4217795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100" i="1" dirty="0">
                <a:solidFill>
                  <a:schemeClr val="tx1"/>
                </a:solidFill>
                <a:latin typeface="+mn-lt"/>
              </a:rPr>
              <a:t>Աղբյուրը</a:t>
            </a:r>
            <a:r>
              <a:rPr lang="en-US" sz="1100" i="1" dirty="0">
                <a:solidFill>
                  <a:schemeClr val="tx1"/>
                </a:solidFill>
                <a:latin typeface="+mn-lt"/>
              </a:rPr>
              <a:t>` </a:t>
            </a:r>
            <a:r>
              <a:rPr lang="en-US" sz="1050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Segmentation: The Basics and 5 Key Techniques (</a:t>
            </a:r>
            <a:r>
              <a:rPr lang="en-US" sz="1050" i="1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datagen.tech</a:t>
            </a:r>
            <a:r>
              <a:rPr lang="en-US" sz="1050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1100" i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5BD35-21DD-43D0-2D67-3DD47F02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500" y="1943100"/>
            <a:ext cx="3946982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12F236-9B78-5FEE-185D-55AAA79E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z="3200" b="1" dirty="0">
                <a:latin typeface="+mj-lt"/>
              </a:rPr>
              <a:t>Գրականության ակնարկ</a:t>
            </a:r>
            <a:endParaRPr lang="en-US" sz="3200" dirty="0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CA460D4F-D38F-825D-1149-FF09A1D3C24F}"/>
              </a:ext>
            </a:extLst>
          </p:cNvPr>
          <p:cNvGrpSpPr/>
          <p:nvPr/>
        </p:nvGrpSpPr>
        <p:grpSpPr>
          <a:xfrm>
            <a:off x="152400" y="1447926"/>
            <a:ext cx="8686800" cy="2971800"/>
            <a:chOff x="152400" y="1295400"/>
            <a:chExt cx="8686800" cy="2971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84CC39-DE40-805E-3DF9-B2A7AB630E5A}"/>
                </a:ext>
              </a:extLst>
            </p:cNvPr>
            <p:cNvSpPr/>
            <p:nvPr/>
          </p:nvSpPr>
          <p:spPr>
            <a:xfrm>
              <a:off x="152400" y="1295400"/>
              <a:ext cx="8686800" cy="2971800"/>
            </a:xfrm>
            <a:prstGeom prst="rect">
              <a:avLst/>
            </a:prstGeom>
            <a:ln>
              <a:noFill/>
            </a:ln>
          </p:spPr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3A773C-B775-4F60-0107-9A4BC5E28F93}"/>
                </a:ext>
              </a:extLst>
            </p:cNvPr>
            <p:cNvSpPr/>
            <p:nvPr/>
          </p:nvSpPr>
          <p:spPr>
            <a:xfrm>
              <a:off x="3460624" y="1647374"/>
              <a:ext cx="2070351" cy="937128"/>
            </a:xfrm>
            <a:custGeom>
              <a:avLst/>
              <a:gdLst>
                <a:gd name="connsiteX0" fmla="*/ 0 w 1874257"/>
                <a:gd name="connsiteY0" fmla="*/ 0 h 937128"/>
                <a:gd name="connsiteX1" fmla="*/ 1874257 w 1874257"/>
                <a:gd name="connsiteY1" fmla="*/ 0 h 937128"/>
                <a:gd name="connsiteX2" fmla="*/ 1874257 w 1874257"/>
                <a:gd name="connsiteY2" fmla="*/ 937128 h 937128"/>
                <a:gd name="connsiteX3" fmla="*/ 0 w 1874257"/>
                <a:gd name="connsiteY3" fmla="*/ 937128 h 937128"/>
                <a:gd name="connsiteX4" fmla="*/ 0 w 1874257"/>
                <a:gd name="connsiteY4" fmla="*/ 0 h 93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257" h="937128">
                  <a:moveTo>
                    <a:pt x="0" y="0"/>
                  </a:moveTo>
                  <a:lnTo>
                    <a:pt x="1874257" y="0"/>
                  </a:lnTo>
                  <a:lnTo>
                    <a:pt x="1874257" y="937128"/>
                  </a:lnTo>
                  <a:lnTo>
                    <a:pt x="0" y="937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A3D1"/>
            </a:solidFill>
            <a:ln>
              <a:solidFill>
                <a:srgbClr val="5A2A8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4256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5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DBF03E7-BC3E-D289-ADCD-B408B23D9381}"/>
                </a:ext>
              </a:extLst>
            </p:cNvPr>
            <p:cNvSpPr/>
            <p:nvPr/>
          </p:nvSpPr>
          <p:spPr>
            <a:xfrm>
              <a:off x="3460624" y="3002216"/>
              <a:ext cx="2070352" cy="937128"/>
            </a:xfrm>
            <a:custGeom>
              <a:avLst/>
              <a:gdLst>
                <a:gd name="connsiteX0" fmla="*/ 0 w 1874257"/>
                <a:gd name="connsiteY0" fmla="*/ 0 h 937128"/>
                <a:gd name="connsiteX1" fmla="*/ 1874257 w 1874257"/>
                <a:gd name="connsiteY1" fmla="*/ 0 h 937128"/>
                <a:gd name="connsiteX2" fmla="*/ 1874257 w 1874257"/>
                <a:gd name="connsiteY2" fmla="*/ 937128 h 937128"/>
                <a:gd name="connsiteX3" fmla="*/ 0 w 1874257"/>
                <a:gd name="connsiteY3" fmla="*/ 937128 h 937128"/>
                <a:gd name="connsiteX4" fmla="*/ 0 w 1874257"/>
                <a:gd name="connsiteY4" fmla="*/ 0 h 93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257" h="937128">
                  <a:moveTo>
                    <a:pt x="0" y="0"/>
                  </a:moveTo>
                  <a:lnTo>
                    <a:pt x="1874257" y="0"/>
                  </a:lnTo>
                  <a:lnTo>
                    <a:pt x="1874257" y="937128"/>
                  </a:lnTo>
                  <a:lnTo>
                    <a:pt x="0" y="937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A3D1"/>
            </a:solidFill>
            <a:ln>
              <a:solidFill>
                <a:srgbClr val="5A2A8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4256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y-AM" sz="1500" kern="1200" dirty="0"/>
                <a:t>   Եզրային</a:t>
              </a:r>
              <a:endParaRPr lang="en-US" sz="1500" kern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C81B95-8F93-2057-FDAF-13CF79A71D13}"/>
                </a:ext>
              </a:extLst>
            </p:cNvPr>
            <p:cNvSpPr txBox="1"/>
            <p:nvPr/>
          </p:nvSpPr>
          <p:spPr>
            <a:xfrm>
              <a:off x="3558671" y="1706659"/>
              <a:ext cx="187425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y-AM" sz="1500" kern="1200" dirty="0"/>
                <a:t>Պատկերի հատվածավորմանմեթոդներ</a:t>
              </a:r>
              <a:endParaRPr lang="en-US" sz="1500" dirty="0"/>
            </a:p>
          </p:txBody>
        </p:sp>
        <p:pic>
          <p:nvPicPr>
            <p:cNvPr id="1032" name="Picture 8" descr="Edge detection applied to a picture of a girl with a pink flower">
              <a:extLst>
                <a:ext uri="{FF2B5EF4-FFF2-40B4-BE49-F238E27FC236}">
                  <a16:creationId xmlns:a16="http://schemas.microsoft.com/office/drawing/2014/main" id="{0DE228B1-85B1-EAA9-19D9-A91B05171F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59" r="10909"/>
            <a:stretch/>
          </p:blipFill>
          <p:spPr bwMode="auto">
            <a:xfrm>
              <a:off x="3598754" y="3112741"/>
              <a:ext cx="720442" cy="686469"/>
            </a:xfrm>
            <a:prstGeom prst="rect">
              <a:avLst/>
            </a:prstGeom>
            <a:noFill/>
            <a:ln w="28575">
              <a:solidFill>
                <a:srgbClr val="5A2A8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2B61F907-6DA2-8B52-A302-85D19CABCD1E}"/>
                </a:ext>
              </a:extLst>
            </p:cNvPr>
            <p:cNvGrpSpPr/>
            <p:nvPr/>
          </p:nvGrpSpPr>
          <p:grpSpPr>
            <a:xfrm>
              <a:off x="6050609" y="2999507"/>
              <a:ext cx="2216106" cy="937128"/>
              <a:chOff x="5851387" y="2850499"/>
              <a:chExt cx="2216106" cy="93712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01C4025-25D5-65CF-5625-C7FA9ECF78B7}"/>
                  </a:ext>
                </a:extLst>
              </p:cNvPr>
              <p:cNvSpPr/>
              <p:nvPr/>
            </p:nvSpPr>
            <p:spPr>
              <a:xfrm>
                <a:off x="5851387" y="2850499"/>
                <a:ext cx="2216106" cy="937128"/>
              </a:xfrm>
              <a:custGeom>
                <a:avLst/>
                <a:gdLst>
                  <a:gd name="connsiteX0" fmla="*/ 0 w 1874257"/>
                  <a:gd name="connsiteY0" fmla="*/ 0 h 937128"/>
                  <a:gd name="connsiteX1" fmla="*/ 1874257 w 1874257"/>
                  <a:gd name="connsiteY1" fmla="*/ 0 h 937128"/>
                  <a:gd name="connsiteX2" fmla="*/ 1874257 w 1874257"/>
                  <a:gd name="connsiteY2" fmla="*/ 937128 h 937128"/>
                  <a:gd name="connsiteX3" fmla="*/ 0 w 1874257"/>
                  <a:gd name="connsiteY3" fmla="*/ 937128 h 937128"/>
                  <a:gd name="connsiteX4" fmla="*/ 0 w 1874257"/>
                  <a:gd name="connsiteY4" fmla="*/ 0 h 937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4257" h="937128">
                    <a:moveTo>
                      <a:pt x="0" y="0"/>
                    </a:moveTo>
                    <a:lnTo>
                      <a:pt x="1874257" y="0"/>
                    </a:lnTo>
                    <a:lnTo>
                      <a:pt x="1874257" y="937128"/>
                    </a:lnTo>
                    <a:lnTo>
                      <a:pt x="0" y="937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A3D1"/>
              </a:solidFill>
              <a:ln>
                <a:solidFill>
                  <a:srgbClr val="5A2A8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4256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hy-AM" sz="1500" kern="1200" dirty="0"/>
                  <a:t>   Շե</a:t>
                </a:r>
                <a:r>
                  <a:rPr lang="hy-AM" sz="1500" dirty="0"/>
                  <a:t>մային</a:t>
                </a:r>
                <a:endParaRPr lang="en-US" sz="1500" kern="1200" dirty="0"/>
              </a:p>
            </p:txBody>
          </p:sp>
          <p:pic>
            <p:nvPicPr>
              <p:cNvPr id="25" name="Picture 2" descr="A park full of snow after applying the thresholding method">
                <a:extLst>
                  <a:ext uri="{FF2B5EF4-FFF2-40B4-BE49-F238E27FC236}">
                    <a16:creationId xmlns:a16="http://schemas.microsoft.com/office/drawing/2014/main" id="{FD6589AA-2D3D-1200-D5FF-0301D16344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44" r="24552"/>
              <a:stretch/>
            </p:blipFill>
            <p:spPr bwMode="auto">
              <a:xfrm>
                <a:off x="6019800" y="2963184"/>
                <a:ext cx="720442" cy="683626"/>
              </a:xfrm>
              <a:prstGeom prst="rect">
                <a:avLst/>
              </a:prstGeom>
              <a:noFill/>
              <a:ln w="28575">
                <a:solidFill>
                  <a:srgbClr val="5A2A8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3D427257-302A-D382-390F-66547B26C0E6}"/>
                </a:ext>
              </a:extLst>
            </p:cNvPr>
            <p:cNvGrpSpPr/>
            <p:nvPr/>
          </p:nvGrpSpPr>
          <p:grpSpPr>
            <a:xfrm>
              <a:off x="838200" y="2999507"/>
              <a:ext cx="2188064" cy="937128"/>
              <a:chOff x="1189822" y="2847103"/>
              <a:chExt cx="2188064" cy="93712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1B8CE68-68D0-4130-7262-0A2095499DDF}"/>
                  </a:ext>
                </a:extLst>
              </p:cNvPr>
              <p:cNvSpPr/>
              <p:nvPr/>
            </p:nvSpPr>
            <p:spPr>
              <a:xfrm>
                <a:off x="1189822" y="2847103"/>
                <a:ext cx="2188064" cy="937128"/>
              </a:xfrm>
              <a:custGeom>
                <a:avLst/>
                <a:gdLst>
                  <a:gd name="connsiteX0" fmla="*/ 0 w 1874257"/>
                  <a:gd name="connsiteY0" fmla="*/ 0 h 937128"/>
                  <a:gd name="connsiteX1" fmla="*/ 1874257 w 1874257"/>
                  <a:gd name="connsiteY1" fmla="*/ 0 h 937128"/>
                  <a:gd name="connsiteX2" fmla="*/ 1874257 w 1874257"/>
                  <a:gd name="connsiteY2" fmla="*/ 937128 h 937128"/>
                  <a:gd name="connsiteX3" fmla="*/ 0 w 1874257"/>
                  <a:gd name="connsiteY3" fmla="*/ 937128 h 937128"/>
                  <a:gd name="connsiteX4" fmla="*/ 0 w 1874257"/>
                  <a:gd name="connsiteY4" fmla="*/ 0 h 937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4257" h="937128">
                    <a:moveTo>
                      <a:pt x="0" y="0"/>
                    </a:moveTo>
                    <a:lnTo>
                      <a:pt x="1874257" y="0"/>
                    </a:lnTo>
                    <a:lnTo>
                      <a:pt x="1874257" y="937128"/>
                    </a:lnTo>
                    <a:lnTo>
                      <a:pt x="0" y="937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A3D1"/>
              </a:solidFill>
              <a:ln>
                <a:solidFill>
                  <a:srgbClr val="5A2A8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94256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hy-AM" sz="1500" kern="1200" dirty="0"/>
                  <a:t>  Շրջանային</a:t>
                </a:r>
                <a:endParaRPr lang="en-US" sz="1500" kern="1200" dirty="0"/>
              </a:p>
            </p:txBody>
          </p:sp>
          <p:pic>
            <p:nvPicPr>
              <p:cNvPr id="24" name="Picture 8" descr="Edge detection applied to a picture of a girl with a pink flower">
                <a:extLst>
                  <a:ext uri="{FF2B5EF4-FFF2-40B4-BE49-F238E27FC236}">
                    <a16:creationId xmlns:a16="http://schemas.microsoft.com/office/drawing/2014/main" id="{A019974E-91D6-1891-3803-475C17DD09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59" r="10909"/>
              <a:stretch/>
            </p:blipFill>
            <p:spPr bwMode="auto">
              <a:xfrm>
                <a:off x="1312754" y="2975276"/>
                <a:ext cx="720442" cy="686469"/>
              </a:xfrm>
              <a:prstGeom prst="rect">
                <a:avLst/>
              </a:prstGeom>
              <a:noFill/>
              <a:ln w="28575">
                <a:solidFill>
                  <a:srgbClr val="5A2A8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47EB2E43-FAF2-88D1-B3EF-49CD3A7420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819400"/>
              <a:ext cx="5410200" cy="0"/>
            </a:xfrm>
            <a:prstGeom prst="line">
              <a:avLst/>
            </a:prstGeom>
            <a:noFill/>
            <a:ln w="19050">
              <a:solidFill>
                <a:srgbClr val="5A2A82"/>
              </a:solidFill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D57D525D-8371-C526-12C1-9FD095FB9B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95800" y="2584502"/>
              <a:ext cx="0" cy="415005"/>
            </a:xfrm>
            <a:prstGeom prst="line">
              <a:avLst/>
            </a:prstGeom>
            <a:noFill/>
            <a:ln w="19050">
              <a:solidFill>
                <a:srgbClr val="5A2A82"/>
              </a:solidFill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79159C1E-A7CF-740C-BB20-016462230C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819400"/>
              <a:ext cx="0" cy="180107"/>
            </a:xfrm>
            <a:prstGeom prst="line">
              <a:avLst/>
            </a:prstGeom>
            <a:noFill/>
            <a:ln w="19050">
              <a:solidFill>
                <a:srgbClr val="5A2A82"/>
              </a:solidFill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5840031D-337B-6ACC-CCD5-16DA67CA10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9000" y="2819400"/>
              <a:ext cx="0" cy="180107"/>
            </a:xfrm>
            <a:prstGeom prst="line">
              <a:avLst/>
            </a:prstGeom>
            <a:noFill/>
            <a:ln w="19050">
              <a:solidFill>
                <a:srgbClr val="5A2A82"/>
              </a:solidFill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50" name="TextBox 1049">
            <a:extLst>
              <a:ext uri="{FF2B5EF4-FFF2-40B4-BE49-F238E27FC236}">
                <a16:creationId xmlns:a16="http://schemas.microsoft.com/office/drawing/2014/main" id="{8817717F-85C8-B500-B51E-D5F0A0E3B5F5}"/>
              </a:ext>
            </a:extLst>
          </p:cNvPr>
          <p:cNvSpPr txBox="1"/>
          <p:nvPr/>
        </p:nvSpPr>
        <p:spPr>
          <a:xfrm>
            <a:off x="6138920" y="4257430"/>
            <a:ext cx="27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600" dirty="0">
                <a:solidFill>
                  <a:schemeClr val="accent6">
                    <a:lumMod val="50000"/>
                  </a:schemeClr>
                </a:solidFill>
              </a:rPr>
              <a:t>եթե Ա</a:t>
            </a:r>
            <a:r>
              <a:rPr lang="hy-AM" sz="1600" cap="all" baseline="-25000" dirty="0">
                <a:solidFill>
                  <a:schemeClr val="accent6">
                    <a:lumMod val="50000"/>
                  </a:schemeClr>
                </a:solidFill>
              </a:rPr>
              <a:t>փ</a:t>
            </a:r>
            <a:r>
              <a:rPr lang="en-US" sz="1600" cap="all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hy-AM" sz="1600" cap="all" dirty="0">
                <a:solidFill>
                  <a:schemeClr val="accent6">
                    <a:lumMod val="50000"/>
                  </a:schemeClr>
                </a:solidFill>
              </a:rPr>
              <a:t>≥</a:t>
            </a:r>
            <a:r>
              <a:rPr lang="en-US" sz="1600" cap="al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hy-AM" sz="1600" dirty="0">
                <a:solidFill>
                  <a:schemeClr val="accent6">
                    <a:lumMod val="50000"/>
                  </a:schemeClr>
                </a:solidFill>
              </a:rPr>
              <a:t>Շ</a:t>
            </a:r>
            <a:r>
              <a:rPr lang="hy-AM" sz="1600" cap="all" baseline="-25000" dirty="0">
                <a:solidFill>
                  <a:schemeClr val="accent6">
                    <a:lumMod val="50000"/>
                  </a:schemeClr>
                </a:solidFill>
              </a:rPr>
              <a:t>փ</a:t>
            </a:r>
            <a:r>
              <a:rPr lang="hy-AM" sz="1600" dirty="0">
                <a:solidFill>
                  <a:schemeClr val="accent6">
                    <a:lumMod val="50000"/>
                  </a:schemeClr>
                </a:solidFill>
              </a:rPr>
              <a:t>, Ա</a:t>
            </a:r>
            <a:r>
              <a:rPr lang="hy-AM" sz="1600" cap="all" baseline="-25000" dirty="0">
                <a:solidFill>
                  <a:schemeClr val="accent6">
                    <a:lumMod val="50000"/>
                  </a:schemeClr>
                </a:solidFill>
              </a:rPr>
              <a:t>փ</a:t>
            </a:r>
            <a:r>
              <a:rPr lang="en-US" sz="1600" cap="all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361A9584-67D4-F202-C00A-57A3606F691D}"/>
              </a:ext>
            </a:extLst>
          </p:cNvPr>
          <p:cNvSpPr txBox="1"/>
          <p:nvPr/>
        </p:nvSpPr>
        <p:spPr>
          <a:xfrm>
            <a:off x="6138920" y="4557551"/>
            <a:ext cx="225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600" dirty="0">
                <a:solidFill>
                  <a:schemeClr val="accent6">
                    <a:lumMod val="50000"/>
                  </a:schemeClr>
                </a:solidFill>
              </a:rPr>
              <a:t>եթե Ա</a:t>
            </a:r>
            <a:r>
              <a:rPr lang="hy-AM" sz="1600" cap="all" baseline="-25000" dirty="0">
                <a:solidFill>
                  <a:schemeClr val="accent6">
                    <a:lumMod val="50000"/>
                  </a:schemeClr>
                </a:solidFill>
              </a:rPr>
              <a:t>փ</a:t>
            </a:r>
            <a:r>
              <a:rPr lang="en-US" sz="1600" cap="all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hy-AM" sz="1600" cap="all" dirty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sz="1600" cap="al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hy-AM" sz="1600" dirty="0">
                <a:solidFill>
                  <a:schemeClr val="accent6">
                    <a:lumMod val="50000"/>
                  </a:schemeClr>
                </a:solidFill>
              </a:rPr>
              <a:t>Շ</a:t>
            </a:r>
            <a:r>
              <a:rPr lang="hy-AM" sz="1600" cap="all" baseline="-25000" dirty="0">
                <a:solidFill>
                  <a:schemeClr val="accent6">
                    <a:lumMod val="50000"/>
                  </a:schemeClr>
                </a:solidFill>
              </a:rPr>
              <a:t>փ</a:t>
            </a:r>
            <a:r>
              <a:rPr lang="hy-AM" sz="1600" dirty="0">
                <a:solidFill>
                  <a:schemeClr val="accent6">
                    <a:lumMod val="50000"/>
                  </a:schemeClr>
                </a:solidFill>
              </a:rPr>
              <a:t>, Ա</a:t>
            </a:r>
            <a:r>
              <a:rPr lang="hy-AM" sz="1600" cap="all" baseline="-25000" dirty="0">
                <a:solidFill>
                  <a:schemeClr val="accent6">
                    <a:lumMod val="50000"/>
                  </a:schemeClr>
                </a:solidFill>
              </a:rPr>
              <a:t>փ</a:t>
            </a:r>
            <a:r>
              <a:rPr lang="en-US" sz="1600" cap="all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hy-AM" sz="16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C100092-36B2-401F-0CBD-9FF395D715A9}"/>
              </a:ext>
            </a:extLst>
          </p:cNvPr>
          <p:cNvSpPr txBox="1"/>
          <p:nvPr/>
        </p:nvSpPr>
        <p:spPr>
          <a:xfrm>
            <a:off x="543651" y="4246455"/>
            <a:ext cx="2865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600" dirty="0">
                <a:solidFill>
                  <a:schemeClr val="accent6">
                    <a:lumMod val="50000"/>
                  </a:schemeClr>
                </a:solidFill>
              </a:rPr>
              <a:t>եթե ՆԱ</a:t>
            </a:r>
            <a:r>
              <a:rPr lang="hy-AM" sz="1600" cap="all" baseline="-25000" dirty="0">
                <a:solidFill>
                  <a:schemeClr val="accent6">
                    <a:lumMod val="50000"/>
                  </a:schemeClr>
                </a:solidFill>
              </a:rPr>
              <a:t>փ</a:t>
            </a:r>
            <a:r>
              <a:rPr lang="hy-AM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hy-AM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hy-AM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ԸԱ</a:t>
            </a:r>
            <a:r>
              <a:rPr lang="hy-AM" sz="1600" cap="all" baseline="-25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փ</a:t>
            </a:r>
            <a:r>
              <a:rPr lang="hy-AM" sz="1600" dirty="0">
                <a:solidFill>
                  <a:schemeClr val="accent6">
                    <a:lumMod val="50000"/>
                  </a:schemeClr>
                </a:solidFill>
              </a:rPr>
              <a:t> , ԸԱ</a:t>
            </a:r>
            <a:r>
              <a:rPr lang="hy-AM" sz="1600" cap="all" baseline="-25000" dirty="0">
                <a:solidFill>
                  <a:schemeClr val="accent6">
                    <a:lumMod val="50000"/>
                  </a:schemeClr>
                </a:solidFill>
              </a:rPr>
              <a:t>փ</a:t>
            </a:r>
            <a:r>
              <a:rPr lang="en-US" sz="1600" cap="all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</a:t>
            </a:r>
            <a:r>
              <a:rPr lang="hy-AM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ՆԱ</a:t>
            </a:r>
            <a:r>
              <a:rPr lang="hy-AM" sz="1600" cap="all" baseline="-25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փ</a:t>
            </a:r>
            <a:r>
              <a:rPr lang="hy-AM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hy-AM" sz="1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96142BC4-FD14-9055-36F5-45E7E0EA46B3}"/>
              </a:ext>
            </a:extLst>
          </p:cNvPr>
          <p:cNvGrpSpPr/>
          <p:nvPr/>
        </p:nvGrpSpPr>
        <p:grpSpPr>
          <a:xfrm>
            <a:off x="3612422" y="4258437"/>
            <a:ext cx="2473937" cy="338554"/>
            <a:chOff x="3378089" y="4105216"/>
            <a:chExt cx="2473937" cy="338554"/>
          </a:xfrm>
        </p:grpSpPr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2504EB4F-6254-FB7C-B400-3BB361416A00}"/>
                </a:ext>
              </a:extLst>
            </p:cNvPr>
            <p:cNvSpPr txBox="1"/>
            <p:nvPr/>
          </p:nvSpPr>
          <p:spPr>
            <a:xfrm>
              <a:off x="3378089" y="4105216"/>
              <a:ext cx="2473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y-AM" sz="1600" dirty="0">
                  <a:solidFill>
                    <a:schemeClr val="accent6">
                      <a:lumMod val="50000"/>
                    </a:schemeClr>
                  </a:solidFill>
                </a:rPr>
                <a:t>ԿԿԿ      </a:t>
              </a:r>
              <a:r>
                <a:rPr lang="hy-AM" sz="1400" dirty="0">
                  <a:solidFill>
                    <a:schemeClr val="accent6">
                      <a:lumMod val="50000"/>
                    </a:schemeClr>
                  </a:solidFill>
                </a:rPr>
                <a:t>Ֆ        ՍՍ</a:t>
              </a:r>
              <a:r>
                <a:rPr lang="hy-AM" sz="1400" baseline="-25000" dirty="0">
                  <a:solidFill>
                    <a:schemeClr val="accent6">
                      <a:lumMod val="50000"/>
                    </a:schemeClr>
                  </a:solidFill>
                </a:rPr>
                <a:t>ելք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ED0DD66A-931A-6C5C-84F4-8F779FC7C594}"/>
                </a:ext>
              </a:extLst>
            </p:cNvPr>
            <p:cNvSpPr/>
            <p:nvPr/>
          </p:nvSpPr>
          <p:spPr>
            <a:xfrm>
              <a:off x="3941555" y="4144655"/>
              <a:ext cx="228600" cy="259675"/>
            </a:xfrm>
            <a:prstGeom prst="flowChartConnector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y-AM" sz="600" dirty="0">
                  <a:solidFill>
                    <a:schemeClr val="accent6">
                      <a:lumMod val="50000"/>
                    </a:schemeClr>
                  </a:solidFill>
                </a:rPr>
                <a:t>Փ</a:t>
              </a:r>
              <a:endParaRPr lang="en-US" sz="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058" name="Graphic 1057" descr="Arrow Right with solid fill">
              <a:extLst>
                <a:ext uri="{FF2B5EF4-FFF2-40B4-BE49-F238E27FC236}">
                  <a16:creationId xmlns:a16="http://schemas.microsoft.com/office/drawing/2014/main" id="{D6041163-6B07-1D5D-8008-7D904CE4F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55115" y="4159988"/>
              <a:ext cx="229007" cy="22900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0C60A90-02DB-FB62-49EB-82F93A43FC61}"/>
              </a:ext>
            </a:extLst>
          </p:cNvPr>
          <p:cNvSpPr txBox="1"/>
          <p:nvPr/>
        </p:nvSpPr>
        <p:spPr>
          <a:xfrm>
            <a:off x="3837376" y="5872410"/>
            <a:ext cx="548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200" i="1" dirty="0">
                <a:solidFill>
                  <a:schemeClr val="tx1"/>
                </a:solidFill>
                <a:latin typeface="+mn-lt"/>
              </a:rPr>
              <a:t>Աղբյուրը</a:t>
            </a:r>
            <a:r>
              <a:rPr lang="en-US" sz="1200" i="1" dirty="0">
                <a:solidFill>
                  <a:schemeClr val="tx1"/>
                </a:solidFill>
                <a:latin typeface="+mn-lt"/>
              </a:rPr>
              <a:t>` </a:t>
            </a:r>
            <a:r>
              <a:rPr lang="en-US" sz="1100" i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Segmentation: The Basics and 5 Key Techniques (</a:t>
            </a:r>
            <a:r>
              <a:rPr lang="en-US" sz="1100" i="1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datagen.tech</a:t>
            </a:r>
            <a:r>
              <a:rPr lang="en-US" sz="1100" i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12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B8BAA-CEB7-BC82-27A7-71D8BC4DD3BD}"/>
              </a:ext>
            </a:extLst>
          </p:cNvPr>
          <p:cNvSpPr txBox="1"/>
          <p:nvPr/>
        </p:nvSpPr>
        <p:spPr>
          <a:xfrm>
            <a:off x="533400" y="11430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dirty="0">
                <a:solidFill>
                  <a:schemeClr val="accent6">
                    <a:lumMod val="50000"/>
                  </a:schemeClr>
                </a:solidFill>
              </a:rPr>
              <a:t>Պատկերի իմաստային հատվածավորման մեթոդները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0AFED-021B-C734-5786-56BD650E4006}"/>
              </a:ext>
            </a:extLst>
          </p:cNvPr>
          <p:cNvSpPr txBox="1"/>
          <p:nvPr/>
        </p:nvSpPr>
        <p:spPr>
          <a:xfrm>
            <a:off x="45495" y="5347360"/>
            <a:ext cx="3517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100" dirty="0">
                <a:solidFill>
                  <a:schemeClr val="accent6">
                    <a:lumMod val="50000"/>
                  </a:schemeClr>
                </a:solidFill>
              </a:rPr>
              <a:t>Ա      – արժեք </a:t>
            </a:r>
          </a:p>
          <a:p>
            <a:r>
              <a:rPr lang="hy-AM" sz="1100" dirty="0">
                <a:solidFill>
                  <a:schemeClr val="accent6">
                    <a:lumMod val="50000"/>
                  </a:schemeClr>
                </a:solidFill>
              </a:rPr>
              <a:t>ԸԱ   – ընթացիկ արժեք</a:t>
            </a:r>
          </a:p>
          <a:p>
            <a:r>
              <a:rPr lang="hy-AM" sz="1100" dirty="0">
                <a:solidFill>
                  <a:schemeClr val="accent6">
                    <a:lumMod val="50000"/>
                  </a:schemeClr>
                </a:solidFill>
              </a:rPr>
              <a:t>ԿԿԿ – կարմիր, կապույտ և կանաչ</a:t>
            </a:r>
          </a:p>
          <a:p>
            <a:r>
              <a:rPr lang="hy-AM" sz="1100" dirty="0">
                <a:solidFill>
                  <a:schemeClr val="accent6">
                    <a:lumMod val="50000"/>
                  </a:schemeClr>
                </a:solidFill>
              </a:rPr>
              <a:t>ՆԱ   – նախնական արժեք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A1D3D-97DA-A345-5497-3A0D4EB51E19}"/>
              </a:ext>
            </a:extLst>
          </p:cNvPr>
          <p:cNvSpPr txBox="1"/>
          <p:nvPr/>
        </p:nvSpPr>
        <p:spPr>
          <a:xfrm>
            <a:off x="2438400" y="5347359"/>
            <a:ext cx="17374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100" dirty="0">
                <a:solidFill>
                  <a:schemeClr val="accent6">
                    <a:lumMod val="50000"/>
                  </a:schemeClr>
                </a:solidFill>
              </a:rPr>
              <a:t>Շ    – շեմ</a:t>
            </a:r>
          </a:p>
          <a:p>
            <a:r>
              <a:rPr lang="hy-AM" sz="1100" dirty="0">
                <a:solidFill>
                  <a:schemeClr val="accent6">
                    <a:lumMod val="50000"/>
                  </a:schemeClr>
                </a:solidFill>
              </a:rPr>
              <a:t>ՍՍ – սև և սպիտակ</a:t>
            </a:r>
          </a:p>
          <a:p>
            <a:r>
              <a:rPr lang="hy-AM" sz="1100" dirty="0">
                <a:solidFill>
                  <a:schemeClr val="accent6">
                    <a:lumMod val="50000"/>
                  </a:schemeClr>
                </a:solidFill>
              </a:rPr>
              <a:t>Փ    – փիքսել 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hy-AM" sz="1100" dirty="0">
                <a:solidFill>
                  <a:schemeClr val="accent6">
                    <a:lumMod val="50000"/>
                  </a:schemeClr>
                </a:solidFill>
              </a:rPr>
              <a:t>Ֆ    – ֆիլտր</a:t>
            </a:r>
            <a:endParaRPr lang="hy-AM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26581-47D8-BDF5-3D3D-7613A9AA59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533" t="281" r="21287" b="-281"/>
          <a:stretch/>
        </p:blipFill>
        <p:spPr>
          <a:xfrm>
            <a:off x="962682" y="3280206"/>
            <a:ext cx="717341" cy="6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1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CD22CB-E4B5-CBD3-D7B8-953ABE0E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z="3200" b="1" dirty="0">
                <a:latin typeface="+mj-lt"/>
              </a:rPr>
              <a:t>Գրականության ակնարկ</a:t>
            </a:r>
            <a:r>
              <a:rPr lang="en-US" sz="3200" b="1" dirty="0">
                <a:latin typeface="+mj-lt"/>
              </a:rPr>
              <a:t>(</a:t>
            </a:r>
            <a:r>
              <a:rPr lang="hy-AM" sz="3200" b="1" dirty="0">
                <a:latin typeface="+mj-lt"/>
              </a:rPr>
              <a:t>2</a:t>
            </a:r>
            <a:r>
              <a:rPr lang="en-US" sz="3200" b="1" dirty="0">
                <a:latin typeface="+mj-lt"/>
              </a:rPr>
              <a:t>)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ABAC822-EEAB-6979-073E-FAAD500968AB}"/>
              </a:ext>
            </a:extLst>
          </p:cNvPr>
          <p:cNvGrpSpPr/>
          <p:nvPr/>
        </p:nvGrpSpPr>
        <p:grpSpPr>
          <a:xfrm>
            <a:off x="368524" y="2426106"/>
            <a:ext cx="8775476" cy="3728205"/>
            <a:chOff x="407275" y="2514600"/>
            <a:chExt cx="8775476" cy="3728205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9563C7F-352B-D523-1147-6474F0F33FA2}"/>
                </a:ext>
              </a:extLst>
            </p:cNvPr>
            <p:cNvGrpSpPr/>
            <p:nvPr/>
          </p:nvGrpSpPr>
          <p:grpSpPr>
            <a:xfrm>
              <a:off x="569119" y="2514600"/>
              <a:ext cx="8001000" cy="3183439"/>
              <a:chOff x="1004020" y="1676400"/>
              <a:chExt cx="7135960" cy="283925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2718A55-1B12-E80F-33C1-D19B3B68BE72}"/>
                  </a:ext>
                </a:extLst>
              </p:cNvPr>
              <p:cNvGrpSpPr/>
              <p:nvPr/>
            </p:nvGrpSpPr>
            <p:grpSpPr>
              <a:xfrm>
                <a:off x="1004020" y="1676400"/>
                <a:ext cx="7135960" cy="2839257"/>
                <a:chOff x="381000" y="1736505"/>
                <a:chExt cx="8507560" cy="338499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1EA491D-3B31-018F-E964-EBD2D0F61218}"/>
                    </a:ext>
                  </a:extLst>
                </p:cNvPr>
                <p:cNvSpPr/>
                <p:nvPr/>
              </p:nvSpPr>
              <p:spPr>
                <a:xfrm>
                  <a:off x="381000" y="2781300"/>
                  <a:ext cx="1295400" cy="1295400"/>
                </a:xfrm>
                <a:prstGeom prst="rect">
                  <a:avLst/>
                </a:prstGeom>
                <a:solidFill>
                  <a:srgbClr val="9094CA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1D98743-BCE4-DC55-F921-0EDF85740DFB}"/>
                    </a:ext>
                  </a:extLst>
                </p:cNvPr>
                <p:cNvGrpSpPr/>
                <p:nvPr/>
              </p:nvGrpSpPr>
              <p:grpSpPr>
                <a:xfrm>
                  <a:off x="2166938" y="2449522"/>
                  <a:ext cx="2057400" cy="2057400"/>
                  <a:chOff x="2590800" y="2362200"/>
                  <a:chExt cx="2057400" cy="2057400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42FE533-A648-CC51-7702-4C84BD35D2A5}"/>
                      </a:ext>
                    </a:extLst>
                  </p:cNvPr>
                  <p:cNvSpPr/>
                  <p:nvPr/>
                </p:nvSpPr>
                <p:spPr>
                  <a:xfrm>
                    <a:off x="2590800" y="2362200"/>
                    <a:ext cx="1295400" cy="1295400"/>
                  </a:xfrm>
                  <a:prstGeom prst="rect">
                    <a:avLst/>
                  </a:prstGeom>
                  <a:solidFill>
                    <a:srgbClr val="E5E6F3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B048339-36C0-F36C-AC55-07C175EA2D3F}"/>
                      </a:ext>
                    </a:extLst>
                  </p:cNvPr>
                  <p:cNvSpPr/>
                  <p:nvPr/>
                </p:nvSpPr>
                <p:spPr>
                  <a:xfrm>
                    <a:off x="2743200" y="2514600"/>
                    <a:ext cx="1295400" cy="1295400"/>
                  </a:xfrm>
                  <a:prstGeom prst="rect">
                    <a:avLst/>
                  </a:prstGeom>
                  <a:solidFill>
                    <a:srgbClr val="D2D4EA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5A2DB0DC-DE47-BE38-0A33-BCC9B1BC4060}"/>
                      </a:ext>
                    </a:extLst>
                  </p:cNvPr>
                  <p:cNvSpPr/>
                  <p:nvPr/>
                </p:nvSpPr>
                <p:spPr>
                  <a:xfrm>
                    <a:off x="2895600" y="2667000"/>
                    <a:ext cx="1295400" cy="1295400"/>
                  </a:xfrm>
                  <a:prstGeom prst="rect">
                    <a:avLst/>
                  </a:prstGeom>
                  <a:solidFill>
                    <a:srgbClr val="C1C3E1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0F85A9E1-A2D8-88DD-37C4-BFE6EEE3A4F5}"/>
                      </a:ext>
                    </a:extLst>
                  </p:cNvPr>
                  <p:cNvSpPr/>
                  <p:nvPr/>
                </p:nvSpPr>
                <p:spPr>
                  <a:xfrm>
                    <a:off x="3048000" y="2819400"/>
                    <a:ext cx="1295400" cy="1295400"/>
                  </a:xfrm>
                  <a:prstGeom prst="rect">
                    <a:avLst/>
                  </a:prstGeom>
                  <a:solidFill>
                    <a:srgbClr val="AAADD6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4690545-1E61-811D-7416-FF34F96CACA7}"/>
                      </a:ext>
                    </a:extLst>
                  </p:cNvPr>
                  <p:cNvSpPr/>
                  <p:nvPr/>
                </p:nvSpPr>
                <p:spPr>
                  <a:xfrm>
                    <a:off x="3200400" y="2971800"/>
                    <a:ext cx="1295400" cy="1295400"/>
                  </a:xfrm>
                  <a:prstGeom prst="rect">
                    <a:avLst/>
                  </a:prstGeom>
                  <a:solidFill>
                    <a:srgbClr val="9FA3D1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6BC6CDE-F1F2-75E9-9B30-E4F7EC04D86C}"/>
                      </a:ext>
                    </a:extLst>
                  </p:cNvPr>
                  <p:cNvSpPr/>
                  <p:nvPr/>
                </p:nvSpPr>
                <p:spPr>
                  <a:xfrm>
                    <a:off x="3352800" y="3124200"/>
                    <a:ext cx="1295400" cy="1295400"/>
                  </a:xfrm>
                  <a:prstGeom prst="rect">
                    <a:avLst/>
                  </a:prstGeom>
                  <a:solidFill>
                    <a:srgbClr val="9094CA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DCAFC1BC-E442-9569-CDCA-DDB75A118DD8}"/>
                    </a:ext>
                  </a:extLst>
                </p:cNvPr>
                <p:cNvGrpSpPr/>
                <p:nvPr/>
              </p:nvGrpSpPr>
              <p:grpSpPr>
                <a:xfrm>
                  <a:off x="4623844" y="2454256"/>
                  <a:ext cx="1944070" cy="1949488"/>
                  <a:chOff x="5100638" y="2503649"/>
                  <a:chExt cx="1944070" cy="1949488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879B7B9-1D76-46C0-BC64-252A2ADB143B}"/>
                      </a:ext>
                    </a:extLst>
                  </p:cNvPr>
                  <p:cNvSpPr/>
                  <p:nvPr/>
                </p:nvSpPr>
                <p:spPr>
                  <a:xfrm>
                    <a:off x="5100638" y="2503649"/>
                    <a:ext cx="555644" cy="555644"/>
                  </a:xfrm>
                  <a:prstGeom prst="rect">
                    <a:avLst/>
                  </a:prstGeom>
                  <a:solidFill>
                    <a:srgbClr val="EAEBF6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4AE470E-42B2-1B08-1152-411969556D61}"/>
                      </a:ext>
                    </a:extLst>
                  </p:cNvPr>
                  <p:cNvSpPr/>
                  <p:nvPr/>
                </p:nvSpPr>
                <p:spPr>
                  <a:xfrm>
                    <a:off x="5378232" y="2759227"/>
                    <a:ext cx="555644" cy="555644"/>
                  </a:xfrm>
                  <a:prstGeom prst="rect">
                    <a:avLst/>
                  </a:prstGeom>
                  <a:solidFill>
                    <a:srgbClr val="E2E3F2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53416907-B7B5-2F0D-B114-452F47BF259C}"/>
                      </a:ext>
                    </a:extLst>
                  </p:cNvPr>
                  <p:cNvSpPr/>
                  <p:nvPr/>
                </p:nvSpPr>
                <p:spPr>
                  <a:xfrm>
                    <a:off x="5655826" y="3034024"/>
                    <a:ext cx="555644" cy="555644"/>
                  </a:xfrm>
                  <a:prstGeom prst="rect">
                    <a:avLst/>
                  </a:prstGeom>
                  <a:solidFill>
                    <a:srgbClr val="D2D4EA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C5F71FC-87AF-60F3-7CB2-57BC204EEA54}"/>
                      </a:ext>
                    </a:extLst>
                  </p:cNvPr>
                  <p:cNvSpPr/>
                  <p:nvPr/>
                </p:nvSpPr>
                <p:spPr>
                  <a:xfrm>
                    <a:off x="5933648" y="3308821"/>
                    <a:ext cx="555644" cy="555644"/>
                  </a:xfrm>
                  <a:prstGeom prst="rect">
                    <a:avLst/>
                  </a:prstGeom>
                  <a:solidFill>
                    <a:srgbClr val="C1C3E1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BE0DC844-755C-6988-4F88-2B2825B0612B}"/>
                      </a:ext>
                    </a:extLst>
                  </p:cNvPr>
                  <p:cNvSpPr/>
                  <p:nvPr/>
                </p:nvSpPr>
                <p:spPr>
                  <a:xfrm>
                    <a:off x="6211242" y="3588583"/>
                    <a:ext cx="555644" cy="555644"/>
                  </a:xfrm>
                  <a:prstGeom prst="rect">
                    <a:avLst/>
                  </a:prstGeom>
                  <a:solidFill>
                    <a:srgbClr val="AAADD6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802830E-34CB-42BF-783E-5A81A8D0AB64}"/>
                      </a:ext>
                    </a:extLst>
                  </p:cNvPr>
                  <p:cNvSpPr/>
                  <p:nvPr/>
                </p:nvSpPr>
                <p:spPr>
                  <a:xfrm>
                    <a:off x="6489064" y="3897493"/>
                    <a:ext cx="555644" cy="555644"/>
                  </a:xfrm>
                  <a:prstGeom prst="rect">
                    <a:avLst/>
                  </a:prstGeom>
                  <a:solidFill>
                    <a:srgbClr val="9094CA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AC5E4165-8663-598C-6395-16C4F6158314}"/>
                    </a:ext>
                  </a:extLst>
                </p:cNvPr>
                <p:cNvGrpSpPr/>
                <p:nvPr/>
              </p:nvGrpSpPr>
              <p:grpSpPr>
                <a:xfrm>
                  <a:off x="7244786" y="1736505"/>
                  <a:ext cx="405640" cy="3384990"/>
                  <a:chOff x="7590626" y="1711403"/>
                  <a:chExt cx="405640" cy="3384990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02C94D3-83A7-DBEB-EA3D-195895BD917B}"/>
                      </a:ext>
                    </a:extLst>
                  </p:cNvPr>
                  <p:cNvSpPr/>
                  <p:nvPr/>
                </p:nvSpPr>
                <p:spPr>
                  <a:xfrm>
                    <a:off x="7590626" y="1711403"/>
                    <a:ext cx="403244" cy="403244"/>
                  </a:xfrm>
                  <a:prstGeom prst="ellipse">
                    <a:avLst/>
                  </a:prstGeom>
                  <a:solidFill>
                    <a:srgbClr val="9FA3D1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2490232-353C-E7FE-A8B3-A04424AEFBD9}"/>
                      </a:ext>
                    </a:extLst>
                  </p:cNvPr>
                  <p:cNvSpPr/>
                  <p:nvPr/>
                </p:nvSpPr>
                <p:spPr>
                  <a:xfrm>
                    <a:off x="7593022" y="2308416"/>
                    <a:ext cx="403244" cy="403244"/>
                  </a:xfrm>
                  <a:prstGeom prst="ellipse">
                    <a:avLst/>
                  </a:prstGeom>
                  <a:solidFill>
                    <a:srgbClr val="9FA3D1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435D0B8C-189F-41F4-9BE8-6CE15BAEED0B}"/>
                      </a:ext>
                    </a:extLst>
                  </p:cNvPr>
                  <p:cNvSpPr/>
                  <p:nvPr/>
                </p:nvSpPr>
                <p:spPr>
                  <a:xfrm>
                    <a:off x="7590626" y="2908273"/>
                    <a:ext cx="403244" cy="403244"/>
                  </a:xfrm>
                  <a:prstGeom prst="ellipse">
                    <a:avLst/>
                  </a:prstGeom>
                  <a:solidFill>
                    <a:srgbClr val="9FA3D1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66C1F889-A7D8-213F-3B23-A8EBEF1A4DE1}"/>
                      </a:ext>
                    </a:extLst>
                  </p:cNvPr>
                  <p:cNvSpPr/>
                  <p:nvPr/>
                </p:nvSpPr>
                <p:spPr>
                  <a:xfrm>
                    <a:off x="7590626" y="3509735"/>
                    <a:ext cx="403244" cy="403244"/>
                  </a:xfrm>
                  <a:prstGeom prst="ellipse">
                    <a:avLst/>
                  </a:prstGeom>
                  <a:solidFill>
                    <a:srgbClr val="9FA3D1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A7174D35-A942-0572-AC02-67F511772E16}"/>
                      </a:ext>
                    </a:extLst>
                  </p:cNvPr>
                  <p:cNvSpPr/>
                  <p:nvPr/>
                </p:nvSpPr>
                <p:spPr>
                  <a:xfrm>
                    <a:off x="7590626" y="4103678"/>
                    <a:ext cx="403244" cy="403244"/>
                  </a:xfrm>
                  <a:prstGeom prst="ellipse">
                    <a:avLst/>
                  </a:prstGeom>
                  <a:solidFill>
                    <a:srgbClr val="9FA3D1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2A7F76E7-5485-D97E-0209-91B6E066F117}"/>
                      </a:ext>
                    </a:extLst>
                  </p:cNvPr>
                  <p:cNvSpPr/>
                  <p:nvPr/>
                </p:nvSpPr>
                <p:spPr>
                  <a:xfrm>
                    <a:off x="7591310" y="4693149"/>
                    <a:ext cx="403244" cy="403244"/>
                  </a:xfrm>
                  <a:prstGeom prst="ellipse">
                    <a:avLst/>
                  </a:prstGeom>
                  <a:solidFill>
                    <a:srgbClr val="9FA3D1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FFC2CAC6-9968-D770-2E1F-8312E8CE1D6C}"/>
                    </a:ext>
                  </a:extLst>
                </p:cNvPr>
                <p:cNvGrpSpPr/>
                <p:nvPr/>
              </p:nvGrpSpPr>
              <p:grpSpPr>
                <a:xfrm>
                  <a:off x="8480416" y="2579678"/>
                  <a:ext cx="408144" cy="1638638"/>
                  <a:chOff x="8480416" y="2579678"/>
                  <a:chExt cx="408144" cy="1638638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7CE5D2BB-D7D1-ABFE-0B15-0C62F2408C4E}"/>
                      </a:ext>
                    </a:extLst>
                  </p:cNvPr>
                  <p:cNvSpPr/>
                  <p:nvPr/>
                </p:nvSpPr>
                <p:spPr>
                  <a:xfrm>
                    <a:off x="8480416" y="2579678"/>
                    <a:ext cx="403244" cy="403244"/>
                  </a:xfrm>
                  <a:prstGeom prst="ellipse">
                    <a:avLst/>
                  </a:prstGeom>
                  <a:solidFill>
                    <a:srgbClr val="D2D4EA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016B4EBA-08BC-9438-A47A-BBB900182805}"/>
                      </a:ext>
                    </a:extLst>
                  </p:cNvPr>
                  <p:cNvSpPr/>
                  <p:nvPr/>
                </p:nvSpPr>
                <p:spPr>
                  <a:xfrm>
                    <a:off x="8480416" y="3200400"/>
                    <a:ext cx="403244" cy="403244"/>
                  </a:xfrm>
                  <a:prstGeom prst="ellipse">
                    <a:avLst/>
                  </a:prstGeom>
                  <a:solidFill>
                    <a:srgbClr val="D2D4EA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B122C93E-ADF0-1542-6ABF-94685A1A1782}"/>
                      </a:ext>
                    </a:extLst>
                  </p:cNvPr>
                  <p:cNvSpPr/>
                  <p:nvPr/>
                </p:nvSpPr>
                <p:spPr>
                  <a:xfrm>
                    <a:off x="8485316" y="3815072"/>
                    <a:ext cx="403244" cy="403244"/>
                  </a:xfrm>
                  <a:prstGeom prst="ellipse">
                    <a:avLst/>
                  </a:prstGeom>
                  <a:solidFill>
                    <a:srgbClr val="D2D4EA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F66F94F-0FAB-43F2-23A0-04AC82D2B780}"/>
                  </a:ext>
                </a:extLst>
              </p:cNvPr>
              <p:cNvSpPr/>
              <p:nvPr/>
            </p:nvSpPr>
            <p:spPr>
              <a:xfrm>
                <a:off x="1828800" y="2680309"/>
                <a:ext cx="139091" cy="139091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C5497AA-6D22-BF9A-EBF6-4B3290448CB2}"/>
                  </a:ext>
                </a:extLst>
              </p:cNvPr>
              <p:cNvSpPr/>
              <p:nvPr/>
            </p:nvSpPr>
            <p:spPr>
              <a:xfrm>
                <a:off x="3968674" y="3045711"/>
                <a:ext cx="139091" cy="139091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7D6835-BD83-02FC-13D4-CF2B2B8CA1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67891" y="2819400"/>
                <a:ext cx="1730960" cy="79700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8E96435-1960-9194-35D8-2F9936EDCF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67891" y="2680309"/>
                <a:ext cx="1752275" cy="93609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CC0849F-4030-0D4B-D141-344530239B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07765" y="3184802"/>
                <a:ext cx="1829333" cy="59366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1CAEEDE-72E7-676D-5ABE-99176DDB5E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01480" y="3053081"/>
                <a:ext cx="1843483" cy="72538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C076572-5631-7003-2BD2-D540F8B5A268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 bwMode="auto">
              <a:xfrm flipV="1">
                <a:off x="5028889" y="1845516"/>
                <a:ext cx="1732328" cy="43291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6A45E8-3556-2FE1-27B6-D6BAAE81AD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93471" y="3903380"/>
                <a:ext cx="567746" cy="42444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4AFC1FD-9544-BFA1-9DCC-3DC311CA3120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 bwMode="auto">
              <a:xfrm>
                <a:off x="7099449" y="1845091"/>
                <a:ext cx="698189" cy="70766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EC34053-5783-4E40-92EE-FD715595B29E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 bwMode="auto">
              <a:xfrm>
                <a:off x="7098444" y="2355125"/>
                <a:ext cx="699194" cy="19762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0FA74F2-735C-2A5F-60A8-166F3FBE653E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 bwMode="auto">
              <a:xfrm flipV="1">
                <a:off x="7099449" y="2552751"/>
                <a:ext cx="698189" cy="29667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778DC2A-A1F7-390B-B564-0828A1173B1F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 bwMode="auto">
              <a:xfrm flipV="1">
                <a:off x="7099449" y="2552751"/>
                <a:ext cx="698189" cy="80116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2A6CF81-FD3F-7D5D-3F2C-055054B17D25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 bwMode="auto">
              <a:xfrm flipV="1">
                <a:off x="7111024" y="2552751"/>
                <a:ext cx="686614" cy="130080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8C94CED-B75E-29DD-415B-09237485FD54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 bwMode="auto">
              <a:xfrm flipV="1">
                <a:off x="7111024" y="2552751"/>
                <a:ext cx="686614" cy="179529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9F78D2E-D4B3-AFB2-91A3-58D4C615F0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04518" y="2363202"/>
                <a:ext cx="698189" cy="70766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18FD017-0503-32BF-DA14-0CD67BE7EA5F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 bwMode="auto">
              <a:xfrm>
                <a:off x="7105237" y="2849323"/>
                <a:ext cx="692401" cy="22407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F7DEF10-44EC-D424-ECBC-9BEC1A9F90C8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 bwMode="auto">
              <a:xfrm>
                <a:off x="7105237" y="1849292"/>
                <a:ext cx="692401" cy="122410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5EF67D6-59EE-15EB-81B7-76BA3635C8BF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 bwMode="auto">
              <a:xfrm flipV="1">
                <a:off x="7105237" y="3073399"/>
                <a:ext cx="692401" cy="29234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4BB88C4-322D-EBD8-359F-AA490F346036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 bwMode="auto">
              <a:xfrm flipV="1">
                <a:off x="7116238" y="3073399"/>
                <a:ext cx="681400" cy="77870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98FC85-50D8-132E-9985-771250E96DCA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 bwMode="auto">
              <a:xfrm flipV="1">
                <a:off x="7105237" y="3073399"/>
                <a:ext cx="692401" cy="127789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C4568C2-92B4-6389-D6B1-1D27C2F9F945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 bwMode="auto">
              <a:xfrm>
                <a:off x="7105237" y="1850760"/>
                <a:ext cx="696511" cy="173821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241995C-958E-FBAE-4145-764B491031AA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 bwMode="auto">
              <a:xfrm>
                <a:off x="7109774" y="2378603"/>
                <a:ext cx="691974" cy="121037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25F3093-341A-90BA-87F0-7CDA09253EFE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 bwMode="auto">
              <a:xfrm>
                <a:off x="7105092" y="2852740"/>
                <a:ext cx="696656" cy="73623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F6C1077-A3F2-9C4B-2CA3-13F5DA5AFDD8}"/>
                  </a:ext>
                </a:extLst>
              </p:cNvPr>
              <p:cNvCxnSpPr>
                <a:cxnSpLocks/>
                <a:stCxn id="29" idx="6"/>
                <a:endCxn id="35" idx="2"/>
              </p:cNvCxnSpPr>
              <p:nvPr/>
            </p:nvCxnSpPr>
            <p:spPr bwMode="auto">
              <a:xfrm>
                <a:off x="7099449" y="3353918"/>
                <a:ext cx="702299" cy="23505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667BA83-3E6B-F010-2D52-4C377F7949C8}"/>
                  </a:ext>
                </a:extLst>
              </p:cNvPr>
              <p:cNvCxnSpPr>
                <a:cxnSpLocks/>
                <a:stCxn id="35" idx="2"/>
                <a:endCxn id="30" idx="6"/>
              </p:cNvCxnSpPr>
              <p:nvPr/>
            </p:nvCxnSpPr>
            <p:spPr bwMode="auto">
              <a:xfrm flipH="1">
                <a:off x="7099449" y="3588973"/>
                <a:ext cx="702299" cy="26313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266F913-3F71-3530-03D1-F8E864FFAD7F}"/>
                  </a:ext>
                </a:extLst>
              </p:cNvPr>
              <p:cNvCxnSpPr>
                <a:cxnSpLocks/>
                <a:stCxn id="35" idx="2"/>
                <a:endCxn id="31" idx="6"/>
              </p:cNvCxnSpPr>
              <p:nvPr/>
            </p:nvCxnSpPr>
            <p:spPr bwMode="auto">
              <a:xfrm flipH="1">
                <a:off x="7100023" y="3588973"/>
                <a:ext cx="701725" cy="75756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DE328F7-1DCF-2D60-880C-000CF618290F}"/>
                </a:ext>
              </a:extLst>
            </p:cNvPr>
            <p:cNvSpPr txBox="1"/>
            <p:nvPr/>
          </p:nvSpPr>
          <p:spPr>
            <a:xfrm>
              <a:off x="407275" y="4729957"/>
              <a:ext cx="1642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y-AM" sz="1400" dirty="0">
                  <a:solidFill>
                    <a:srgbClr val="6369B5"/>
                  </a:solidFill>
                </a:rPr>
                <a:t>Մուտքային շերտ</a:t>
              </a:r>
              <a:endParaRPr lang="en-US" sz="1400" dirty="0">
                <a:solidFill>
                  <a:srgbClr val="6369B5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9690E10-52DD-8881-C10C-640127218A20}"/>
                </a:ext>
              </a:extLst>
            </p:cNvPr>
            <p:cNvSpPr txBox="1"/>
            <p:nvPr/>
          </p:nvSpPr>
          <p:spPr>
            <a:xfrm>
              <a:off x="2702278" y="5120059"/>
              <a:ext cx="1770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y-AM" sz="1400" dirty="0">
                  <a:solidFill>
                    <a:srgbClr val="6369B5"/>
                  </a:solidFill>
                </a:rPr>
                <a:t>Փաթույթային </a:t>
              </a:r>
            </a:p>
            <a:p>
              <a:pPr algn="ctr"/>
              <a:r>
                <a:rPr lang="hy-AM" sz="1400" dirty="0">
                  <a:solidFill>
                    <a:srgbClr val="6369B5"/>
                  </a:solidFill>
                </a:rPr>
                <a:t>շերտ</a:t>
              </a:r>
              <a:endParaRPr lang="en-US" sz="1400" dirty="0">
                <a:solidFill>
                  <a:srgbClr val="6369B5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5DA509A-3A4B-BD67-AA66-1A5B037484B1}"/>
                </a:ext>
              </a:extLst>
            </p:cNvPr>
            <p:cNvSpPr txBox="1"/>
            <p:nvPr/>
          </p:nvSpPr>
          <p:spPr>
            <a:xfrm>
              <a:off x="5571555" y="5036320"/>
              <a:ext cx="11096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y-AM" sz="1400" dirty="0">
                  <a:solidFill>
                    <a:srgbClr val="6369B5"/>
                  </a:solidFill>
                </a:rPr>
                <a:t>Միավորող շերտ</a:t>
              </a:r>
              <a:endParaRPr lang="en-US" sz="1400" dirty="0">
                <a:solidFill>
                  <a:srgbClr val="6369B5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2F9DA6A-E5D8-EE0D-1333-B2F238DD8FB5}"/>
                </a:ext>
              </a:extLst>
            </p:cNvPr>
            <p:cNvSpPr txBox="1"/>
            <p:nvPr/>
          </p:nvSpPr>
          <p:spPr>
            <a:xfrm>
              <a:off x="6387649" y="5719585"/>
              <a:ext cx="1625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y-AM" sz="1400" dirty="0">
                  <a:solidFill>
                    <a:srgbClr val="6369B5"/>
                  </a:solidFill>
                </a:rPr>
                <a:t>Լիովին միացված շերտ</a:t>
              </a:r>
              <a:endParaRPr lang="en-US" sz="1400" dirty="0">
                <a:solidFill>
                  <a:srgbClr val="6369B5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F25A607-2EFB-BE72-A8FC-25D02E22231B}"/>
                </a:ext>
              </a:extLst>
            </p:cNvPr>
            <p:cNvSpPr txBox="1"/>
            <p:nvPr/>
          </p:nvSpPr>
          <p:spPr>
            <a:xfrm>
              <a:off x="7556837" y="4839955"/>
              <a:ext cx="1625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y-AM" sz="1400" dirty="0">
                  <a:solidFill>
                    <a:srgbClr val="6369B5"/>
                  </a:solidFill>
                </a:rPr>
                <a:t>Ելքային</a:t>
              </a:r>
            </a:p>
            <a:p>
              <a:pPr algn="ctr"/>
              <a:r>
                <a:rPr lang="hy-AM" sz="1400" dirty="0">
                  <a:solidFill>
                    <a:srgbClr val="6369B5"/>
                  </a:solidFill>
                </a:rPr>
                <a:t>արդյունք</a:t>
              </a:r>
              <a:endParaRPr lang="en-US" sz="1400" dirty="0">
                <a:solidFill>
                  <a:srgbClr val="6369B5"/>
                </a:solidFill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50464FF-8267-B470-F1E4-60E904842AAF}"/>
              </a:ext>
            </a:extLst>
          </p:cNvPr>
          <p:cNvSpPr txBox="1"/>
          <p:nvPr/>
        </p:nvSpPr>
        <p:spPr>
          <a:xfrm>
            <a:off x="586365" y="1198496"/>
            <a:ext cx="796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dirty="0">
                <a:solidFill>
                  <a:srgbClr val="002060"/>
                </a:solidFill>
                <a:latin typeface="+mn-lt"/>
              </a:rPr>
              <a:t>Պատկերի հատվածավորումը փաթույթային նեյրոնային ցանցերով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24" name="Left Brace 123">
            <a:extLst>
              <a:ext uri="{FF2B5EF4-FFF2-40B4-BE49-F238E27FC236}">
                <a16:creationId xmlns:a16="http://schemas.microsoft.com/office/drawing/2014/main" id="{01410814-96CC-A8E6-D9D1-C3E696C2EBFC}"/>
              </a:ext>
            </a:extLst>
          </p:cNvPr>
          <p:cNvSpPr/>
          <p:nvPr/>
        </p:nvSpPr>
        <p:spPr bwMode="auto">
          <a:xfrm rot="5400000">
            <a:off x="3897892" y="253887"/>
            <a:ext cx="253687" cy="4108867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9094CA"/>
            </a:solidFill>
            <a:miter lim="800000"/>
            <a:headEnd/>
            <a:tailEnd type="non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C052C660-4642-2B9F-76CF-085179ED354C}"/>
              </a:ext>
            </a:extLst>
          </p:cNvPr>
          <p:cNvSpPr/>
          <p:nvPr/>
        </p:nvSpPr>
        <p:spPr bwMode="auto">
          <a:xfrm rot="5400000">
            <a:off x="7630788" y="1171789"/>
            <a:ext cx="263628" cy="2287796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9094CA"/>
            </a:solidFill>
            <a:miter lim="800000"/>
            <a:headEnd/>
            <a:tailEnd type="non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21FB75-C2A6-6B37-FFA6-62C8014422B9}"/>
              </a:ext>
            </a:extLst>
          </p:cNvPr>
          <p:cNvSpPr txBox="1"/>
          <p:nvPr/>
        </p:nvSpPr>
        <p:spPr>
          <a:xfrm flipH="1">
            <a:off x="2125206" y="1851878"/>
            <a:ext cx="381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600" dirty="0">
                <a:solidFill>
                  <a:srgbClr val="6369B5"/>
                </a:solidFill>
              </a:rPr>
              <a:t>Առանձնահատկությունների ուսուցում</a:t>
            </a:r>
            <a:endParaRPr lang="en-US" sz="1600" dirty="0">
              <a:solidFill>
                <a:srgbClr val="6369B5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8AAB57A-5085-D0B0-6C8E-83F58CC9DACA}"/>
              </a:ext>
            </a:extLst>
          </p:cNvPr>
          <p:cNvSpPr txBox="1"/>
          <p:nvPr/>
        </p:nvSpPr>
        <p:spPr>
          <a:xfrm flipH="1">
            <a:off x="6985466" y="1857571"/>
            <a:ext cx="277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600" dirty="0">
                <a:solidFill>
                  <a:srgbClr val="6369B5"/>
                </a:solidFill>
              </a:rPr>
              <a:t>Դասակարգում</a:t>
            </a:r>
            <a:endParaRPr lang="en-US" sz="1600" dirty="0">
              <a:solidFill>
                <a:srgbClr val="6369B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28B9C-36F5-A0C6-0C97-8546A919D7A2}"/>
              </a:ext>
            </a:extLst>
          </p:cNvPr>
          <p:cNvSpPr txBox="1"/>
          <p:nvPr/>
        </p:nvSpPr>
        <p:spPr>
          <a:xfrm>
            <a:off x="0" y="5767817"/>
            <a:ext cx="388620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050" i="1" dirty="0">
                <a:solidFill>
                  <a:schemeClr val="tx1"/>
                </a:solidFill>
                <a:latin typeface="+mn-lt"/>
              </a:rPr>
              <a:t>Աղբյուրը</a:t>
            </a:r>
            <a:r>
              <a:rPr lang="en-US" sz="1050" i="1" dirty="0">
                <a:solidFill>
                  <a:schemeClr val="tx1"/>
                </a:solidFill>
                <a:latin typeface="+mn-lt"/>
              </a:rPr>
              <a:t>` </a:t>
            </a:r>
            <a:r>
              <a:rPr lang="en-US" sz="1000" i="1" u="sng" dirty="0">
                <a:solidFill>
                  <a:schemeClr val="tx1"/>
                </a:solidFill>
              </a:rPr>
              <a:t>https://www.analyticsvidhya.com/blog/2022/03/basic-introduction-to-convolutional-neural-network-in-deep-learning/</a:t>
            </a:r>
            <a:endParaRPr lang="en-US" sz="1050" i="1" u="sng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11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12F236-9B78-5FEE-185D-55AAA79E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z="3200" b="1" dirty="0">
                <a:latin typeface="+mj-lt"/>
              </a:rPr>
              <a:t>Գրականության ակնարկ</a:t>
            </a:r>
            <a:r>
              <a:rPr lang="en-US" sz="3200" b="1" dirty="0">
                <a:latin typeface="+mj-lt"/>
              </a:rPr>
              <a:t>(3)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45EB4-EBAE-87B5-2425-B2FB7AB2F035}"/>
              </a:ext>
            </a:extLst>
          </p:cNvPr>
          <p:cNvSpPr txBox="1"/>
          <p:nvPr/>
        </p:nvSpPr>
        <p:spPr>
          <a:xfrm>
            <a:off x="652747" y="1133484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U-Net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0F5B5FD-7467-9BF6-41A2-0FA7621B441D}"/>
              </a:ext>
            </a:extLst>
          </p:cNvPr>
          <p:cNvGrpSpPr/>
          <p:nvPr/>
        </p:nvGrpSpPr>
        <p:grpSpPr>
          <a:xfrm>
            <a:off x="-10250" y="1717305"/>
            <a:ext cx="9150324" cy="4462519"/>
            <a:chOff x="-10250" y="1717305"/>
            <a:chExt cx="9150324" cy="44625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7C23FD-83BE-5D44-6701-19211DD7F686}"/>
                </a:ext>
              </a:extLst>
            </p:cNvPr>
            <p:cNvSpPr/>
            <p:nvPr/>
          </p:nvSpPr>
          <p:spPr>
            <a:xfrm>
              <a:off x="6740460" y="3688738"/>
              <a:ext cx="135524" cy="435467"/>
            </a:xfrm>
            <a:prstGeom prst="rect">
              <a:avLst/>
            </a:prstGeom>
            <a:solidFill>
              <a:srgbClr val="E2E3F2"/>
            </a:solidFill>
            <a:ln>
              <a:solidFill>
                <a:srgbClr val="6369B5"/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13A86-78BB-AD5D-5C9F-34CEFF015D91}"/>
                </a:ext>
              </a:extLst>
            </p:cNvPr>
            <p:cNvSpPr/>
            <p:nvPr/>
          </p:nvSpPr>
          <p:spPr>
            <a:xfrm flipH="1">
              <a:off x="1425943" y="2542471"/>
              <a:ext cx="45719" cy="878438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6C4EE4-E253-0E45-0D02-C318FEF7D060}"/>
                </a:ext>
              </a:extLst>
            </p:cNvPr>
            <p:cNvSpPr/>
            <p:nvPr/>
          </p:nvSpPr>
          <p:spPr>
            <a:xfrm flipH="1">
              <a:off x="1589548" y="2542470"/>
              <a:ext cx="85065" cy="878438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4E0705-EC7F-8A20-67B7-CB93B4C56ACB}"/>
                </a:ext>
              </a:extLst>
            </p:cNvPr>
            <p:cNvSpPr/>
            <p:nvPr/>
          </p:nvSpPr>
          <p:spPr>
            <a:xfrm flipH="1">
              <a:off x="1797869" y="2542471"/>
              <a:ext cx="85065" cy="878438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769514-4AC9-05E3-BEE3-E9040F3250E3}"/>
                </a:ext>
              </a:extLst>
            </p:cNvPr>
            <p:cNvSpPr/>
            <p:nvPr/>
          </p:nvSpPr>
          <p:spPr>
            <a:xfrm flipH="1">
              <a:off x="1797868" y="3688739"/>
              <a:ext cx="85065" cy="435467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AE3B0F-A4AD-AA14-0B3F-C2659363056C}"/>
                </a:ext>
              </a:extLst>
            </p:cNvPr>
            <p:cNvSpPr/>
            <p:nvPr/>
          </p:nvSpPr>
          <p:spPr>
            <a:xfrm flipH="1">
              <a:off x="1970932" y="3688739"/>
              <a:ext cx="135524" cy="435467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183000-0DB8-01BC-C195-7DB5F2D5CC67}"/>
                </a:ext>
              </a:extLst>
            </p:cNvPr>
            <p:cNvSpPr/>
            <p:nvPr/>
          </p:nvSpPr>
          <p:spPr>
            <a:xfrm flipH="1">
              <a:off x="2196382" y="3688739"/>
              <a:ext cx="135524" cy="435467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1023C1-8BA6-34CB-FE2C-A50E5DC9F580}"/>
                </a:ext>
              </a:extLst>
            </p:cNvPr>
            <p:cNvSpPr/>
            <p:nvPr/>
          </p:nvSpPr>
          <p:spPr>
            <a:xfrm flipH="1">
              <a:off x="2192377" y="4409038"/>
              <a:ext cx="138573" cy="22377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C99E5-DCF6-BD4E-2C0B-AFCB6F9E36E7}"/>
                </a:ext>
              </a:extLst>
            </p:cNvPr>
            <p:cNvSpPr/>
            <p:nvPr/>
          </p:nvSpPr>
          <p:spPr>
            <a:xfrm flipH="1">
              <a:off x="2427560" y="4409037"/>
              <a:ext cx="214775" cy="22377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5D3F72-1026-5B17-D50E-1ED6CD237E56}"/>
                </a:ext>
              </a:extLst>
            </p:cNvPr>
            <p:cNvSpPr/>
            <p:nvPr/>
          </p:nvSpPr>
          <p:spPr>
            <a:xfrm flipH="1">
              <a:off x="2733987" y="4409038"/>
              <a:ext cx="214775" cy="22377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1B4304-CC10-D9F1-F44D-4816680B1721}"/>
                </a:ext>
              </a:extLst>
            </p:cNvPr>
            <p:cNvSpPr/>
            <p:nvPr/>
          </p:nvSpPr>
          <p:spPr>
            <a:xfrm flipH="1">
              <a:off x="3075525" y="4896921"/>
              <a:ext cx="326332" cy="117464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994AA7-D5BC-15E1-6AA7-5275FDB70F45}"/>
                </a:ext>
              </a:extLst>
            </p:cNvPr>
            <p:cNvSpPr/>
            <p:nvPr/>
          </p:nvSpPr>
          <p:spPr>
            <a:xfrm flipH="1">
              <a:off x="2733988" y="4896921"/>
              <a:ext cx="214774" cy="117464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886F78-AAA0-BD0E-1DB7-CFE9643AE0F1}"/>
                </a:ext>
              </a:extLst>
            </p:cNvPr>
            <p:cNvSpPr/>
            <p:nvPr/>
          </p:nvSpPr>
          <p:spPr>
            <a:xfrm flipH="1">
              <a:off x="3524449" y="4896921"/>
              <a:ext cx="326332" cy="117464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9F231-37CE-C432-46CB-3C16B3423892}"/>
                </a:ext>
              </a:extLst>
            </p:cNvPr>
            <p:cNvSpPr/>
            <p:nvPr/>
          </p:nvSpPr>
          <p:spPr>
            <a:xfrm flipH="1">
              <a:off x="3524449" y="5285931"/>
              <a:ext cx="326332" cy="4571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5B2B00-0BDA-222A-4345-6FBD6E290960}"/>
                </a:ext>
              </a:extLst>
            </p:cNvPr>
            <p:cNvSpPr/>
            <p:nvPr/>
          </p:nvSpPr>
          <p:spPr>
            <a:xfrm flipH="1">
              <a:off x="3994659" y="5285930"/>
              <a:ext cx="635620" cy="4571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09B41E-1F38-1DE1-1C31-9CA795145E95}"/>
                </a:ext>
              </a:extLst>
            </p:cNvPr>
            <p:cNvSpPr/>
            <p:nvPr/>
          </p:nvSpPr>
          <p:spPr>
            <a:xfrm>
              <a:off x="7445037" y="2542470"/>
              <a:ext cx="90159" cy="878438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6C997B-960B-8E24-D5DA-B4D1A883776F}"/>
                </a:ext>
              </a:extLst>
            </p:cNvPr>
            <p:cNvSpPr/>
            <p:nvPr/>
          </p:nvSpPr>
          <p:spPr>
            <a:xfrm>
              <a:off x="7309105" y="2542470"/>
              <a:ext cx="45719" cy="878438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E97C56-AB50-CDFC-E7A1-78BD42CA8161}"/>
                </a:ext>
              </a:extLst>
            </p:cNvPr>
            <p:cNvSpPr/>
            <p:nvPr/>
          </p:nvSpPr>
          <p:spPr>
            <a:xfrm>
              <a:off x="7264666" y="3688738"/>
              <a:ext cx="90159" cy="435467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C1C786-7B29-2B3B-12CE-5E4ECE91763D}"/>
                </a:ext>
              </a:extLst>
            </p:cNvPr>
            <p:cNvSpPr/>
            <p:nvPr/>
          </p:nvSpPr>
          <p:spPr>
            <a:xfrm>
              <a:off x="7053475" y="3688738"/>
              <a:ext cx="90159" cy="435467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D2400-1497-3471-0FE6-689807D3C6CE}"/>
                </a:ext>
              </a:extLst>
            </p:cNvPr>
            <p:cNvSpPr/>
            <p:nvPr/>
          </p:nvSpPr>
          <p:spPr>
            <a:xfrm>
              <a:off x="6847378" y="3688738"/>
              <a:ext cx="85065" cy="435467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EB7FD7-1E38-E60A-6FDE-83279F8F390F}"/>
                </a:ext>
              </a:extLst>
            </p:cNvPr>
            <p:cNvSpPr/>
            <p:nvPr/>
          </p:nvSpPr>
          <p:spPr>
            <a:xfrm>
              <a:off x="5537113" y="4896920"/>
              <a:ext cx="345876" cy="117464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B9E717-5455-4DC4-D3D2-D0D6CA75DEDD}"/>
                </a:ext>
              </a:extLst>
            </p:cNvPr>
            <p:cNvSpPr/>
            <p:nvPr/>
          </p:nvSpPr>
          <p:spPr>
            <a:xfrm>
              <a:off x="6033309" y="4896921"/>
              <a:ext cx="227637" cy="117464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B94306-5519-0762-1A09-0665D479341B}"/>
                </a:ext>
              </a:extLst>
            </p:cNvPr>
            <p:cNvSpPr/>
            <p:nvPr/>
          </p:nvSpPr>
          <p:spPr>
            <a:xfrm>
              <a:off x="5077269" y="4896921"/>
              <a:ext cx="345876" cy="117464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F22CED-A597-70D8-61DC-9D4CFC5891CA}"/>
                </a:ext>
              </a:extLst>
            </p:cNvPr>
            <p:cNvSpPr/>
            <p:nvPr/>
          </p:nvSpPr>
          <p:spPr>
            <a:xfrm flipH="1">
              <a:off x="4774157" y="5285929"/>
              <a:ext cx="635620" cy="4571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2A3C1B-9C4E-59D8-3FBE-054B12D0EC6A}"/>
                </a:ext>
              </a:extLst>
            </p:cNvPr>
            <p:cNvSpPr/>
            <p:nvPr/>
          </p:nvSpPr>
          <p:spPr>
            <a:xfrm>
              <a:off x="4774157" y="4896921"/>
              <a:ext cx="303112" cy="117464"/>
            </a:xfrm>
            <a:prstGeom prst="rect">
              <a:avLst/>
            </a:prstGeom>
            <a:solidFill>
              <a:srgbClr val="E2E3F2"/>
            </a:solidFill>
            <a:ln>
              <a:solidFill>
                <a:srgbClr val="6369B5"/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768640-429B-744E-D1E2-3FA24DA20ED4}"/>
                </a:ext>
              </a:extLst>
            </p:cNvPr>
            <p:cNvSpPr/>
            <p:nvPr/>
          </p:nvSpPr>
          <p:spPr>
            <a:xfrm>
              <a:off x="5999067" y="4409036"/>
              <a:ext cx="220044" cy="223779"/>
            </a:xfrm>
            <a:prstGeom prst="rect">
              <a:avLst/>
            </a:prstGeom>
            <a:solidFill>
              <a:srgbClr val="E2E3F2"/>
            </a:solidFill>
            <a:ln>
              <a:solidFill>
                <a:srgbClr val="6369B5"/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BDDED73-2B0E-B712-0BC8-3EF00C665DF2}"/>
                </a:ext>
              </a:extLst>
            </p:cNvPr>
            <p:cNvSpPr/>
            <p:nvPr/>
          </p:nvSpPr>
          <p:spPr>
            <a:xfrm>
              <a:off x="5999066" y="4896920"/>
              <a:ext cx="363575" cy="117464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5DC0E2-A743-F047-6B8D-7AB5769B4149}"/>
                </a:ext>
              </a:extLst>
            </p:cNvPr>
            <p:cNvSpPr/>
            <p:nvPr/>
          </p:nvSpPr>
          <p:spPr>
            <a:xfrm>
              <a:off x="6172005" y="4409037"/>
              <a:ext cx="190637" cy="22377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431B226-82CB-8672-C2FD-CFD9C6B5CB37}"/>
                </a:ext>
              </a:extLst>
            </p:cNvPr>
            <p:cNvSpPr/>
            <p:nvPr/>
          </p:nvSpPr>
          <p:spPr>
            <a:xfrm>
              <a:off x="6452740" y="4409035"/>
              <a:ext cx="190637" cy="22377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4420C5-130B-9FD2-13D5-1298A5D2057C}"/>
                </a:ext>
              </a:extLst>
            </p:cNvPr>
            <p:cNvSpPr/>
            <p:nvPr/>
          </p:nvSpPr>
          <p:spPr>
            <a:xfrm>
              <a:off x="6738587" y="4409034"/>
              <a:ext cx="190637" cy="22377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9C40F12-0EF6-7DE7-2AF0-21119D6FA865}"/>
                </a:ext>
              </a:extLst>
            </p:cNvPr>
            <p:cNvSpPr/>
            <p:nvPr/>
          </p:nvSpPr>
          <p:spPr>
            <a:xfrm>
              <a:off x="7263385" y="2542471"/>
              <a:ext cx="45719" cy="878438"/>
            </a:xfrm>
            <a:prstGeom prst="rect">
              <a:avLst/>
            </a:prstGeom>
            <a:solidFill>
              <a:srgbClr val="E2E3F2"/>
            </a:solidFill>
            <a:ln>
              <a:solidFill>
                <a:srgbClr val="6369B5"/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6991E3-2993-9DEF-FED0-988757631D0A}"/>
                </a:ext>
              </a:extLst>
            </p:cNvPr>
            <p:cNvSpPr/>
            <p:nvPr/>
          </p:nvSpPr>
          <p:spPr>
            <a:xfrm>
              <a:off x="7629942" y="2542470"/>
              <a:ext cx="90159" cy="878438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55AE97-375D-6029-698C-D4CB30580DC1}"/>
                </a:ext>
              </a:extLst>
            </p:cNvPr>
            <p:cNvSpPr/>
            <p:nvPr/>
          </p:nvSpPr>
          <p:spPr>
            <a:xfrm>
              <a:off x="7814846" y="2542470"/>
              <a:ext cx="0" cy="878438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5701BBCE-E398-E34C-CF76-0A308C6E8B18}"/>
                </a:ext>
              </a:extLst>
            </p:cNvPr>
            <p:cNvSpPr/>
            <p:nvPr/>
          </p:nvSpPr>
          <p:spPr>
            <a:xfrm>
              <a:off x="3994659" y="4896920"/>
              <a:ext cx="635620" cy="117464"/>
            </a:xfrm>
            <a:prstGeom prst="rightArrow">
              <a:avLst/>
            </a:prstGeom>
            <a:solidFill>
              <a:srgbClr val="C1C3E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74F7BBB-7A0B-5033-725D-DC4C04309569}"/>
                </a:ext>
              </a:extLst>
            </p:cNvPr>
            <p:cNvSpPr/>
            <p:nvPr/>
          </p:nvSpPr>
          <p:spPr>
            <a:xfrm>
              <a:off x="3064421" y="4462191"/>
              <a:ext cx="2839435" cy="117464"/>
            </a:xfrm>
            <a:prstGeom prst="rightArrow">
              <a:avLst/>
            </a:prstGeom>
            <a:solidFill>
              <a:srgbClr val="C1C3E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6C285EB2-8D9F-6209-21CD-067274FB59C4}"/>
                </a:ext>
              </a:extLst>
            </p:cNvPr>
            <p:cNvSpPr/>
            <p:nvPr/>
          </p:nvSpPr>
          <p:spPr>
            <a:xfrm>
              <a:off x="2452938" y="3847739"/>
              <a:ext cx="4190439" cy="117464"/>
            </a:xfrm>
            <a:prstGeom prst="rightArrow">
              <a:avLst/>
            </a:prstGeom>
            <a:solidFill>
              <a:srgbClr val="C1C3E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C7EAB966-12DB-4D19-9933-07BED1524608}"/>
                </a:ext>
              </a:extLst>
            </p:cNvPr>
            <p:cNvSpPr/>
            <p:nvPr/>
          </p:nvSpPr>
          <p:spPr>
            <a:xfrm>
              <a:off x="1977679" y="2928954"/>
              <a:ext cx="5190960" cy="89256"/>
            </a:xfrm>
            <a:prstGeom prst="rightArrow">
              <a:avLst/>
            </a:prstGeom>
            <a:solidFill>
              <a:srgbClr val="C1C3E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37D607-848C-0876-9C1B-B10960E6B288}"/>
                </a:ext>
              </a:extLst>
            </p:cNvPr>
            <p:cNvCxnSpPr>
              <a:stCxn id="7" idx="1"/>
              <a:endCxn id="8" idx="3"/>
            </p:cNvCxnSpPr>
            <p:nvPr/>
          </p:nvCxnSpPr>
          <p:spPr bwMode="auto">
            <a:xfrm flipV="1">
              <a:off x="1471662" y="2981689"/>
              <a:ext cx="117886" cy="1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BBEB770-EE12-483E-A78C-7A1A62B2F66D}"/>
                </a:ext>
              </a:extLst>
            </p:cNvPr>
            <p:cNvCxnSpPr>
              <a:cxnSpLocks/>
              <a:endCxn id="9" idx="3"/>
            </p:cNvCxnSpPr>
            <p:nvPr/>
          </p:nvCxnSpPr>
          <p:spPr bwMode="auto">
            <a:xfrm>
              <a:off x="1668669" y="2981690"/>
              <a:ext cx="129200" cy="0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E9BC834-AB4E-E6B3-37C4-18FB1C6DBDA3}"/>
                </a:ext>
              </a:extLst>
            </p:cNvPr>
            <p:cNvCxnSpPr>
              <a:cxnSpLocks/>
              <a:stCxn id="10" idx="1"/>
            </p:cNvCxnSpPr>
            <p:nvPr/>
          </p:nvCxnSpPr>
          <p:spPr bwMode="auto">
            <a:xfrm>
              <a:off x="1882933" y="3906473"/>
              <a:ext cx="94746" cy="1403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466E4FF-077B-4E5D-4213-00CC82714F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08793" y="3906471"/>
              <a:ext cx="94746" cy="1403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CF4F94-D72F-BB7F-C4E0-FA42EA0CA7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29626" y="4520923"/>
              <a:ext cx="94746" cy="1403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DC82A24-BB48-5080-D44C-0D6530D27BFE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 bwMode="auto">
            <a:xfrm>
              <a:off x="2642335" y="4520927"/>
              <a:ext cx="91652" cy="1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56F9C3-4C48-F668-DA30-577145001298}"/>
                </a:ext>
              </a:extLst>
            </p:cNvPr>
            <p:cNvCxnSpPr>
              <a:cxnSpLocks/>
              <a:stCxn id="17" idx="1"/>
              <a:endCxn id="16" idx="3"/>
            </p:cNvCxnSpPr>
            <p:nvPr/>
          </p:nvCxnSpPr>
          <p:spPr bwMode="auto">
            <a:xfrm>
              <a:off x="2948762" y="4955653"/>
              <a:ext cx="126763" cy="0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9FA4CB9-C4BB-FFF0-65E9-837FE184C3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97686" y="4955652"/>
              <a:ext cx="126763" cy="0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2D12075-3DF5-2135-E5EC-3894FF783E44}"/>
                </a:ext>
              </a:extLst>
            </p:cNvPr>
            <p:cNvCxnSpPr>
              <a:cxnSpLocks/>
              <a:stCxn id="19" idx="1"/>
              <a:endCxn id="20" idx="3"/>
            </p:cNvCxnSpPr>
            <p:nvPr/>
          </p:nvCxnSpPr>
          <p:spPr bwMode="auto">
            <a:xfrm flipV="1">
              <a:off x="3850781" y="5308790"/>
              <a:ext cx="143878" cy="1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115D0A9-8A18-45E8-105A-9209D614572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30279" y="5308788"/>
              <a:ext cx="143878" cy="1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035071E-1AAF-3F9F-CD87-CB7901E18D34}"/>
                </a:ext>
              </a:extLst>
            </p:cNvPr>
            <p:cNvCxnSpPr>
              <a:cxnSpLocks/>
              <a:stCxn id="28" idx="3"/>
            </p:cNvCxnSpPr>
            <p:nvPr/>
          </p:nvCxnSpPr>
          <p:spPr bwMode="auto">
            <a:xfrm flipV="1">
              <a:off x="5423145" y="4955652"/>
              <a:ext cx="122787" cy="1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0916DC-3C01-88B9-0E91-B10C32E4FD4A}"/>
                </a:ext>
              </a:extLst>
            </p:cNvPr>
            <p:cNvCxnSpPr>
              <a:cxnSpLocks/>
              <a:stCxn id="26" idx="3"/>
              <a:endCxn id="32" idx="1"/>
            </p:cNvCxnSpPr>
            <p:nvPr/>
          </p:nvCxnSpPr>
          <p:spPr bwMode="auto">
            <a:xfrm>
              <a:off x="5882989" y="4955652"/>
              <a:ext cx="116077" cy="0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375765E-4FDA-872D-9D04-B693FDE5461E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 bwMode="auto">
            <a:xfrm flipV="1">
              <a:off x="6362642" y="4520925"/>
              <a:ext cx="90098" cy="2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2931239-27FD-68A0-4EE5-A7CB25008833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 bwMode="auto">
            <a:xfrm flipV="1">
              <a:off x="6643377" y="4520924"/>
              <a:ext cx="95210" cy="1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8EF63E1-814F-A7A8-F8F3-44DB3A88E43B}"/>
                </a:ext>
              </a:extLst>
            </p:cNvPr>
            <p:cNvCxnSpPr>
              <a:cxnSpLocks/>
              <a:stCxn id="25" idx="3"/>
              <a:endCxn id="24" idx="1"/>
            </p:cNvCxnSpPr>
            <p:nvPr/>
          </p:nvCxnSpPr>
          <p:spPr bwMode="auto">
            <a:xfrm>
              <a:off x="6932443" y="3906472"/>
              <a:ext cx="121032" cy="0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0904E57-6930-5CF8-261A-1D17B3370A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43634" y="3906471"/>
              <a:ext cx="121032" cy="0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0AB9D42-B316-EA95-7BDB-DED8FA8EBD6F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 bwMode="auto">
            <a:xfrm>
              <a:off x="7354824" y="2981689"/>
              <a:ext cx="90213" cy="0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2A61008-EC2A-3CAC-2A12-A26926FD2A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39729" y="2981689"/>
              <a:ext cx="90213" cy="0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EFE3944-297D-2B60-1FD4-11312D1F92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24633" y="2973582"/>
              <a:ext cx="90213" cy="0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27F0AA-FB62-3349-37E9-9D01B1BCBC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37213" y="5308787"/>
              <a:ext cx="229031" cy="0"/>
            </a:xfrm>
            <a:prstGeom prst="straightConnector1">
              <a:avLst/>
            </a:prstGeom>
            <a:noFill/>
            <a:ln w="12700">
              <a:solidFill>
                <a:srgbClr val="6369B5"/>
              </a:solidFill>
              <a:miter lim="800000"/>
              <a:headEnd/>
              <a:tailEnd type="triangle"/>
            </a:ln>
          </p:spPr>
        </p:cxn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47D14788-351F-BD26-0E37-A3810EDD871B}"/>
                </a:ext>
              </a:extLst>
            </p:cNvPr>
            <p:cNvSpPr/>
            <p:nvPr/>
          </p:nvSpPr>
          <p:spPr>
            <a:xfrm>
              <a:off x="7541925" y="5444498"/>
              <a:ext cx="205960" cy="114224"/>
            </a:xfrm>
            <a:prstGeom prst="rightArrow">
              <a:avLst/>
            </a:prstGeom>
            <a:solidFill>
              <a:srgbClr val="C1C3E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07CBC74B-2387-B218-1BE2-D85F8AF65016}"/>
                </a:ext>
              </a:extLst>
            </p:cNvPr>
            <p:cNvSpPr/>
            <p:nvPr/>
          </p:nvSpPr>
          <p:spPr>
            <a:xfrm>
              <a:off x="7537213" y="5681356"/>
              <a:ext cx="205960" cy="114224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278418CA-2026-2DAF-98FE-51126856A1E7}"/>
                </a:ext>
              </a:extLst>
            </p:cNvPr>
            <p:cNvSpPr/>
            <p:nvPr/>
          </p:nvSpPr>
          <p:spPr>
            <a:xfrm>
              <a:off x="7541220" y="5918214"/>
              <a:ext cx="205960" cy="114224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151A4DAB-5358-E78B-96DD-11BE087B2708}"/>
                </a:ext>
              </a:extLst>
            </p:cNvPr>
            <p:cNvSpPr/>
            <p:nvPr/>
          </p:nvSpPr>
          <p:spPr>
            <a:xfrm rot="5400000">
              <a:off x="1748908" y="3521369"/>
              <a:ext cx="182981" cy="85061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BCAC640F-16ED-5A3C-992D-1C2F4136B3FF}"/>
                </a:ext>
              </a:extLst>
            </p:cNvPr>
            <p:cNvSpPr/>
            <p:nvPr/>
          </p:nvSpPr>
          <p:spPr>
            <a:xfrm rot="5400000">
              <a:off x="2170172" y="4224091"/>
              <a:ext cx="182981" cy="85061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5B4366E5-2767-02ED-A10C-9A0A3AF5EE22}"/>
                </a:ext>
              </a:extLst>
            </p:cNvPr>
            <p:cNvSpPr/>
            <p:nvPr/>
          </p:nvSpPr>
          <p:spPr>
            <a:xfrm rot="5400000">
              <a:off x="2749883" y="4722338"/>
              <a:ext cx="182981" cy="85061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4A22D2FB-E6FA-F290-17E3-87B64A917943}"/>
                </a:ext>
              </a:extLst>
            </p:cNvPr>
            <p:cNvSpPr/>
            <p:nvPr/>
          </p:nvSpPr>
          <p:spPr>
            <a:xfrm rot="5400000">
              <a:off x="3584380" y="5107627"/>
              <a:ext cx="182981" cy="85061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161E6746-C9E0-E452-3891-BBC9C4AC5EEC}"/>
                </a:ext>
              </a:extLst>
            </p:cNvPr>
            <p:cNvSpPr/>
            <p:nvPr/>
          </p:nvSpPr>
          <p:spPr>
            <a:xfrm rot="16200000">
              <a:off x="5158864" y="5106368"/>
              <a:ext cx="182982" cy="85063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2D34FE37-8C98-F087-4353-1D11E6A0922D}"/>
                </a:ext>
              </a:extLst>
            </p:cNvPr>
            <p:cNvSpPr/>
            <p:nvPr/>
          </p:nvSpPr>
          <p:spPr>
            <a:xfrm rot="16200000">
              <a:off x="6085089" y="4722930"/>
              <a:ext cx="182982" cy="85063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D1FB03C0-E0C3-0FF4-164E-121F762F646A}"/>
                </a:ext>
              </a:extLst>
            </p:cNvPr>
            <p:cNvSpPr/>
            <p:nvPr/>
          </p:nvSpPr>
          <p:spPr>
            <a:xfrm rot="16200000">
              <a:off x="6754799" y="4224089"/>
              <a:ext cx="182982" cy="85063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DA9DD8FF-23BC-D824-2AC8-D0CBDFA6EDC6}"/>
                </a:ext>
              </a:extLst>
            </p:cNvPr>
            <p:cNvSpPr/>
            <p:nvPr/>
          </p:nvSpPr>
          <p:spPr>
            <a:xfrm rot="16200000">
              <a:off x="7217613" y="3512290"/>
              <a:ext cx="182982" cy="85063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84730ED-8651-6E4F-6BB2-5A626B0F3629}"/>
                </a:ext>
              </a:extLst>
            </p:cNvPr>
            <p:cNvSpPr txBox="1"/>
            <p:nvPr/>
          </p:nvSpPr>
          <p:spPr>
            <a:xfrm rot="16200000">
              <a:off x="1054585" y="2873554"/>
              <a:ext cx="5335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6369B5"/>
                  </a:solidFill>
                </a:rPr>
                <a:t>128x128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A1F812E-EEA4-ECE2-5304-0AC682A58396}"/>
                </a:ext>
              </a:extLst>
            </p:cNvPr>
            <p:cNvSpPr txBox="1"/>
            <p:nvPr/>
          </p:nvSpPr>
          <p:spPr>
            <a:xfrm>
              <a:off x="1500372" y="2377154"/>
              <a:ext cx="3195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6369B5"/>
                  </a:solidFill>
                </a:rPr>
                <a:t>64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B22C044-4191-A227-53C0-1E0BB433FDDB}"/>
                </a:ext>
              </a:extLst>
            </p:cNvPr>
            <p:cNvSpPr txBox="1"/>
            <p:nvPr/>
          </p:nvSpPr>
          <p:spPr>
            <a:xfrm>
              <a:off x="1682081" y="2377154"/>
              <a:ext cx="3195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64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B45998E-4DB2-73AD-8CFA-6D785B9206F1}"/>
                </a:ext>
              </a:extLst>
            </p:cNvPr>
            <p:cNvSpPr txBox="1"/>
            <p:nvPr/>
          </p:nvSpPr>
          <p:spPr>
            <a:xfrm>
              <a:off x="1415785" y="3433694"/>
              <a:ext cx="4857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64x64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940E1F6-793A-996B-E1DE-C3CAF2043CF5}"/>
                </a:ext>
              </a:extLst>
            </p:cNvPr>
            <p:cNvSpPr txBox="1"/>
            <p:nvPr/>
          </p:nvSpPr>
          <p:spPr>
            <a:xfrm>
              <a:off x="1848657" y="3513566"/>
              <a:ext cx="3704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128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94087D4-8B3B-C00A-56E4-8C80F39BF215}"/>
                </a:ext>
              </a:extLst>
            </p:cNvPr>
            <p:cNvSpPr txBox="1"/>
            <p:nvPr/>
          </p:nvSpPr>
          <p:spPr>
            <a:xfrm>
              <a:off x="2069353" y="3511969"/>
              <a:ext cx="3704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128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5303235-DF01-BC17-17B8-E824706E94E0}"/>
                </a:ext>
              </a:extLst>
            </p:cNvPr>
            <p:cNvSpPr txBox="1"/>
            <p:nvPr/>
          </p:nvSpPr>
          <p:spPr>
            <a:xfrm>
              <a:off x="1840398" y="4166592"/>
              <a:ext cx="4857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32x32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7F603D-B26E-D0FC-75A1-610E4644020F}"/>
                </a:ext>
              </a:extLst>
            </p:cNvPr>
            <p:cNvSpPr txBox="1"/>
            <p:nvPr/>
          </p:nvSpPr>
          <p:spPr>
            <a:xfrm>
              <a:off x="2342450" y="4230904"/>
              <a:ext cx="3704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256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1F0EE1D-618C-8F4D-B5E2-CFBFBB65885F}"/>
                </a:ext>
              </a:extLst>
            </p:cNvPr>
            <p:cNvSpPr txBox="1"/>
            <p:nvPr/>
          </p:nvSpPr>
          <p:spPr>
            <a:xfrm>
              <a:off x="2563146" y="4229307"/>
              <a:ext cx="53326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256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112C9BD-877D-08C5-497A-FEBDC03669AA}"/>
                </a:ext>
              </a:extLst>
            </p:cNvPr>
            <p:cNvSpPr txBox="1"/>
            <p:nvPr/>
          </p:nvSpPr>
          <p:spPr>
            <a:xfrm>
              <a:off x="2424372" y="4644673"/>
              <a:ext cx="4857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16x16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D0B84C-FC1A-5CBF-EF75-3BAEB61027D4}"/>
                </a:ext>
              </a:extLst>
            </p:cNvPr>
            <p:cNvSpPr txBox="1"/>
            <p:nvPr/>
          </p:nvSpPr>
          <p:spPr>
            <a:xfrm>
              <a:off x="3048263" y="4722040"/>
              <a:ext cx="3704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512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B344C7-55B4-9F1A-725B-30060A85AAEB}"/>
                </a:ext>
              </a:extLst>
            </p:cNvPr>
            <p:cNvSpPr txBox="1"/>
            <p:nvPr/>
          </p:nvSpPr>
          <p:spPr>
            <a:xfrm>
              <a:off x="3408606" y="4726055"/>
              <a:ext cx="53326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512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2B96EA-514E-654A-9FA6-F2F91E4C959A}"/>
                </a:ext>
              </a:extLst>
            </p:cNvPr>
            <p:cNvSpPr txBox="1"/>
            <p:nvPr/>
          </p:nvSpPr>
          <p:spPr>
            <a:xfrm>
              <a:off x="3388190" y="5043927"/>
              <a:ext cx="3263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8x8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20B0DB-0C47-4A76-A237-01D337917C22}"/>
                </a:ext>
              </a:extLst>
            </p:cNvPr>
            <p:cNvSpPr txBox="1"/>
            <p:nvPr/>
          </p:nvSpPr>
          <p:spPr>
            <a:xfrm>
              <a:off x="4054357" y="5108733"/>
              <a:ext cx="53326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1024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49E080E-FC13-7CFD-AE4C-AD2F5965E03F}"/>
                </a:ext>
              </a:extLst>
            </p:cNvPr>
            <p:cNvSpPr txBox="1"/>
            <p:nvPr/>
          </p:nvSpPr>
          <p:spPr>
            <a:xfrm>
              <a:off x="4809444" y="4732736"/>
              <a:ext cx="53326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1024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E7F821-5A58-398D-D8CF-1906A89F004A}"/>
                </a:ext>
              </a:extLst>
            </p:cNvPr>
            <p:cNvSpPr txBox="1"/>
            <p:nvPr/>
          </p:nvSpPr>
          <p:spPr>
            <a:xfrm>
              <a:off x="5442126" y="4732735"/>
              <a:ext cx="53326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512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6F7612-F19F-9A70-9CF1-5CB0FFE33761}"/>
                </a:ext>
              </a:extLst>
            </p:cNvPr>
            <p:cNvSpPr txBox="1"/>
            <p:nvPr/>
          </p:nvSpPr>
          <p:spPr>
            <a:xfrm>
              <a:off x="5221091" y="5057407"/>
              <a:ext cx="3263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8x8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931AAAD-F2F7-1074-D580-308C857F887E}"/>
                </a:ext>
              </a:extLst>
            </p:cNvPr>
            <p:cNvSpPr txBox="1"/>
            <p:nvPr/>
          </p:nvSpPr>
          <p:spPr>
            <a:xfrm>
              <a:off x="6106558" y="4664840"/>
              <a:ext cx="4857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16x16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8DDAB30-D410-D4FC-C1EA-1018AEF6D030}"/>
                </a:ext>
              </a:extLst>
            </p:cNvPr>
            <p:cNvSpPr txBox="1"/>
            <p:nvPr/>
          </p:nvSpPr>
          <p:spPr>
            <a:xfrm>
              <a:off x="6777656" y="4191301"/>
              <a:ext cx="4857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32x32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ADA0BD9-0870-88D7-68B9-B5F3CC127A23}"/>
                </a:ext>
              </a:extLst>
            </p:cNvPr>
            <p:cNvSpPr txBox="1"/>
            <p:nvPr/>
          </p:nvSpPr>
          <p:spPr>
            <a:xfrm>
              <a:off x="7246823" y="3479806"/>
              <a:ext cx="4857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64x64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9CD5621-E6BE-EC63-3CBF-631992001B8F}"/>
                </a:ext>
              </a:extLst>
            </p:cNvPr>
            <p:cNvSpPr txBox="1"/>
            <p:nvPr/>
          </p:nvSpPr>
          <p:spPr>
            <a:xfrm>
              <a:off x="6362641" y="4237051"/>
              <a:ext cx="3704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256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C751874-6A1D-CF0A-ABA8-AF3E328C4772}"/>
                </a:ext>
              </a:extLst>
            </p:cNvPr>
            <p:cNvSpPr txBox="1"/>
            <p:nvPr/>
          </p:nvSpPr>
          <p:spPr>
            <a:xfrm>
              <a:off x="5918188" y="4238452"/>
              <a:ext cx="53326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512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CF56708-D11C-0887-B26A-1DF7E70EBC72}"/>
                </a:ext>
              </a:extLst>
            </p:cNvPr>
            <p:cNvSpPr txBox="1"/>
            <p:nvPr/>
          </p:nvSpPr>
          <p:spPr>
            <a:xfrm>
              <a:off x="6661052" y="3519236"/>
              <a:ext cx="3704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256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BD30945-C537-3BB1-18E6-D2AD88E6C1FD}"/>
                </a:ext>
              </a:extLst>
            </p:cNvPr>
            <p:cNvSpPr txBox="1"/>
            <p:nvPr/>
          </p:nvSpPr>
          <p:spPr>
            <a:xfrm>
              <a:off x="6908656" y="3527110"/>
              <a:ext cx="3704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128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37376C5-F484-FD25-9511-7141D318F477}"/>
                </a:ext>
              </a:extLst>
            </p:cNvPr>
            <p:cNvSpPr txBox="1"/>
            <p:nvPr/>
          </p:nvSpPr>
          <p:spPr>
            <a:xfrm>
              <a:off x="7123866" y="2371968"/>
              <a:ext cx="3704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128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98D1F3-262C-0932-7830-F42EB236B325}"/>
                </a:ext>
              </a:extLst>
            </p:cNvPr>
            <p:cNvSpPr txBox="1"/>
            <p:nvPr/>
          </p:nvSpPr>
          <p:spPr>
            <a:xfrm>
              <a:off x="7329912" y="2370964"/>
              <a:ext cx="3195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64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86227F5-BDE7-5AB4-F307-A8A37ECA8359}"/>
                </a:ext>
              </a:extLst>
            </p:cNvPr>
            <p:cNvSpPr txBox="1"/>
            <p:nvPr/>
          </p:nvSpPr>
          <p:spPr>
            <a:xfrm>
              <a:off x="7515148" y="2370964"/>
              <a:ext cx="3195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64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6B2F825-187C-18EB-8E42-7A398CB26570}"/>
                </a:ext>
              </a:extLst>
            </p:cNvPr>
            <p:cNvSpPr txBox="1"/>
            <p:nvPr/>
          </p:nvSpPr>
          <p:spPr>
            <a:xfrm>
              <a:off x="7645530" y="2370964"/>
              <a:ext cx="3195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6369B5"/>
                  </a:solidFill>
                </a:rPr>
                <a:t>11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3A786AC-BCD9-7416-F0A2-7C4BB93DE5E8}"/>
                </a:ext>
              </a:extLst>
            </p:cNvPr>
            <p:cNvSpPr txBox="1"/>
            <p:nvPr/>
          </p:nvSpPr>
          <p:spPr>
            <a:xfrm>
              <a:off x="7732552" y="5208760"/>
              <a:ext cx="10758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y-AM" sz="700" dirty="0">
                  <a:solidFill>
                    <a:srgbClr val="6369B5"/>
                  </a:solidFill>
                </a:rPr>
                <a:t>Փաթույթ</a:t>
              </a:r>
              <a:r>
                <a:rPr lang="en-US" sz="700" dirty="0">
                  <a:solidFill>
                    <a:srgbClr val="6369B5"/>
                  </a:solidFill>
                </a:rPr>
                <a:t> (3x3), </a:t>
              </a:r>
              <a:r>
                <a:rPr lang="en-US" sz="700" dirty="0" err="1">
                  <a:solidFill>
                    <a:srgbClr val="6369B5"/>
                  </a:solidFill>
                </a:rPr>
                <a:t>ReLU</a:t>
              </a:r>
              <a:endParaRPr lang="en-US" sz="700" dirty="0">
                <a:solidFill>
                  <a:srgbClr val="6369B5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A6FD5B7-FA63-2D8B-0A2E-16E085AEB1DC}"/>
                </a:ext>
              </a:extLst>
            </p:cNvPr>
            <p:cNvSpPr txBox="1"/>
            <p:nvPr/>
          </p:nvSpPr>
          <p:spPr>
            <a:xfrm>
              <a:off x="7732553" y="5401582"/>
              <a:ext cx="10022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y-AM" sz="700" dirty="0">
                  <a:solidFill>
                    <a:srgbClr val="6369B5"/>
                  </a:solidFill>
                </a:rPr>
                <a:t>Բաց կապեր</a:t>
              </a:r>
              <a:endParaRPr lang="en-US" sz="700" dirty="0">
                <a:solidFill>
                  <a:srgbClr val="6369B5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9ADC392-331D-F9FE-42FA-93752B10FFC8}"/>
                </a:ext>
              </a:extLst>
            </p:cNvPr>
            <p:cNvSpPr txBox="1"/>
            <p:nvPr/>
          </p:nvSpPr>
          <p:spPr>
            <a:xfrm>
              <a:off x="7732552" y="5638441"/>
              <a:ext cx="14075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y-AM" sz="700" dirty="0">
                  <a:solidFill>
                    <a:srgbClr val="6369B5"/>
                  </a:solidFill>
                </a:rPr>
                <a:t>Առավելագույն միավ․ </a:t>
              </a:r>
              <a:r>
                <a:rPr lang="en-US" sz="700" dirty="0">
                  <a:solidFill>
                    <a:srgbClr val="6369B5"/>
                  </a:solidFill>
                </a:rPr>
                <a:t>(2x2)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C42B42B-1358-107C-248B-773D45E82FE8}"/>
                </a:ext>
              </a:extLst>
            </p:cNvPr>
            <p:cNvSpPr txBox="1"/>
            <p:nvPr/>
          </p:nvSpPr>
          <p:spPr>
            <a:xfrm>
              <a:off x="7732552" y="5875298"/>
              <a:ext cx="11546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y-AM" sz="700" dirty="0">
                  <a:solidFill>
                    <a:srgbClr val="6369B5"/>
                  </a:solidFill>
                </a:rPr>
                <a:t>Վերականգնում </a:t>
              </a:r>
              <a:endParaRPr lang="en-US" sz="700" dirty="0">
                <a:solidFill>
                  <a:srgbClr val="6369B5"/>
                </a:solidFill>
              </a:endParaRPr>
            </a:p>
          </p:txBody>
        </p:sp>
        <p:sp>
          <p:nvSpPr>
            <p:cNvPr id="106" name="Left Brace 105">
              <a:extLst>
                <a:ext uri="{FF2B5EF4-FFF2-40B4-BE49-F238E27FC236}">
                  <a16:creationId xmlns:a16="http://schemas.microsoft.com/office/drawing/2014/main" id="{B6EEA7AA-48F4-6115-CFE4-D6B5105BD2B2}"/>
                </a:ext>
              </a:extLst>
            </p:cNvPr>
            <p:cNvSpPr/>
            <p:nvPr/>
          </p:nvSpPr>
          <p:spPr bwMode="auto">
            <a:xfrm rot="5400000">
              <a:off x="2825990" y="501673"/>
              <a:ext cx="253687" cy="335488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rgbClr val="9094CA"/>
              </a:solidFill>
              <a:miter lim="800000"/>
              <a:headEnd/>
              <a:tailEnd type="non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Left Brace 106">
              <a:extLst>
                <a:ext uri="{FF2B5EF4-FFF2-40B4-BE49-F238E27FC236}">
                  <a16:creationId xmlns:a16="http://schemas.microsoft.com/office/drawing/2014/main" id="{A13A037C-39D2-A69E-6D8C-77B4161C49AD}"/>
                </a:ext>
              </a:extLst>
            </p:cNvPr>
            <p:cNvSpPr/>
            <p:nvPr/>
          </p:nvSpPr>
          <p:spPr bwMode="auto">
            <a:xfrm rot="5400000">
              <a:off x="6194482" y="501673"/>
              <a:ext cx="253687" cy="335488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>
              <a:solidFill>
                <a:srgbClr val="9094CA"/>
              </a:solidFill>
              <a:miter lim="800000"/>
              <a:headEnd/>
              <a:tailEnd type="non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EC8DFB9-1A29-12A0-CAC3-E225DFAC787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21194" y="1717305"/>
              <a:ext cx="28257" cy="3004735"/>
            </a:xfrm>
            <a:prstGeom prst="line">
              <a:avLst/>
            </a:prstGeom>
            <a:noFill/>
            <a:ln w="28575">
              <a:solidFill>
                <a:srgbClr val="C1C3E1"/>
              </a:solidFill>
              <a:prstDash val="sysDash"/>
              <a:miter lim="800000"/>
              <a:headEnd type="none" w="med" len="med"/>
              <a:tailEnd type="none" w="med" len="med"/>
            </a:ln>
          </p:spPr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08F9630-6FD6-2C3B-D53B-549222A9FD2A}"/>
                </a:ext>
              </a:extLst>
            </p:cNvPr>
            <p:cNvSpPr txBox="1"/>
            <p:nvPr/>
          </p:nvSpPr>
          <p:spPr>
            <a:xfrm flipH="1">
              <a:off x="2342448" y="1752600"/>
              <a:ext cx="1290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y-AM" sz="1600" dirty="0">
                  <a:solidFill>
                    <a:srgbClr val="6369B5"/>
                  </a:solidFill>
                </a:rPr>
                <a:t>Կոդավորիչ</a:t>
              </a:r>
              <a:endParaRPr lang="en-US" sz="1600" dirty="0">
                <a:solidFill>
                  <a:srgbClr val="6369B5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AABA64F-3E06-3473-AED1-B1FA73677646}"/>
                </a:ext>
              </a:extLst>
            </p:cNvPr>
            <p:cNvSpPr txBox="1"/>
            <p:nvPr/>
          </p:nvSpPr>
          <p:spPr>
            <a:xfrm flipH="1">
              <a:off x="5789165" y="1752600"/>
              <a:ext cx="1290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y-AM" sz="1600" dirty="0">
                  <a:solidFill>
                    <a:srgbClr val="6369B5"/>
                  </a:solidFill>
                </a:rPr>
                <a:t>Վերծանիչ</a:t>
              </a:r>
              <a:endParaRPr lang="en-US" sz="1600" dirty="0">
                <a:solidFill>
                  <a:srgbClr val="6369B5"/>
                </a:solidFill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EF8E533-AC21-9BEF-6791-40A6BD6CF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90" y="2542915"/>
              <a:ext cx="1181914" cy="877993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5BDE7F2-6C7E-AF6E-31CE-C2075CDE1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534"/>
            <a:stretch/>
          </p:blipFill>
          <p:spPr>
            <a:xfrm>
              <a:off x="7893682" y="2531287"/>
              <a:ext cx="1147286" cy="907775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506559B-33E1-7A86-EAFC-36B5A0BE6677}"/>
                </a:ext>
              </a:extLst>
            </p:cNvPr>
            <p:cNvSpPr txBox="1"/>
            <p:nvPr/>
          </p:nvSpPr>
          <p:spPr>
            <a:xfrm>
              <a:off x="-10250" y="5918214"/>
              <a:ext cx="458225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y-AM" sz="1100" i="1" dirty="0">
                  <a:solidFill>
                    <a:schemeClr val="tx1"/>
                  </a:solidFill>
                </a:rPr>
                <a:t>Աղբյուրը՝ </a:t>
              </a:r>
              <a:r>
                <a:rPr lang="en-US" sz="1100" i="1" u="sng" dirty="0">
                  <a:solidFill>
                    <a:schemeClr val="tx1"/>
                  </a:solidFill>
                </a:rPr>
                <a:t>https://lmb.informatik.uni-freiburg.de/people/ronneber/u-net/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127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54643097-E50C-42D8-A858-0ECF161AB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88913"/>
            <a:ext cx="6553200" cy="792162"/>
          </a:xfrm>
        </p:spPr>
        <p:txBody>
          <a:bodyPr/>
          <a:lstStyle/>
          <a:p>
            <a:r>
              <a:rPr lang="en-US" altLang="ru-RU" sz="3200" b="1" dirty="0">
                <a:latin typeface="+mj-lt"/>
              </a:rPr>
              <a:t>Խ</a:t>
            </a:r>
            <a:r>
              <a:rPr lang="hy-AM" altLang="ru-RU" sz="3200" b="1" dirty="0">
                <a:latin typeface="+mj-lt"/>
              </a:rPr>
              <a:t>նդրի դրվածքը</a:t>
            </a:r>
            <a:endParaRPr lang="en-US" altLang="ru-RU" sz="3200" b="1" dirty="0">
              <a:latin typeface="+mj-lt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8683E6D-9C14-42C6-924D-F08D32AD5D2E}"/>
              </a:ext>
            </a:extLst>
          </p:cNvPr>
          <p:cNvSpPr txBox="1">
            <a:spLocks/>
          </p:cNvSpPr>
          <p:nvPr/>
        </p:nvSpPr>
        <p:spPr bwMode="auto">
          <a:xfrm>
            <a:off x="381000" y="12954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75024" rIns="90000" bIns="46800" numCol="1" anchor="t" anchorCtr="0" compatLnSpc="1">
            <a:prstTxWarp prst="textNoShape">
              <a:avLst/>
            </a:prstTxWarp>
          </a:bodyPr>
          <a:lstStyle>
            <a:lvl1pPr marL="457200" indent="-457200" algn="l" defTabSz="449263" rtl="0" eaLnBrk="0" fontAlgn="base" hangingPunct="0">
              <a:lnSpc>
                <a:spcPct val="93000"/>
              </a:lnSpc>
              <a:spcBef>
                <a:spcPts val="8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32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1pPr>
            <a:lvl2pPr marL="914400" indent="-457200" algn="l" defTabSz="449263" rtl="0" eaLnBrk="0" fontAlgn="base" hangingPunct="0">
              <a:lnSpc>
                <a:spcPct val="93000"/>
              </a:lnSpc>
              <a:spcBef>
                <a:spcPts val="7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8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2pPr>
            <a:lvl3pPr marL="12573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4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3pPr>
            <a:lvl4pPr marL="17145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4pPr>
            <a:lvl5pPr marL="2171700" indent="-3429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defRPr sz="2000">
                <a:solidFill>
                  <a:srgbClr val="16165D"/>
                </a:solidFill>
                <a:latin typeface="GHEA Grapalat" pitchFamily="50" charset="0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364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16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Նեյրոնային ցանցերի կիրառմամբ պատկերների իմաստային հատվածավորման ծրագրային միջոցի նախագծումը</a:t>
            </a:r>
          </a:p>
          <a:p>
            <a:pPr marL="626364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y-AM" sz="16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Պատկերների հատվածավորման ծրագրային միջոցի ստուգումը և թեստավորումը ըստ՝</a:t>
            </a:r>
            <a:endParaRPr lang="hy-AM" sz="12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3564" lvl="1" indent="-342900">
              <a:lnSpc>
                <a:spcPct val="150000"/>
              </a:lnSpc>
            </a:pPr>
            <a:r>
              <a:rPr lang="hy-AM" sz="16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ճշտության</a:t>
            </a:r>
            <a:r>
              <a:rPr lang="hy-AM" sz="1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083564" lvl="1" indent="-342900">
              <a:lnSpc>
                <a:spcPct val="150000"/>
              </a:lnSpc>
            </a:pPr>
            <a:r>
              <a:rPr lang="hy-AM" sz="16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իրագործման ժամանակի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52B6-00F5-4432-A181-4AEB1D1D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z="3200" b="1" dirty="0">
                <a:latin typeface="+mj-lt"/>
              </a:rPr>
              <a:t>Տեխնիկական առաջադրանք</a:t>
            </a:r>
            <a:endParaRPr lang="en-US" sz="3200" b="1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C321CA-D3E7-367D-3081-355F77F8D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63506"/>
              </p:ext>
            </p:extLst>
          </p:nvPr>
        </p:nvGraphicFramePr>
        <p:xfrm>
          <a:off x="772823" y="1712674"/>
          <a:ext cx="7593592" cy="3432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9225">
                  <a:extLst>
                    <a:ext uri="{9D8B030D-6E8A-4147-A177-3AD203B41FA5}">
                      <a16:colId xmlns:a16="http://schemas.microsoft.com/office/drawing/2014/main" val="1160799543"/>
                    </a:ext>
                  </a:extLst>
                </a:gridCol>
                <a:gridCol w="4005826">
                  <a:extLst>
                    <a:ext uri="{9D8B030D-6E8A-4147-A177-3AD203B41FA5}">
                      <a16:colId xmlns:a16="http://schemas.microsoft.com/office/drawing/2014/main" val="3363381976"/>
                    </a:ext>
                  </a:extLst>
                </a:gridCol>
                <a:gridCol w="3058541">
                  <a:extLst>
                    <a:ext uri="{9D8B030D-6E8A-4147-A177-3AD203B41FA5}">
                      <a16:colId xmlns:a16="http://schemas.microsoft.com/office/drawing/2014/main" val="1655610931"/>
                    </a:ext>
                  </a:extLst>
                </a:gridCol>
              </a:tblGrid>
              <a:tr h="370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100" dirty="0">
                          <a:effectLst/>
                        </a:rPr>
                        <a:t>Պարամետրեր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100" dirty="0">
                          <a:effectLst/>
                        </a:rPr>
                        <a:t>Արժեք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369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730999"/>
                  </a:ext>
                </a:extLst>
              </a:tr>
              <a:tr h="34250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hy-AM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200" dirty="0">
                          <a:effectLst/>
                        </a:rPr>
                        <a:t>Օգտագործվող ծրագրավորման լեզու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Python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298618"/>
                  </a:ext>
                </a:extLst>
              </a:tr>
              <a:tr h="34250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hy-AM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39800" algn="l"/>
                        </a:tabLst>
                      </a:pPr>
                      <a:r>
                        <a:rPr lang="hy-AM" sz="1200" dirty="0">
                          <a:effectLst/>
                        </a:rPr>
                        <a:t>Գրաֆիկական ինտերֆեյսի առկայությունը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100" dirty="0">
                          <a:effectLst/>
                        </a:rPr>
                        <a:t>այո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48724"/>
                  </a:ext>
                </a:extLst>
              </a:tr>
              <a:tr h="102829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hy-AM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39800" algn="l"/>
                        </a:tabLst>
                      </a:pPr>
                      <a:r>
                        <a:rPr lang="hy-AM" sz="1200" dirty="0">
                          <a:effectLst/>
                        </a:rPr>
                        <a:t>Օգտագործվող գրադարանների ցանկը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TensorFlow</a:t>
                      </a:r>
                      <a:r>
                        <a:rPr lang="hy-AM" sz="1100" dirty="0">
                          <a:effectLst/>
                        </a:rPr>
                        <a:t>   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 err="1">
                          <a:effectLst/>
                        </a:rPr>
                        <a:t>PyTorch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</a:rPr>
                        <a:t>NumPy</a:t>
                      </a:r>
                      <a:r>
                        <a:rPr lang="hy-AM" sz="1100" dirty="0">
                          <a:effectLst/>
                        </a:rPr>
                        <a:t>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29108"/>
                  </a:ext>
                </a:extLst>
              </a:tr>
              <a:tr h="47204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hy-AM" sz="11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39800" algn="l"/>
                        </a:tabLst>
                      </a:pPr>
                      <a:r>
                        <a:rPr lang="hy-AM" sz="1200" dirty="0">
                          <a:solidFill>
                            <a:schemeClr val="tx1"/>
                          </a:solidFill>
                          <a:effectLst/>
                        </a:rPr>
                        <a:t>Ծրագրի կատարման առավելագույն ժամանակը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1</a:t>
                      </a:r>
                      <a:r>
                        <a:rPr lang="hy-AM" sz="1100" dirty="0">
                          <a:solidFill>
                            <a:schemeClr val="tx1"/>
                          </a:solidFill>
                          <a:effectLst/>
                        </a:rPr>
                        <a:t>վ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149890"/>
                  </a:ext>
                </a:extLst>
              </a:tr>
              <a:tr h="87652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hy-AM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6369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39800" algn="l"/>
                        </a:tabLst>
                      </a:pPr>
                      <a:r>
                        <a:rPr lang="hy-AM" sz="1200" dirty="0">
                          <a:effectLst/>
                        </a:rPr>
                        <a:t>Մեքնայական ուսուցման մոդելի պարամետրերը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4E4F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y-AM" sz="1100" dirty="0">
                          <a:effectLst/>
                        </a:rPr>
                        <a:t>Մոդելի ճշտությունը - &gt; 70</a:t>
                      </a:r>
                      <a:r>
                        <a:rPr lang="en-US" sz="1100" dirty="0">
                          <a:effectLst/>
                        </a:rPr>
                        <a:t>%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y-AM" sz="1100" dirty="0">
                          <a:effectLst/>
                        </a:rPr>
                        <a:t>Շերտերի թիվ - &gt; 15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y-AM" sz="1100" dirty="0">
                          <a:effectLst/>
                        </a:rPr>
                        <a:t>Շերտերի տիպ - փաթույթային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y-AM" sz="1100" dirty="0">
                          <a:effectLst/>
                        </a:rPr>
                        <a:t>Նեյրոնների քանակ - &gt; 15 մլն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4E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50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66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CD22CB-E4B5-CBD3-D7B8-953ABE0E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z="3200" b="1" dirty="0">
                <a:latin typeface="+mj-lt"/>
              </a:rPr>
              <a:t>Ծրագրային իրականացում</a:t>
            </a:r>
            <a:endParaRPr lang="en-US" sz="3200" b="1" dirty="0">
              <a:latin typeface="+mj-lt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61A5351-E4EF-40CD-24ED-81841BF42788}"/>
              </a:ext>
            </a:extLst>
          </p:cNvPr>
          <p:cNvSpPr txBox="1"/>
          <p:nvPr/>
        </p:nvSpPr>
        <p:spPr>
          <a:xfrm>
            <a:off x="17476" y="5822635"/>
            <a:ext cx="502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y-AM" sz="1100" i="1" dirty="0">
                <a:solidFill>
                  <a:schemeClr val="tx1"/>
                </a:solidFill>
              </a:rPr>
              <a:t>Աղբյուրը՝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u="sng" dirty="0">
                <a:solidFill>
                  <a:schemeClr val="tx1"/>
                </a:solidFill>
              </a:rPr>
              <a:t>https://ieeexplore.ieee.org/stamp/stamp.jsp?arnumber=8794571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22A3258-B3BE-0A10-B241-E1AA855CC34A}"/>
              </a:ext>
            </a:extLst>
          </p:cNvPr>
          <p:cNvSpPr txBox="1"/>
          <p:nvPr/>
        </p:nvSpPr>
        <p:spPr>
          <a:xfrm>
            <a:off x="531019" y="1130257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AS-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UNet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2C704B-33C4-F169-43E7-B07539793517}"/>
              </a:ext>
            </a:extLst>
          </p:cNvPr>
          <p:cNvGrpSpPr/>
          <p:nvPr/>
        </p:nvGrpSpPr>
        <p:grpSpPr>
          <a:xfrm>
            <a:off x="3585983" y="5477331"/>
            <a:ext cx="2013052" cy="200055"/>
            <a:chOff x="3445455" y="5418164"/>
            <a:chExt cx="2013052" cy="200055"/>
          </a:xfrm>
        </p:grpSpPr>
        <p:sp>
          <p:nvSpPr>
            <p:cNvPr id="300" name="Arrow: Right 299">
              <a:extLst>
                <a:ext uri="{FF2B5EF4-FFF2-40B4-BE49-F238E27FC236}">
                  <a16:creationId xmlns:a16="http://schemas.microsoft.com/office/drawing/2014/main" id="{E1D658F5-8790-2613-F4FC-73F2F5397FEE}"/>
                </a:ext>
              </a:extLst>
            </p:cNvPr>
            <p:cNvSpPr/>
            <p:nvPr/>
          </p:nvSpPr>
          <p:spPr>
            <a:xfrm rot="16200000">
              <a:off x="3404705" y="5475056"/>
              <a:ext cx="167773" cy="86273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96D3FFF3-A521-D029-89AE-3DD82D7E4110}"/>
                </a:ext>
              </a:extLst>
            </p:cNvPr>
            <p:cNvSpPr txBox="1"/>
            <p:nvPr/>
          </p:nvSpPr>
          <p:spPr>
            <a:xfrm>
              <a:off x="3477307" y="5418164"/>
              <a:ext cx="1981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y-AM" sz="700" dirty="0">
                  <a:solidFill>
                    <a:srgbClr val="6369B5"/>
                  </a:solidFill>
                </a:rPr>
                <a:t>      </a:t>
              </a:r>
              <a:r>
                <a:rPr lang="en-US" sz="700" dirty="0" err="1">
                  <a:solidFill>
                    <a:srgbClr val="6369B5"/>
                  </a:solidFill>
                </a:rPr>
                <a:t>SepConv</a:t>
              </a:r>
              <a:r>
                <a:rPr lang="en-US" sz="700" dirty="0">
                  <a:solidFill>
                    <a:srgbClr val="6369B5"/>
                  </a:solidFill>
                </a:rPr>
                <a:t> (3x3), Leaky </a:t>
              </a:r>
              <a:r>
                <a:rPr lang="en-US" sz="700" dirty="0" err="1">
                  <a:solidFill>
                    <a:srgbClr val="6369B5"/>
                  </a:solidFill>
                </a:rPr>
                <a:t>ReLU</a:t>
              </a:r>
              <a:endParaRPr lang="en-US" sz="700" dirty="0">
                <a:solidFill>
                  <a:srgbClr val="6369B5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7D37D6-9447-2C69-D17C-D4C8844EB2F8}"/>
              </a:ext>
            </a:extLst>
          </p:cNvPr>
          <p:cNvSpPr txBox="1"/>
          <p:nvPr/>
        </p:nvSpPr>
        <p:spPr>
          <a:xfrm>
            <a:off x="149037" y="4672657"/>
            <a:ext cx="2949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1400" dirty="0">
                <a:solidFill>
                  <a:srgbClr val="6369B5"/>
                </a:solidFill>
              </a:rPr>
              <a:t>Բարձր ճշտություն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1400" dirty="0">
                <a:solidFill>
                  <a:srgbClr val="6369B5"/>
                </a:solidFill>
              </a:rPr>
              <a:t>Արդյունավետ հաշվարկ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1400" dirty="0">
                <a:solidFill>
                  <a:srgbClr val="6369B5"/>
                </a:solidFill>
              </a:rPr>
              <a:t>Աղմկակայունություն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y-AM" sz="1400" dirty="0">
                <a:solidFill>
                  <a:srgbClr val="6369B5"/>
                </a:solidFill>
              </a:rPr>
              <a:t>Ճկունություն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E55F6-FBAA-FFCC-9503-F2FDB33F6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58889"/>
              </p:ext>
            </p:extLst>
          </p:nvPr>
        </p:nvGraphicFramePr>
        <p:xfrm>
          <a:off x="6440207" y="4599463"/>
          <a:ext cx="2284859" cy="1249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2859">
                  <a:extLst>
                    <a:ext uri="{9D8B030D-6E8A-4147-A177-3AD203B41FA5}">
                      <a16:colId xmlns:a16="http://schemas.microsoft.com/office/drawing/2014/main" val="232913278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95729636"/>
                    </a:ext>
                  </a:extLst>
                </a:gridCol>
              </a:tblGrid>
              <a:tr h="249620">
                <a:tc gridSpan="2">
                  <a:txBody>
                    <a:bodyPr/>
                    <a:lstStyle/>
                    <a:p>
                      <a:pPr algn="ctr"/>
                      <a:r>
                        <a:rPr lang="hy-AM" sz="1600" dirty="0">
                          <a:solidFill>
                            <a:srgbClr val="6369B5"/>
                          </a:solidFill>
                        </a:rPr>
                        <a:t>Ճշտություն</a:t>
                      </a:r>
                      <a:r>
                        <a:rPr lang="en-US" sz="1600" dirty="0">
                          <a:solidFill>
                            <a:srgbClr val="6369B5"/>
                          </a:solidFill>
                        </a:rPr>
                        <a:t> (Accuracy)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3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6369B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62954"/>
                  </a:ext>
                </a:extLst>
              </a:tr>
              <a:tr h="2496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BD0"/>
                          </a:solidFill>
                        </a:rPr>
                        <a:t>U-Net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91,3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297043"/>
                  </a:ext>
                </a:extLst>
              </a:tr>
              <a:tr h="249620">
                <a:tc>
                  <a:txBody>
                    <a:bodyPr/>
                    <a:lstStyle/>
                    <a:p>
                      <a:pPr algn="l"/>
                      <a:r>
                        <a:rPr lang="en-US" sz="1600" b="1" u="sng" dirty="0">
                          <a:solidFill>
                            <a:srgbClr val="6369B5"/>
                          </a:solidFill>
                        </a:rPr>
                        <a:t>AS-</a:t>
                      </a:r>
                      <a:r>
                        <a:rPr lang="en-US" sz="1600" b="1" u="sng" dirty="0" err="1">
                          <a:solidFill>
                            <a:srgbClr val="6369B5"/>
                          </a:solidFill>
                        </a:rPr>
                        <a:t>UNet</a:t>
                      </a:r>
                      <a:endParaRPr lang="en-US" sz="1600" b="1" u="sng" dirty="0">
                        <a:solidFill>
                          <a:srgbClr val="6369B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6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>
                          <a:solidFill>
                            <a:srgbClr val="5863B4"/>
                          </a:solidFill>
                        </a:rPr>
                        <a:t>91,9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6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246829"/>
                  </a:ext>
                </a:extLst>
              </a:tr>
            </a:tbl>
          </a:graphicData>
        </a:graphic>
      </p:graphicFrame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5A461CBF-8F08-5206-6AA7-4EA914AF1B2F}"/>
              </a:ext>
            </a:extLst>
          </p:cNvPr>
          <p:cNvSpPr/>
          <p:nvPr/>
        </p:nvSpPr>
        <p:spPr>
          <a:xfrm>
            <a:off x="3572351" y="5022792"/>
            <a:ext cx="185129" cy="100116"/>
          </a:xfrm>
          <a:prstGeom prst="rightArrow">
            <a:avLst/>
          </a:prstGeom>
          <a:solidFill>
            <a:srgbClr val="C1C3E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816942AA-9637-7CBB-9467-C449AF65DE59}"/>
              </a:ext>
            </a:extLst>
          </p:cNvPr>
          <p:cNvSpPr/>
          <p:nvPr/>
        </p:nvSpPr>
        <p:spPr>
          <a:xfrm rot="5400000">
            <a:off x="3545232" y="5265053"/>
            <a:ext cx="167773" cy="8627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7F2741DB-8E53-BF26-C4EF-EBEE3363F188}"/>
              </a:ext>
            </a:extLst>
          </p:cNvPr>
          <p:cNvSpPr txBox="1"/>
          <p:nvPr/>
        </p:nvSpPr>
        <p:spPr>
          <a:xfrm>
            <a:off x="3757480" y="4754047"/>
            <a:ext cx="19737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rgbClr val="6369B5"/>
                </a:solidFill>
              </a:rPr>
              <a:t>SepConv</a:t>
            </a:r>
            <a:r>
              <a:rPr lang="en-US" sz="700" dirty="0">
                <a:solidFill>
                  <a:srgbClr val="6369B5"/>
                </a:solidFill>
              </a:rPr>
              <a:t> (3x3), Leaky </a:t>
            </a:r>
            <a:r>
              <a:rPr lang="en-US" sz="700" dirty="0" err="1">
                <a:solidFill>
                  <a:srgbClr val="6369B5"/>
                </a:solidFill>
              </a:rPr>
              <a:t>ReLU</a:t>
            </a:r>
            <a:r>
              <a:rPr lang="en-US" sz="700" dirty="0">
                <a:solidFill>
                  <a:srgbClr val="6369B5"/>
                </a:solidFill>
              </a:rPr>
              <a:t> 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4448763-DE17-92A4-5B7B-48B9CF4C8F3B}"/>
              </a:ext>
            </a:extLst>
          </p:cNvPr>
          <p:cNvSpPr txBox="1"/>
          <p:nvPr/>
        </p:nvSpPr>
        <p:spPr>
          <a:xfrm>
            <a:off x="3765452" y="4969370"/>
            <a:ext cx="15770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700" dirty="0">
                <a:solidFill>
                  <a:srgbClr val="6369B5"/>
                </a:solidFill>
              </a:rPr>
              <a:t>Բաց կապեր</a:t>
            </a:r>
            <a:endParaRPr lang="en-US" sz="700" dirty="0">
              <a:solidFill>
                <a:srgbClr val="6369B5"/>
              </a:solidFill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4D40A75-230A-61DA-0D6A-0B8DC486BF3D}"/>
              </a:ext>
            </a:extLst>
          </p:cNvPr>
          <p:cNvSpPr txBox="1"/>
          <p:nvPr/>
        </p:nvSpPr>
        <p:spPr>
          <a:xfrm>
            <a:off x="3763996" y="5209839"/>
            <a:ext cx="1265162" cy="17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700" dirty="0">
                <a:solidFill>
                  <a:srgbClr val="6369B5"/>
                </a:solidFill>
              </a:rPr>
              <a:t>Առավելագույն միավ․ </a:t>
            </a:r>
            <a:r>
              <a:rPr lang="en-US" sz="700" dirty="0">
                <a:solidFill>
                  <a:srgbClr val="6369B5"/>
                </a:solidFill>
              </a:rPr>
              <a:t>(2x2)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14EE917F-8163-2D90-00B5-FDC2BA75E761}"/>
              </a:ext>
            </a:extLst>
          </p:cNvPr>
          <p:cNvSpPr txBox="1"/>
          <p:nvPr/>
        </p:nvSpPr>
        <p:spPr>
          <a:xfrm>
            <a:off x="7993362" y="1126438"/>
            <a:ext cx="358948" cy="19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00" dirty="0">
              <a:solidFill>
                <a:srgbClr val="6369B5"/>
              </a:solidFill>
            </a:endParaRP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2074EA50-83BA-9016-B83D-DCA87AE97DC0}"/>
              </a:ext>
            </a:extLst>
          </p:cNvPr>
          <p:cNvSpPr txBox="1"/>
          <p:nvPr/>
        </p:nvSpPr>
        <p:spPr>
          <a:xfrm>
            <a:off x="8498795" y="1125452"/>
            <a:ext cx="309606" cy="19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00" dirty="0">
              <a:solidFill>
                <a:srgbClr val="6369B5"/>
              </a:solidFill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3D8DD0C7-039B-7324-4AB7-07A915370FC0}"/>
              </a:ext>
            </a:extLst>
          </p:cNvPr>
          <p:cNvSpPr txBox="1"/>
          <p:nvPr/>
        </p:nvSpPr>
        <p:spPr>
          <a:xfrm>
            <a:off x="228600" y="4757040"/>
            <a:ext cx="4439675" cy="25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i="1" u="sng" dirty="0">
              <a:solidFill>
                <a:schemeClr val="tx1"/>
              </a:solidFill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AAA91F31-EEB1-99B2-3194-59D7DD29B140}"/>
              </a:ext>
            </a:extLst>
          </p:cNvPr>
          <p:cNvGrpSpPr/>
          <p:nvPr/>
        </p:nvGrpSpPr>
        <p:grpSpPr>
          <a:xfrm>
            <a:off x="517804" y="1298535"/>
            <a:ext cx="8189979" cy="2772472"/>
            <a:chOff x="517804" y="1298535"/>
            <a:chExt cx="8189979" cy="2772472"/>
          </a:xfrm>
        </p:grpSpPr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2FF8392E-9AD2-7126-302A-6E4D20C5E7BB}"/>
                </a:ext>
              </a:extLst>
            </p:cNvPr>
            <p:cNvCxnSpPr>
              <a:cxnSpLocks/>
              <a:stCxn id="372" idx="1"/>
              <a:endCxn id="373" idx="3"/>
            </p:cNvCxnSpPr>
            <p:nvPr/>
          </p:nvCxnSpPr>
          <p:spPr bwMode="auto">
            <a:xfrm>
              <a:off x="562100" y="1733050"/>
              <a:ext cx="226972" cy="0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1C74D9B1-8C76-8025-B705-BEE74D53BFB5}"/>
                </a:ext>
              </a:extLst>
            </p:cNvPr>
            <p:cNvCxnSpPr>
              <a:cxnSpLocks/>
              <a:stCxn id="372" idx="1"/>
            </p:cNvCxnSpPr>
            <p:nvPr/>
          </p:nvCxnSpPr>
          <p:spPr bwMode="auto">
            <a:xfrm>
              <a:off x="562100" y="1733050"/>
              <a:ext cx="11991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86F99349-940D-ECFD-BED9-0F423A60CC5C}"/>
                </a:ext>
              </a:extLst>
            </p:cNvPr>
            <p:cNvSpPr/>
            <p:nvPr/>
          </p:nvSpPr>
          <p:spPr>
            <a:xfrm>
              <a:off x="7244203" y="2414296"/>
              <a:ext cx="131307" cy="427674"/>
            </a:xfrm>
            <a:prstGeom prst="rect">
              <a:avLst/>
            </a:prstGeom>
            <a:solidFill>
              <a:srgbClr val="E2E3F2"/>
            </a:solidFill>
            <a:ln>
              <a:solidFill>
                <a:srgbClr val="6369B5"/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2479F1B1-C6F3-7549-5B67-9AACEC6E540A}"/>
                </a:ext>
              </a:extLst>
            </p:cNvPr>
            <p:cNvSpPr/>
            <p:nvPr/>
          </p:nvSpPr>
          <p:spPr>
            <a:xfrm flipH="1">
              <a:off x="517804" y="1301691"/>
              <a:ext cx="44296" cy="862718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799ABEC-0E4B-9A6E-60BD-922870C7E0C7}"/>
                </a:ext>
              </a:extLst>
            </p:cNvPr>
            <p:cNvSpPr/>
            <p:nvPr/>
          </p:nvSpPr>
          <p:spPr>
            <a:xfrm flipH="1">
              <a:off x="789072" y="1301691"/>
              <a:ext cx="82418" cy="862718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8779A964-6738-84C2-DDA8-980F3D0F0967}"/>
                </a:ext>
              </a:extLst>
            </p:cNvPr>
            <p:cNvSpPr/>
            <p:nvPr/>
          </p:nvSpPr>
          <p:spPr>
            <a:xfrm flipH="1">
              <a:off x="1089203" y="1301692"/>
              <a:ext cx="82418" cy="862718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CB8A02FD-78A5-6E34-8232-810FA146D8F5}"/>
                </a:ext>
              </a:extLst>
            </p:cNvPr>
            <p:cNvSpPr/>
            <p:nvPr/>
          </p:nvSpPr>
          <p:spPr>
            <a:xfrm>
              <a:off x="8031909" y="1301690"/>
              <a:ext cx="65327" cy="862718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7E206D57-2F4A-F1E8-7758-87D7C7C01D97}"/>
                </a:ext>
              </a:extLst>
            </p:cNvPr>
            <p:cNvSpPr/>
            <p:nvPr/>
          </p:nvSpPr>
          <p:spPr>
            <a:xfrm>
              <a:off x="7347794" y="2414296"/>
              <a:ext cx="82418" cy="427674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4CF0A32-79BC-26B7-2115-5BACD546D943}"/>
                </a:ext>
              </a:extLst>
            </p:cNvPr>
            <p:cNvSpPr/>
            <p:nvPr/>
          </p:nvSpPr>
          <p:spPr>
            <a:xfrm>
              <a:off x="5128745" y="3625665"/>
              <a:ext cx="335114" cy="115362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1312C753-0C85-50C4-A28D-9B403AB916AF}"/>
                </a:ext>
              </a:extLst>
            </p:cNvPr>
            <p:cNvSpPr/>
            <p:nvPr/>
          </p:nvSpPr>
          <p:spPr>
            <a:xfrm>
              <a:off x="4835064" y="3625665"/>
              <a:ext cx="293681" cy="115362"/>
            </a:xfrm>
            <a:prstGeom prst="rect">
              <a:avLst/>
            </a:prstGeom>
            <a:solidFill>
              <a:srgbClr val="E2E3F2"/>
            </a:solidFill>
            <a:ln>
              <a:solidFill>
                <a:srgbClr val="6369B5"/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3A65A188-C7F5-3C05-20B9-33F6C1F7BDDB}"/>
                </a:ext>
              </a:extLst>
            </p:cNvPr>
            <p:cNvSpPr/>
            <p:nvPr/>
          </p:nvSpPr>
          <p:spPr>
            <a:xfrm>
              <a:off x="6234629" y="3120058"/>
              <a:ext cx="213197" cy="219774"/>
            </a:xfrm>
            <a:prstGeom prst="rect">
              <a:avLst/>
            </a:prstGeom>
            <a:solidFill>
              <a:srgbClr val="E2E3F2"/>
            </a:solidFill>
            <a:ln>
              <a:solidFill>
                <a:srgbClr val="6369B5"/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1ACEA1DE-167C-8DF1-B992-246B60352060}"/>
                </a:ext>
              </a:extLst>
            </p:cNvPr>
            <p:cNvSpPr/>
            <p:nvPr/>
          </p:nvSpPr>
          <p:spPr>
            <a:xfrm>
              <a:off x="6402186" y="3120059"/>
              <a:ext cx="184705" cy="219774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015C0FB-1C90-D3A7-7CF6-DA05256163CA}"/>
                </a:ext>
              </a:extLst>
            </p:cNvPr>
            <p:cNvSpPr/>
            <p:nvPr/>
          </p:nvSpPr>
          <p:spPr>
            <a:xfrm>
              <a:off x="7987612" y="1301691"/>
              <a:ext cx="65327" cy="862718"/>
            </a:xfrm>
            <a:prstGeom prst="rect">
              <a:avLst/>
            </a:prstGeom>
            <a:solidFill>
              <a:srgbClr val="E2E3F2"/>
            </a:solidFill>
            <a:ln>
              <a:solidFill>
                <a:srgbClr val="6369B5"/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4" name="Arrow: Right 403">
              <a:extLst>
                <a:ext uri="{FF2B5EF4-FFF2-40B4-BE49-F238E27FC236}">
                  <a16:creationId xmlns:a16="http://schemas.microsoft.com/office/drawing/2014/main" id="{85F96727-6952-1517-12DA-C06BC08204C1}"/>
                </a:ext>
              </a:extLst>
            </p:cNvPr>
            <p:cNvSpPr/>
            <p:nvPr/>
          </p:nvSpPr>
          <p:spPr>
            <a:xfrm>
              <a:off x="3968326" y="3631552"/>
              <a:ext cx="728676" cy="90222"/>
            </a:xfrm>
            <a:prstGeom prst="rightArrow">
              <a:avLst/>
            </a:prstGeom>
            <a:solidFill>
              <a:srgbClr val="C1C3E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5" name="Arrow: Right 404">
              <a:extLst>
                <a:ext uri="{FF2B5EF4-FFF2-40B4-BE49-F238E27FC236}">
                  <a16:creationId xmlns:a16="http://schemas.microsoft.com/office/drawing/2014/main" id="{F1724A32-A9A7-1726-810A-ECAD1FB943FF}"/>
                </a:ext>
              </a:extLst>
            </p:cNvPr>
            <p:cNvSpPr/>
            <p:nvPr/>
          </p:nvSpPr>
          <p:spPr>
            <a:xfrm>
              <a:off x="2833863" y="3190461"/>
              <a:ext cx="3308404" cy="93877"/>
            </a:xfrm>
            <a:prstGeom prst="rightArrow">
              <a:avLst/>
            </a:prstGeom>
            <a:solidFill>
              <a:srgbClr val="C1C3E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6" name="Arrow: Right 405">
              <a:extLst>
                <a:ext uri="{FF2B5EF4-FFF2-40B4-BE49-F238E27FC236}">
                  <a16:creationId xmlns:a16="http://schemas.microsoft.com/office/drawing/2014/main" id="{1BEF77FE-ABBB-8E5E-1C20-CECAE9565106}"/>
                </a:ext>
              </a:extLst>
            </p:cNvPr>
            <p:cNvSpPr/>
            <p:nvPr/>
          </p:nvSpPr>
          <p:spPr>
            <a:xfrm>
              <a:off x="1982515" y="2583600"/>
              <a:ext cx="5151263" cy="97869"/>
            </a:xfrm>
            <a:prstGeom prst="rightArrow">
              <a:avLst/>
            </a:prstGeom>
            <a:solidFill>
              <a:srgbClr val="C1C3E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7" name="Arrow: Right 406">
              <a:extLst>
                <a:ext uri="{FF2B5EF4-FFF2-40B4-BE49-F238E27FC236}">
                  <a16:creationId xmlns:a16="http://schemas.microsoft.com/office/drawing/2014/main" id="{2E9841DD-E80A-47DD-5A98-B46FA79467B9}"/>
                </a:ext>
              </a:extLst>
            </p:cNvPr>
            <p:cNvSpPr/>
            <p:nvPr/>
          </p:nvSpPr>
          <p:spPr>
            <a:xfrm>
              <a:off x="1288422" y="1681259"/>
              <a:ext cx="6580504" cy="93676"/>
            </a:xfrm>
            <a:prstGeom prst="rightArrow">
              <a:avLst/>
            </a:prstGeom>
            <a:solidFill>
              <a:srgbClr val="C1C3E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0" name="Arrow: Right 409">
              <a:extLst>
                <a:ext uri="{FF2B5EF4-FFF2-40B4-BE49-F238E27FC236}">
                  <a16:creationId xmlns:a16="http://schemas.microsoft.com/office/drawing/2014/main" id="{381CA639-D196-2B52-9EE3-405B77456DE0}"/>
                </a:ext>
              </a:extLst>
            </p:cNvPr>
            <p:cNvSpPr/>
            <p:nvPr/>
          </p:nvSpPr>
          <p:spPr>
            <a:xfrm rot="5400000">
              <a:off x="1040556" y="2263634"/>
              <a:ext cx="179706" cy="82414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1" name="Arrow: Right 410">
              <a:extLst>
                <a:ext uri="{FF2B5EF4-FFF2-40B4-BE49-F238E27FC236}">
                  <a16:creationId xmlns:a16="http://schemas.microsoft.com/office/drawing/2014/main" id="{CA44A6C4-216A-8131-B5C9-55BE0612169B}"/>
                </a:ext>
              </a:extLst>
            </p:cNvPr>
            <p:cNvSpPr/>
            <p:nvPr/>
          </p:nvSpPr>
          <p:spPr>
            <a:xfrm rot="5400000">
              <a:off x="1702143" y="2955402"/>
              <a:ext cx="179706" cy="82414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2" name="Arrow: Right 411">
              <a:extLst>
                <a:ext uri="{FF2B5EF4-FFF2-40B4-BE49-F238E27FC236}">
                  <a16:creationId xmlns:a16="http://schemas.microsoft.com/office/drawing/2014/main" id="{BC0EF200-A4EF-0209-9175-3CF6986340FA}"/>
                </a:ext>
              </a:extLst>
            </p:cNvPr>
            <p:cNvSpPr/>
            <p:nvPr/>
          </p:nvSpPr>
          <p:spPr>
            <a:xfrm rot="5400000">
              <a:off x="2524673" y="3443446"/>
              <a:ext cx="179706" cy="82414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3" name="Arrow: Right 412">
              <a:extLst>
                <a:ext uri="{FF2B5EF4-FFF2-40B4-BE49-F238E27FC236}">
                  <a16:creationId xmlns:a16="http://schemas.microsoft.com/office/drawing/2014/main" id="{7B156F2A-4030-1069-315E-59E7859E3F0B}"/>
                </a:ext>
              </a:extLst>
            </p:cNvPr>
            <p:cNvSpPr/>
            <p:nvPr/>
          </p:nvSpPr>
          <p:spPr>
            <a:xfrm rot="5400000">
              <a:off x="3609118" y="3821108"/>
              <a:ext cx="179706" cy="82414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4" name="Arrow: Right 413">
              <a:extLst>
                <a:ext uri="{FF2B5EF4-FFF2-40B4-BE49-F238E27FC236}">
                  <a16:creationId xmlns:a16="http://schemas.microsoft.com/office/drawing/2014/main" id="{9DB35F58-1A01-8D18-F9D3-E6B011B55835}"/>
                </a:ext>
              </a:extLst>
            </p:cNvPr>
            <p:cNvSpPr/>
            <p:nvPr/>
          </p:nvSpPr>
          <p:spPr>
            <a:xfrm rot="16200000">
              <a:off x="5068960" y="3820268"/>
              <a:ext cx="179707" cy="82416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5" name="Arrow: Right 414">
              <a:extLst>
                <a:ext uri="{FF2B5EF4-FFF2-40B4-BE49-F238E27FC236}">
                  <a16:creationId xmlns:a16="http://schemas.microsoft.com/office/drawing/2014/main" id="{FAF88954-6B83-8A4A-BAC3-7C8366F48233}"/>
                </a:ext>
              </a:extLst>
            </p:cNvPr>
            <p:cNvSpPr/>
            <p:nvPr/>
          </p:nvSpPr>
          <p:spPr>
            <a:xfrm rot="16200000">
              <a:off x="6338158" y="3438149"/>
              <a:ext cx="179707" cy="82416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6" name="Arrow: Right 415">
              <a:extLst>
                <a:ext uri="{FF2B5EF4-FFF2-40B4-BE49-F238E27FC236}">
                  <a16:creationId xmlns:a16="http://schemas.microsoft.com/office/drawing/2014/main" id="{27DC3222-79C1-06CD-B5E7-DFA33DAACE83}"/>
                </a:ext>
              </a:extLst>
            </p:cNvPr>
            <p:cNvSpPr/>
            <p:nvPr/>
          </p:nvSpPr>
          <p:spPr>
            <a:xfrm rot="16200000">
              <a:off x="7258395" y="2953058"/>
              <a:ext cx="179707" cy="82416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7" name="Arrow: Right 416">
              <a:extLst>
                <a:ext uri="{FF2B5EF4-FFF2-40B4-BE49-F238E27FC236}">
                  <a16:creationId xmlns:a16="http://schemas.microsoft.com/office/drawing/2014/main" id="{124159D1-1D4C-6DCA-C1E5-7A77FC25B9B0}"/>
                </a:ext>
              </a:extLst>
            </p:cNvPr>
            <p:cNvSpPr/>
            <p:nvPr/>
          </p:nvSpPr>
          <p:spPr>
            <a:xfrm rot="16200000">
              <a:off x="7944717" y="2259207"/>
              <a:ext cx="179707" cy="82416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B087200-2ED3-5615-1ACE-6E801A4454BE}"/>
                </a:ext>
              </a:extLst>
            </p:cNvPr>
            <p:cNvCxnSpPr>
              <a:cxnSpLocks/>
              <a:stCxn id="373" idx="1"/>
              <a:endCxn id="374" idx="3"/>
            </p:cNvCxnSpPr>
            <p:nvPr/>
          </p:nvCxnSpPr>
          <p:spPr bwMode="auto">
            <a:xfrm>
              <a:off x="871490" y="1733050"/>
              <a:ext cx="217713" cy="1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92B4399-528E-8A0E-1BCD-E77A907ABB7D}"/>
                </a:ext>
              </a:extLst>
            </p:cNvPr>
            <p:cNvCxnSpPr>
              <a:cxnSpLocks/>
              <a:stCxn id="373" idx="1"/>
            </p:cNvCxnSpPr>
            <p:nvPr/>
          </p:nvCxnSpPr>
          <p:spPr bwMode="auto">
            <a:xfrm>
              <a:off x="871490" y="1733050"/>
              <a:ext cx="118687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98E93306-9A68-7110-C849-8CBB984BE41A}"/>
                </a:ext>
              </a:extLst>
            </p:cNvPr>
            <p:cNvCxnSpPr>
              <a:cxnSpLocks/>
              <a:stCxn id="293" idx="1"/>
              <a:endCxn id="294" idx="3"/>
            </p:cNvCxnSpPr>
            <p:nvPr/>
          </p:nvCxnSpPr>
          <p:spPr bwMode="auto">
            <a:xfrm>
              <a:off x="1177395" y="2640557"/>
              <a:ext cx="214617" cy="0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E2B4B77A-56BF-A2A1-7E76-5FAB25263BB8}"/>
                </a:ext>
              </a:extLst>
            </p:cNvPr>
            <p:cNvCxnSpPr>
              <a:cxnSpLocks/>
              <a:stCxn id="293" idx="1"/>
            </p:cNvCxnSpPr>
            <p:nvPr/>
          </p:nvCxnSpPr>
          <p:spPr bwMode="auto">
            <a:xfrm>
              <a:off x="1177395" y="2640557"/>
              <a:ext cx="111026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220FAAD3-B2B2-0ED5-E134-768C548781E3}"/>
                </a:ext>
              </a:extLst>
            </p:cNvPr>
            <p:cNvSpPr/>
            <p:nvPr/>
          </p:nvSpPr>
          <p:spPr>
            <a:xfrm flipH="1">
              <a:off x="1089652" y="2422353"/>
              <a:ext cx="87743" cy="436407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53D438BF-9A1A-72BD-0ABE-48A38896A281}"/>
                </a:ext>
              </a:extLst>
            </p:cNvPr>
            <p:cNvSpPr/>
            <p:nvPr/>
          </p:nvSpPr>
          <p:spPr>
            <a:xfrm flipH="1">
              <a:off x="1392012" y="2422353"/>
              <a:ext cx="126471" cy="436407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B56FCB79-7CB0-7CB0-2EC5-E46916B20475}"/>
                </a:ext>
              </a:extLst>
            </p:cNvPr>
            <p:cNvSpPr/>
            <p:nvPr/>
          </p:nvSpPr>
          <p:spPr>
            <a:xfrm flipH="1">
              <a:off x="1721159" y="2419879"/>
              <a:ext cx="126471" cy="436407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9A784968-3F0B-4A59-B0C1-F34C98FB86D6}"/>
                </a:ext>
              </a:extLst>
            </p:cNvPr>
            <p:cNvCxnSpPr>
              <a:cxnSpLocks/>
              <a:stCxn id="294" idx="1"/>
              <a:endCxn id="299" idx="3"/>
            </p:cNvCxnSpPr>
            <p:nvPr/>
          </p:nvCxnSpPr>
          <p:spPr bwMode="auto">
            <a:xfrm flipV="1">
              <a:off x="1518483" y="2638083"/>
              <a:ext cx="202676" cy="2474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EC9FA3E9-29A2-3257-F745-80F2F2DE5A43}"/>
                </a:ext>
              </a:extLst>
            </p:cNvPr>
            <p:cNvCxnSpPr>
              <a:cxnSpLocks/>
              <a:stCxn id="294" idx="1"/>
            </p:cNvCxnSpPr>
            <p:nvPr/>
          </p:nvCxnSpPr>
          <p:spPr bwMode="auto">
            <a:xfrm flipV="1">
              <a:off x="1518483" y="2638083"/>
              <a:ext cx="110425" cy="2474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817D093F-94E3-E7D6-BAE4-605FEAB1DB16}"/>
                </a:ext>
              </a:extLst>
            </p:cNvPr>
            <p:cNvCxnSpPr>
              <a:cxnSpLocks/>
              <a:stCxn id="319" idx="1"/>
              <a:endCxn id="320" idx="3"/>
            </p:cNvCxnSpPr>
            <p:nvPr/>
          </p:nvCxnSpPr>
          <p:spPr bwMode="auto">
            <a:xfrm>
              <a:off x="1851646" y="3231711"/>
              <a:ext cx="233048" cy="4864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376CE900-9EDB-BD59-9B5A-19F43AD29606}"/>
                </a:ext>
              </a:extLst>
            </p:cNvPr>
            <p:cNvCxnSpPr>
              <a:cxnSpLocks/>
              <a:stCxn id="319" idx="1"/>
            </p:cNvCxnSpPr>
            <p:nvPr/>
          </p:nvCxnSpPr>
          <p:spPr bwMode="auto">
            <a:xfrm flipV="1">
              <a:off x="1851646" y="3230058"/>
              <a:ext cx="130869" cy="1653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CB5FEAF8-3342-EFD5-C145-9C32FA933AEA}"/>
                </a:ext>
              </a:extLst>
            </p:cNvPr>
            <p:cNvSpPr/>
            <p:nvPr/>
          </p:nvSpPr>
          <p:spPr>
            <a:xfrm flipH="1">
              <a:off x="1725176" y="3119806"/>
              <a:ext cx="126470" cy="22380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45556615-5D27-8158-D88A-5FF9EFB8673F}"/>
                </a:ext>
              </a:extLst>
            </p:cNvPr>
            <p:cNvSpPr/>
            <p:nvPr/>
          </p:nvSpPr>
          <p:spPr>
            <a:xfrm flipH="1">
              <a:off x="2084694" y="3124670"/>
              <a:ext cx="208091" cy="22380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983EA6D5-8A23-8388-225F-F9783FC8A749}"/>
                </a:ext>
              </a:extLst>
            </p:cNvPr>
            <p:cNvSpPr/>
            <p:nvPr/>
          </p:nvSpPr>
          <p:spPr>
            <a:xfrm flipH="1">
              <a:off x="2510481" y="3123017"/>
              <a:ext cx="208091" cy="22380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F63EB012-6974-A673-C1F2-109B8B028585}"/>
                </a:ext>
              </a:extLst>
            </p:cNvPr>
            <p:cNvCxnSpPr>
              <a:cxnSpLocks/>
              <a:stCxn id="320" idx="1"/>
              <a:endCxn id="321" idx="3"/>
            </p:cNvCxnSpPr>
            <p:nvPr/>
          </p:nvCxnSpPr>
          <p:spPr bwMode="auto">
            <a:xfrm flipV="1">
              <a:off x="2292785" y="3234922"/>
              <a:ext cx="217696" cy="1653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3E44EE1A-A805-6974-3D1F-7140468856BF}"/>
                </a:ext>
              </a:extLst>
            </p:cNvPr>
            <p:cNvCxnSpPr>
              <a:cxnSpLocks/>
              <a:stCxn id="320" idx="1"/>
            </p:cNvCxnSpPr>
            <p:nvPr/>
          </p:nvCxnSpPr>
          <p:spPr bwMode="auto">
            <a:xfrm>
              <a:off x="2292785" y="3236575"/>
              <a:ext cx="117586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BDF922F1-9BA3-C86A-381A-4FFAC10748AC}"/>
                </a:ext>
              </a:extLst>
            </p:cNvPr>
            <p:cNvCxnSpPr>
              <a:cxnSpLocks/>
              <a:stCxn id="335" idx="1"/>
              <a:endCxn id="348" idx="3"/>
            </p:cNvCxnSpPr>
            <p:nvPr/>
          </p:nvCxnSpPr>
          <p:spPr bwMode="auto">
            <a:xfrm>
              <a:off x="2730351" y="3680162"/>
              <a:ext cx="245255" cy="148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5A799A98-D116-522A-7EE5-5B4EA833FC64}"/>
                </a:ext>
              </a:extLst>
            </p:cNvPr>
            <p:cNvCxnSpPr>
              <a:cxnSpLocks/>
              <a:stCxn id="335" idx="1"/>
            </p:cNvCxnSpPr>
            <p:nvPr/>
          </p:nvCxnSpPr>
          <p:spPr bwMode="auto">
            <a:xfrm>
              <a:off x="2730351" y="3680162"/>
              <a:ext cx="14149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73B43D8B-C4F1-2CA7-7B4F-5DE388BACF39}"/>
                </a:ext>
              </a:extLst>
            </p:cNvPr>
            <p:cNvSpPr/>
            <p:nvPr/>
          </p:nvSpPr>
          <p:spPr>
            <a:xfrm flipH="1">
              <a:off x="2510995" y="3622481"/>
              <a:ext cx="219356" cy="115362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00EFB3F5-D623-FDDD-F3C4-F8411E4EC719}"/>
                </a:ext>
              </a:extLst>
            </p:cNvPr>
            <p:cNvSpPr/>
            <p:nvPr/>
          </p:nvSpPr>
          <p:spPr>
            <a:xfrm flipH="1">
              <a:off x="2975606" y="3622629"/>
              <a:ext cx="316176" cy="115362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82C89B7-A244-C871-A418-8FA9AAF987E1}"/>
                </a:ext>
              </a:extLst>
            </p:cNvPr>
            <p:cNvSpPr/>
            <p:nvPr/>
          </p:nvSpPr>
          <p:spPr>
            <a:xfrm flipH="1">
              <a:off x="3540883" y="3619132"/>
              <a:ext cx="316176" cy="115362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B34E31A3-B513-849D-5985-8BD944C540C4}"/>
                </a:ext>
              </a:extLst>
            </p:cNvPr>
            <p:cNvCxnSpPr>
              <a:cxnSpLocks/>
              <a:stCxn id="348" idx="1"/>
              <a:endCxn id="160" idx="3"/>
            </p:cNvCxnSpPr>
            <p:nvPr/>
          </p:nvCxnSpPr>
          <p:spPr bwMode="auto">
            <a:xfrm flipV="1">
              <a:off x="3291782" y="3676813"/>
              <a:ext cx="249101" cy="3497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ABCFC340-59EE-CEEB-FF61-E1785EA84E31}"/>
                </a:ext>
              </a:extLst>
            </p:cNvPr>
            <p:cNvCxnSpPr>
              <a:cxnSpLocks/>
              <a:stCxn id="348" idx="1"/>
            </p:cNvCxnSpPr>
            <p:nvPr/>
          </p:nvCxnSpPr>
          <p:spPr bwMode="auto">
            <a:xfrm flipV="1">
              <a:off x="3291782" y="3678561"/>
              <a:ext cx="127917" cy="1749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2D111B-D795-8118-8FFF-6730687436F5}"/>
                </a:ext>
              </a:extLst>
            </p:cNvPr>
            <p:cNvSpPr/>
            <p:nvPr/>
          </p:nvSpPr>
          <p:spPr>
            <a:xfrm flipH="1">
              <a:off x="3545592" y="4013336"/>
              <a:ext cx="311466" cy="5073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1361540-2410-D8F1-5D90-E3BE88855E0C}"/>
                </a:ext>
              </a:extLst>
            </p:cNvPr>
            <p:cNvSpPr/>
            <p:nvPr/>
          </p:nvSpPr>
          <p:spPr>
            <a:xfrm flipH="1">
              <a:off x="4029881" y="4016990"/>
              <a:ext cx="615843" cy="5073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1826778-5E9E-81C6-4DD5-CD04640129A0}"/>
                </a:ext>
              </a:extLst>
            </p:cNvPr>
            <p:cNvSpPr/>
            <p:nvPr/>
          </p:nvSpPr>
          <p:spPr>
            <a:xfrm flipH="1">
              <a:off x="4830665" y="4020268"/>
              <a:ext cx="633459" cy="5073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3" name="Straight Arrow Connector 432">
              <a:extLst>
                <a:ext uri="{FF2B5EF4-FFF2-40B4-BE49-F238E27FC236}">
                  <a16:creationId xmlns:a16="http://schemas.microsoft.com/office/drawing/2014/main" id="{CF6C3BEC-6912-57A5-08DC-E3ADE4134F95}"/>
                </a:ext>
              </a:extLst>
            </p:cNvPr>
            <p:cNvCxnSpPr>
              <a:cxnSpLocks/>
              <a:stCxn id="186" idx="1"/>
              <a:endCxn id="187" idx="3"/>
            </p:cNvCxnSpPr>
            <p:nvPr/>
          </p:nvCxnSpPr>
          <p:spPr bwMode="auto">
            <a:xfrm>
              <a:off x="3857058" y="4038706"/>
              <a:ext cx="172823" cy="3654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687CAB5A-031B-2F7E-67DA-C30765E495D8}"/>
                </a:ext>
              </a:extLst>
            </p:cNvPr>
            <p:cNvCxnSpPr>
              <a:cxnSpLocks/>
              <a:stCxn id="186" idx="1"/>
            </p:cNvCxnSpPr>
            <p:nvPr/>
          </p:nvCxnSpPr>
          <p:spPr bwMode="auto">
            <a:xfrm>
              <a:off x="3857058" y="4038706"/>
              <a:ext cx="95092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E6383A45-2657-C9B0-CC88-F6A437E74F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9886" y="4042360"/>
              <a:ext cx="172823" cy="3654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D3216C96-5DE7-3FF2-AD67-C152887041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9886" y="4042360"/>
              <a:ext cx="95092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26C686B2-2628-9E92-9D37-2337B19B7B44}"/>
                </a:ext>
              </a:extLst>
            </p:cNvPr>
            <p:cNvCxnSpPr>
              <a:cxnSpLocks/>
              <a:endCxn id="445" idx="3"/>
            </p:cNvCxnSpPr>
            <p:nvPr/>
          </p:nvCxnSpPr>
          <p:spPr bwMode="auto">
            <a:xfrm>
              <a:off x="5460431" y="3689084"/>
              <a:ext cx="245255" cy="148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0ED91364-B05F-0A1A-F598-5CDB712403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0431" y="3689084"/>
              <a:ext cx="14149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3D7442B3-ACC8-ED05-AEC3-98C77A653E2E}"/>
                </a:ext>
              </a:extLst>
            </p:cNvPr>
            <p:cNvSpPr/>
            <p:nvPr/>
          </p:nvSpPr>
          <p:spPr>
            <a:xfrm flipH="1">
              <a:off x="5705686" y="3631551"/>
              <a:ext cx="316176" cy="115362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79E3078E-C51C-3212-94D8-884896C9D694}"/>
                </a:ext>
              </a:extLst>
            </p:cNvPr>
            <p:cNvSpPr/>
            <p:nvPr/>
          </p:nvSpPr>
          <p:spPr>
            <a:xfrm flipH="1">
              <a:off x="6270963" y="3628054"/>
              <a:ext cx="316176" cy="115362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92EFC3B8-1DD6-FC58-9C56-14CF6B9F570B}"/>
                </a:ext>
              </a:extLst>
            </p:cNvPr>
            <p:cNvCxnSpPr>
              <a:cxnSpLocks/>
              <a:stCxn id="445" idx="1"/>
              <a:endCxn id="446" idx="3"/>
            </p:cNvCxnSpPr>
            <p:nvPr/>
          </p:nvCxnSpPr>
          <p:spPr bwMode="auto">
            <a:xfrm flipV="1">
              <a:off x="6021862" y="3685735"/>
              <a:ext cx="249101" cy="3497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448" name="Straight Arrow Connector 447">
              <a:extLst>
                <a:ext uri="{FF2B5EF4-FFF2-40B4-BE49-F238E27FC236}">
                  <a16:creationId xmlns:a16="http://schemas.microsoft.com/office/drawing/2014/main" id="{B768DFC2-5C04-A90A-5B02-D47D56A235CA}"/>
                </a:ext>
              </a:extLst>
            </p:cNvPr>
            <p:cNvCxnSpPr>
              <a:cxnSpLocks/>
              <a:stCxn id="445" idx="1"/>
            </p:cNvCxnSpPr>
            <p:nvPr/>
          </p:nvCxnSpPr>
          <p:spPr bwMode="auto">
            <a:xfrm flipV="1">
              <a:off x="6021862" y="3687483"/>
              <a:ext cx="127917" cy="1749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cxnSp>
          <p:nvCxnSpPr>
            <p:cNvPr id="450" name="Straight Arrow Connector 449">
              <a:extLst>
                <a:ext uri="{FF2B5EF4-FFF2-40B4-BE49-F238E27FC236}">
                  <a16:creationId xmlns:a16="http://schemas.microsoft.com/office/drawing/2014/main" id="{F0D38579-A543-B887-3E00-583F08B33E7B}"/>
                </a:ext>
              </a:extLst>
            </p:cNvPr>
            <p:cNvCxnSpPr>
              <a:cxnSpLocks/>
              <a:endCxn id="452" idx="3"/>
            </p:cNvCxnSpPr>
            <p:nvPr/>
          </p:nvCxnSpPr>
          <p:spPr bwMode="auto">
            <a:xfrm>
              <a:off x="6580004" y="3225317"/>
              <a:ext cx="238412" cy="0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451" name="Straight Arrow Connector 450">
              <a:extLst>
                <a:ext uri="{FF2B5EF4-FFF2-40B4-BE49-F238E27FC236}">
                  <a16:creationId xmlns:a16="http://schemas.microsoft.com/office/drawing/2014/main" id="{BA0E279C-3A0A-CE86-A20D-4362B499CA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80004" y="3223664"/>
              <a:ext cx="130869" cy="1653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E6E95B21-C43D-B08C-069A-87C7F85E3D3A}"/>
                </a:ext>
              </a:extLst>
            </p:cNvPr>
            <p:cNvSpPr/>
            <p:nvPr/>
          </p:nvSpPr>
          <p:spPr>
            <a:xfrm flipH="1">
              <a:off x="6818416" y="3113412"/>
              <a:ext cx="208091" cy="22380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6D307441-F2A2-2C59-DEF6-647ECA10311E}"/>
                </a:ext>
              </a:extLst>
            </p:cNvPr>
            <p:cNvSpPr/>
            <p:nvPr/>
          </p:nvSpPr>
          <p:spPr>
            <a:xfrm flipH="1">
              <a:off x="7244203" y="3111759"/>
              <a:ext cx="208091" cy="223809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1E62E7D5-39CE-E9E4-D1B4-7B6ADADDE120}"/>
                </a:ext>
              </a:extLst>
            </p:cNvPr>
            <p:cNvCxnSpPr>
              <a:cxnSpLocks/>
              <a:stCxn id="452" idx="1"/>
              <a:endCxn id="453" idx="3"/>
            </p:cNvCxnSpPr>
            <p:nvPr/>
          </p:nvCxnSpPr>
          <p:spPr bwMode="auto">
            <a:xfrm flipV="1">
              <a:off x="7026507" y="3223664"/>
              <a:ext cx="217696" cy="1653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B7ADA4A7-08FB-35D0-A594-FBA198394E8D}"/>
                </a:ext>
              </a:extLst>
            </p:cNvPr>
            <p:cNvCxnSpPr>
              <a:cxnSpLocks/>
              <a:stCxn id="452" idx="1"/>
            </p:cNvCxnSpPr>
            <p:nvPr/>
          </p:nvCxnSpPr>
          <p:spPr bwMode="auto">
            <a:xfrm>
              <a:off x="7026507" y="3225317"/>
              <a:ext cx="117586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D48FB327-6149-8F42-4405-1AECB9027848}"/>
                </a:ext>
              </a:extLst>
            </p:cNvPr>
            <p:cNvCxnSpPr>
              <a:cxnSpLocks/>
              <a:endCxn id="459" idx="3"/>
            </p:cNvCxnSpPr>
            <p:nvPr/>
          </p:nvCxnSpPr>
          <p:spPr bwMode="auto">
            <a:xfrm>
              <a:off x="7436226" y="2634974"/>
              <a:ext cx="214617" cy="0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289F8422-5781-2A58-CCF9-38417F74F7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36226" y="2634974"/>
              <a:ext cx="111026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FEE94151-151B-3383-558B-E982F46A162E}"/>
                </a:ext>
              </a:extLst>
            </p:cNvPr>
            <p:cNvSpPr/>
            <p:nvPr/>
          </p:nvSpPr>
          <p:spPr>
            <a:xfrm flipH="1">
              <a:off x="7650843" y="2416770"/>
              <a:ext cx="126471" cy="436407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98C990CD-3CAF-FABA-31F0-1723C9E36D24}"/>
                </a:ext>
              </a:extLst>
            </p:cNvPr>
            <p:cNvSpPr/>
            <p:nvPr/>
          </p:nvSpPr>
          <p:spPr>
            <a:xfrm flipH="1">
              <a:off x="7979990" y="2414296"/>
              <a:ext cx="126471" cy="436407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ADBF535B-39EC-A8C2-0AE1-5369A0F7D363}"/>
                </a:ext>
              </a:extLst>
            </p:cNvPr>
            <p:cNvCxnSpPr>
              <a:cxnSpLocks/>
              <a:stCxn id="459" idx="1"/>
              <a:endCxn id="460" idx="3"/>
            </p:cNvCxnSpPr>
            <p:nvPr/>
          </p:nvCxnSpPr>
          <p:spPr bwMode="auto">
            <a:xfrm flipV="1">
              <a:off x="7777314" y="2632500"/>
              <a:ext cx="202676" cy="2474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99658BE2-EBBD-BE08-80AA-989E70007CEC}"/>
                </a:ext>
              </a:extLst>
            </p:cNvPr>
            <p:cNvCxnSpPr>
              <a:cxnSpLocks/>
              <a:stCxn id="459" idx="1"/>
            </p:cNvCxnSpPr>
            <p:nvPr/>
          </p:nvCxnSpPr>
          <p:spPr bwMode="auto">
            <a:xfrm flipV="1">
              <a:off x="7777314" y="2632500"/>
              <a:ext cx="110425" cy="2474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71492FE3-0AD2-32D1-90D5-52D8ED73A48D}"/>
                </a:ext>
              </a:extLst>
            </p:cNvPr>
            <p:cNvCxnSpPr>
              <a:cxnSpLocks/>
              <a:endCxn id="465" idx="3"/>
            </p:cNvCxnSpPr>
            <p:nvPr/>
          </p:nvCxnSpPr>
          <p:spPr bwMode="auto">
            <a:xfrm>
              <a:off x="8098262" y="1729894"/>
              <a:ext cx="226972" cy="0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ACDD74F8-0010-D3E4-F00B-0AFE3E9182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98262" y="1729894"/>
              <a:ext cx="119910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3236804F-625E-43BB-378E-EB3504723883}"/>
                </a:ext>
              </a:extLst>
            </p:cNvPr>
            <p:cNvSpPr/>
            <p:nvPr/>
          </p:nvSpPr>
          <p:spPr>
            <a:xfrm flipH="1">
              <a:off x="8325234" y="1298535"/>
              <a:ext cx="82418" cy="862718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ED23BD0A-435A-5D7F-297B-4B31556A420C}"/>
                </a:ext>
              </a:extLst>
            </p:cNvPr>
            <p:cNvSpPr/>
            <p:nvPr/>
          </p:nvSpPr>
          <p:spPr>
            <a:xfrm flipH="1">
              <a:off x="8625365" y="1298536"/>
              <a:ext cx="82418" cy="862718"/>
            </a:xfrm>
            <a:prstGeom prst="rect">
              <a:avLst/>
            </a:prstGeom>
            <a:solidFill>
              <a:srgbClr val="9094CA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7" name="Straight Arrow Connector 466">
              <a:extLst>
                <a:ext uri="{FF2B5EF4-FFF2-40B4-BE49-F238E27FC236}">
                  <a16:creationId xmlns:a16="http://schemas.microsoft.com/office/drawing/2014/main" id="{A407E87B-9E0C-822E-F376-F4DC5938E9F3}"/>
                </a:ext>
              </a:extLst>
            </p:cNvPr>
            <p:cNvCxnSpPr>
              <a:cxnSpLocks/>
              <a:stCxn id="465" idx="1"/>
              <a:endCxn id="466" idx="3"/>
            </p:cNvCxnSpPr>
            <p:nvPr/>
          </p:nvCxnSpPr>
          <p:spPr bwMode="auto">
            <a:xfrm>
              <a:off x="8407652" y="1729894"/>
              <a:ext cx="217713" cy="1"/>
            </a:xfrm>
            <a:prstGeom prst="straightConnector1">
              <a:avLst/>
            </a:prstGeom>
            <a:noFill/>
            <a:ln w="9525">
              <a:solidFill>
                <a:srgbClr val="FCA904"/>
              </a:solidFill>
              <a:miter lim="800000"/>
              <a:headEnd/>
              <a:tailEnd type="triangle"/>
            </a:ln>
          </p:spPr>
        </p:cxnSp>
        <p:cxnSp>
          <p:nvCxnSpPr>
            <p:cNvPr id="468" name="Straight Arrow Connector 467">
              <a:extLst>
                <a:ext uri="{FF2B5EF4-FFF2-40B4-BE49-F238E27FC236}">
                  <a16:creationId xmlns:a16="http://schemas.microsoft.com/office/drawing/2014/main" id="{6AC6ACBC-1E62-4526-8649-B63369238E76}"/>
                </a:ext>
              </a:extLst>
            </p:cNvPr>
            <p:cNvCxnSpPr>
              <a:cxnSpLocks/>
              <a:stCxn id="465" idx="1"/>
            </p:cNvCxnSpPr>
            <p:nvPr/>
          </p:nvCxnSpPr>
          <p:spPr bwMode="auto">
            <a:xfrm>
              <a:off x="8407652" y="1729894"/>
              <a:ext cx="118687" cy="0"/>
            </a:xfrm>
            <a:prstGeom prst="straightConnector1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 type="triangle"/>
            </a:ln>
          </p:spPr>
        </p:cxnSp>
      </p:grp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F440872E-47D1-0C0E-A3DF-A2549DE2FADB}"/>
              </a:ext>
            </a:extLst>
          </p:cNvPr>
          <p:cNvCxnSpPr>
            <a:cxnSpLocks/>
          </p:cNvCxnSpPr>
          <p:nvPr/>
        </p:nvCxnSpPr>
        <p:spPr bwMode="auto">
          <a:xfrm>
            <a:off x="3585981" y="4854074"/>
            <a:ext cx="201324" cy="0"/>
          </a:xfrm>
          <a:prstGeom prst="straightConnector1">
            <a:avLst/>
          </a:prstGeom>
          <a:noFill/>
          <a:ln w="9525">
            <a:solidFill>
              <a:srgbClr val="FCA904"/>
            </a:solidFill>
            <a:miter lim="800000"/>
            <a:headEnd/>
            <a:tailEnd type="triangle"/>
          </a:ln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81DC5404-89F3-B1AD-B738-D21C3CBA5934}"/>
              </a:ext>
            </a:extLst>
          </p:cNvPr>
          <p:cNvCxnSpPr>
            <a:cxnSpLocks/>
          </p:cNvCxnSpPr>
          <p:nvPr/>
        </p:nvCxnSpPr>
        <p:spPr bwMode="auto">
          <a:xfrm>
            <a:off x="3564192" y="4854074"/>
            <a:ext cx="116717" cy="0"/>
          </a:xfrm>
          <a:prstGeom prst="straightConnector1">
            <a:avLst/>
          </a:prstGeom>
          <a:noFill/>
          <a:ln w="9525">
            <a:solidFill>
              <a:srgbClr val="0070C0"/>
            </a:solidFill>
            <a:miter lim="800000"/>
            <a:headEnd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6003474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Unicode"/>
        <a:ea typeface="Arial Unicode"/>
        <a:cs typeface="Arial Unicode"/>
      </a:majorFont>
      <a:minorFont>
        <a:latin typeface="Arial Unicode"/>
        <a:ea typeface="Arial Unicode"/>
        <a:cs typeface="Arial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6">
              <a:lumMod val="75000"/>
            </a:schemeClr>
          </a:solidFill>
        </a:ln>
      </a:spPr>
      <a:bodyPr wrap="none" rtlCol="0" anchor="ctr">
        <a:spAutoFit/>
      </a:bodyPr>
      <a:lstStyle>
        <a:defPPr algn="ctr">
          <a:defRPr dirty="0" smtClean="0">
            <a:solidFill>
              <a:schemeClr val="tx1"/>
            </a:solidFill>
          </a:defRPr>
        </a:defPPr>
      </a:lstStyle>
    </a:spDef>
    <a:lnDef>
      <a:spPr bwMode="auto">
        <a:noFill/>
        <a:ln w="12700">
          <a:solidFill>
            <a:srgbClr val="537000"/>
          </a:solidFill>
          <a:miter lim="800000"/>
          <a:headEnd/>
          <a:tailEnd type="arrow"/>
        </a:ln>
      </a:spPr>
      <a:bodyPr/>
      <a:lstStyle/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52454</TotalTime>
  <Words>887</Words>
  <Application>Microsoft Office PowerPoint</Application>
  <PresentationFormat>On-screen Show (4:3)</PresentationFormat>
  <Paragraphs>268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Armenian</vt:lpstr>
      <vt:lpstr>Arial Unicode</vt:lpstr>
      <vt:lpstr>Calibri</vt:lpstr>
      <vt:lpstr>GHEA Grapalat</vt:lpstr>
      <vt:lpstr>Sylfaen</vt:lpstr>
      <vt:lpstr>Symbol</vt:lpstr>
      <vt:lpstr>Times New Roman</vt:lpstr>
      <vt:lpstr>Wingdings</vt:lpstr>
      <vt:lpstr>1_Office Theme</vt:lpstr>
      <vt:lpstr>Նեյրոնային ցանցերի կիրառմամբ պատկերների իմաստային հատվածավորման ծրագրային միջոցի նախագծումը</vt:lpstr>
      <vt:lpstr>Բովանդակություն</vt:lpstr>
      <vt:lpstr>Ներածություն</vt:lpstr>
      <vt:lpstr>Գրականության ակնարկ</vt:lpstr>
      <vt:lpstr>Գրականության ակնարկ(2)</vt:lpstr>
      <vt:lpstr>Գրականության ակնարկ(3)</vt:lpstr>
      <vt:lpstr>Խնդրի դրվածքը</vt:lpstr>
      <vt:lpstr>Տեխնիկական առաջադրանք</vt:lpstr>
      <vt:lpstr>Ծրագրային իրականացում</vt:lpstr>
      <vt:lpstr>Ծրագրային իրականացում(2)</vt:lpstr>
      <vt:lpstr>Ծրագրային իրականացում(3)</vt:lpstr>
      <vt:lpstr>Ստացված արդյունքներ</vt:lpstr>
      <vt:lpstr>Ստացված արդյունքներ(2)</vt:lpstr>
      <vt:lpstr>Եզրակացություն</vt:lpstr>
      <vt:lpstr>Գրականության ցանկ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khacha@synopsys.com</dc:creator>
  <cp:lastModifiedBy>Elen Tonoyan</cp:lastModifiedBy>
  <cp:revision>849</cp:revision>
  <cp:lastPrinted>1601-01-01T00:00:00Z</cp:lastPrinted>
  <dcterms:created xsi:type="dcterms:W3CDTF">1601-01-01T00:00:00Z</dcterms:created>
  <dcterms:modified xsi:type="dcterms:W3CDTF">2023-04-28T10:45:03Z</dcterms:modified>
</cp:coreProperties>
</file>