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0.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8"/>
  </p:notesMasterIdLst>
  <p:handoutMasterIdLst>
    <p:handoutMasterId r:id="rId9"/>
  </p:handoutMasterIdLst>
  <p:sldIdLst>
    <p:sldId id="256" r:id="rId5"/>
    <p:sldId id="263" r:id="rId6"/>
    <p:sldId id="268" r:id="rId7"/>
  </p:sldIdLst>
  <p:sldSz cx="12192000" cy="6858000"/>
  <p:notesSz cx="6858000" cy="9144000"/>
  <p:custDataLst>
    <p:tags r:id="rId1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B5E9"/>
    <a:srgbClr val="5F2D9B"/>
    <a:srgbClr val="8044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285" autoAdjust="0"/>
  </p:normalViewPr>
  <p:slideViewPr>
    <p:cSldViewPr snapToGrid="0">
      <p:cViewPr varScale="1">
        <p:scale>
          <a:sx n="133" d="100"/>
          <a:sy n="133" d="100"/>
        </p:scale>
        <p:origin x="309" y="79"/>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03" d="100"/>
          <a:sy n="103" d="100"/>
        </p:scale>
        <p:origin x="4614" y="11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en Tonoyan" userId="a081e7e5-dafd-4abb-ad1b-4e186d3e8c55" providerId="ADAL" clId="{1F8FF33E-E7B4-4269-AF6D-3D2C980F486A}"/>
    <pc:docChg chg="undo redo custSel addSld modSld">
      <pc:chgData name="Elen Tonoyan" userId="a081e7e5-dafd-4abb-ad1b-4e186d3e8c55" providerId="ADAL" clId="{1F8FF33E-E7B4-4269-AF6D-3D2C980F486A}" dt="2022-12-24T06:33:21.611" v="2352" actId="13822"/>
      <pc:docMkLst>
        <pc:docMk/>
      </pc:docMkLst>
      <pc:sldChg chg="modSp mod">
        <pc:chgData name="Elen Tonoyan" userId="a081e7e5-dafd-4abb-ad1b-4e186d3e8c55" providerId="ADAL" clId="{1F8FF33E-E7B4-4269-AF6D-3D2C980F486A}" dt="2022-12-24T04:58:11.964" v="2351" actId="1076"/>
        <pc:sldMkLst>
          <pc:docMk/>
          <pc:sldMk cId="2006985083" sldId="256"/>
        </pc:sldMkLst>
        <pc:spChg chg="mod">
          <ac:chgData name="Elen Tonoyan" userId="a081e7e5-dafd-4abb-ad1b-4e186d3e8c55" providerId="ADAL" clId="{1F8FF33E-E7B4-4269-AF6D-3D2C980F486A}" dt="2022-12-24T04:58:11.964" v="2351" actId="1076"/>
          <ac:spMkLst>
            <pc:docMk/>
            <pc:sldMk cId="2006985083" sldId="256"/>
            <ac:spMk id="8" creationId="{E412E608-D607-1F40-BAFF-FCA4A27B870D}"/>
          </ac:spMkLst>
        </pc:spChg>
      </pc:sldChg>
      <pc:sldChg chg="addSp delSp modSp mod">
        <pc:chgData name="Elen Tonoyan" userId="a081e7e5-dafd-4abb-ad1b-4e186d3e8c55" providerId="ADAL" clId="{1F8FF33E-E7B4-4269-AF6D-3D2C980F486A}" dt="2022-12-23T15:21:54.813" v="975" actId="21"/>
        <pc:sldMkLst>
          <pc:docMk/>
          <pc:sldMk cId="2650775417" sldId="261"/>
        </pc:sldMkLst>
        <pc:spChg chg="add mod">
          <ac:chgData name="Elen Tonoyan" userId="a081e7e5-dafd-4abb-ad1b-4e186d3e8c55" providerId="ADAL" clId="{1F8FF33E-E7B4-4269-AF6D-3D2C980F486A}" dt="2022-12-23T15:21:54.813" v="975" actId="21"/>
          <ac:spMkLst>
            <pc:docMk/>
            <pc:sldMk cId="2650775417" sldId="261"/>
            <ac:spMk id="2" creationId="{958F9970-D422-7E94-F723-D4FBFF04C686}"/>
          </ac:spMkLst>
        </pc:spChg>
        <pc:spChg chg="mod">
          <ac:chgData name="Elen Tonoyan" userId="a081e7e5-dafd-4abb-ad1b-4e186d3e8c55" providerId="ADAL" clId="{1F8FF33E-E7B4-4269-AF6D-3D2C980F486A}" dt="2022-12-23T14:28:19.531" v="149" actId="20577"/>
          <ac:spMkLst>
            <pc:docMk/>
            <pc:sldMk cId="2650775417" sldId="261"/>
            <ac:spMk id="6" creationId="{C3BF8A49-0EFF-4736-9C91-7A8067EAA7E6}"/>
          </ac:spMkLst>
        </pc:spChg>
        <pc:spChg chg="del">
          <ac:chgData name="Elen Tonoyan" userId="a081e7e5-dafd-4abb-ad1b-4e186d3e8c55" providerId="ADAL" clId="{1F8FF33E-E7B4-4269-AF6D-3D2C980F486A}" dt="2022-12-23T14:22:24.592" v="1" actId="478"/>
          <ac:spMkLst>
            <pc:docMk/>
            <pc:sldMk cId="2650775417" sldId="261"/>
            <ac:spMk id="8" creationId="{EA69B8E4-8132-CEB9-4B9A-A04A6832B14C}"/>
          </ac:spMkLst>
        </pc:spChg>
      </pc:sldChg>
      <pc:sldChg chg="addSp delSp modSp mod">
        <pc:chgData name="Elen Tonoyan" userId="a081e7e5-dafd-4abb-ad1b-4e186d3e8c55" providerId="ADAL" clId="{1F8FF33E-E7B4-4269-AF6D-3D2C980F486A}" dt="2022-12-24T04:39:37.433" v="2277" actId="1076"/>
        <pc:sldMkLst>
          <pc:docMk/>
          <pc:sldMk cId="3014688010" sldId="263"/>
        </pc:sldMkLst>
        <pc:spChg chg="del">
          <ac:chgData name="Elen Tonoyan" userId="a081e7e5-dafd-4abb-ad1b-4e186d3e8c55" providerId="ADAL" clId="{1F8FF33E-E7B4-4269-AF6D-3D2C980F486A}" dt="2022-12-19T16:45:55.668" v="0" actId="478"/>
          <ac:spMkLst>
            <pc:docMk/>
            <pc:sldMk cId="3014688010" sldId="263"/>
            <ac:spMk id="2" creationId="{6DF70C39-C62E-C0E3-B7BD-28D35DE86E17}"/>
          </ac:spMkLst>
        </pc:spChg>
        <pc:spChg chg="add mod">
          <ac:chgData name="Elen Tonoyan" userId="a081e7e5-dafd-4abb-ad1b-4e186d3e8c55" providerId="ADAL" clId="{1F8FF33E-E7B4-4269-AF6D-3D2C980F486A}" dt="2022-12-23T15:01:44.594" v="776" actId="164"/>
          <ac:spMkLst>
            <pc:docMk/>
            <pc:sldMk cId="3014688010" sldId="263"/>
            <ac:spMk id="2" creationId="{FF100183-A97A-0DBC-5160-CE41E56E4F4D}"/>
          </ac:spMkLst>
        </pc:spChg>
        <pc:spChg chg="add mod">
          <ac:chgData name="Elen Tonoyan" userId="a081e7e5-dafd-4abb-ad1b-4e186d3e8c55" providerId="ADAL" clId="{1F8FF33E-E7B4-4269-AF6D-3D2C980F486A}" dt="2022-12-23T15:01:44.594" v="776" actId="164"/>
          <ac:spMkLst>
            <pc:docMk/>
            <pc:sldMk cId="3014688010" sldId="263"/>
            <ac:spMk id="3" creationId="{5488C9C2-4D79-8A02-CC8C-423350872424}"/>
          </ac:spMkLst>
        </pc:spChg>
        <pc:spChg chg="del">
          <ac:chgData name="Elen Tonoyan" userId="a081e7e5-dafd-4abb-ad1b-4e186d3e8c55" providerId="ADAL" clId="{1F8FF33E-E7B4-4269-AF6D-3D2C980F486A}" dt="2022-12-19T16:45:55.668" v="0" actId="478"/>
          <ac:spMkLst>
            <pc:docMk/>
            <pc:sldMk cId="3014688010" sldId="263"/>
            <ac:spMk id="3" creationId="{B1CC8B53-82E8-71DC-8CA2-276821E04CA1}"/>
          </ac:spMkLst>
        </pc:spChg>
        <pc:spChg chg="del">
          <ac:chgData name="Elen Tonoyan" userId="a081e7e5-dafd-4abb-ad1b-4e186d3e8c55" providerId="ADAL" clId="{1F8FF33E-E7B4-4269-AF6D-3D2C980F486A}" dt="2022-12-19T16:45:55.668" v="0" actId="478"/>
          <ac:spMkLst>
            <pc:docMk/>
            <pc:sldMk cId="3014688010" sldId="263"/>
            <ac:spMk id="4" creationId="{55046AB3-B873-383A-9C4F-67FE9BD0024D}"/>
          </ac:spMkLst>
        </pc:spChg>
        <pc:spChg chg="add mod">
          <ac:chgData name="Elen Tonoyan" userId="a081e7e5-dafd-4abb-ad1b-4e186d3e8c55" providerId="ADAL" clId="{1F8FF33E-E7B4-4269-AF6D-3D2C980F486A}" dt="2022-12-23T15:01:44.594" v="776" actId="164"/>
          <ac:spMkLst>
            <pc:docMk/>
            <pc:sldMk cId="3014688010" sldId="263"/>
            <ac:spMk id="4" creationId="{C4FBD770-A4EC-6D9D-E812-693274ADAF7C}"/>
          </ac:spMkLst>
        </pc:spChg>
        <pc:spChg chg="del">
          <ac:chgData name="Elen Tonoyan" userId="a081e7e5-dafd-4abb-ad1b-4e186d3e8c55" providerId="ADAL" clId="{1F8FF33E-E7B4-4269-AF6D-3D2C980F486A}" dt="2022-12-19T16:45:55.668" v="0" actId="478"/>
          <ac:spMkLst>
            <pc:docMk/>
            <pc:sldMk cId="3014688010" sldId="263"/>
            <ac:spMk id="5" creationId="{05201F0D-F0D0-7A02-7118-AC608C37A6CC}"/>
          </ac:spMkLst>
        </pc:spChg>
        <pc:spChg chg="add mod">
          <ac:chgData name="Elen Tonoyan" userId="a081e7e5-dafd-4abb-ad1b-4e186d3e8c55" providerId="ADAL" clId="{1F8FF33E-E7B4-4269-AF6D-3D2C980F486A}" dt="2022-12-23T15:01:44.594" v="776" actId="164"/>
          <ac:spMkLst>
            <pc:docMk/>
            <pc:sldMk cId="3014688010" sldId="263"/>
            <ac:spMk id="5" creationId="{ED313B50-3144-C425-EF51-A355DD376D0F}"/>
          </ac:spMkLst>
        </pc:spChg>
        <pc:spChg chg="del">
          <ac:chgData name="Elen Tonoyan" userId="a081e7e5-dafd-4abb-ad1b-4e186d3e8c55" providerId="ADAL" clId="{1F8FF33E-E7B4-4269-AF6D-3D2C980F486A}" dt="2022-12-19T16:45:55.668" v="0" actId="478"/>
          <ac:spMkLst>
            <pc:docMk/>
            <pc:sldMk cId="3014688010" sldId="263"/>
            <ac:spMk id="6" creationId="{94705EA9-D5C7-C4D4-4628-2D7C43622F46}"/>
          </ac:spMkLst>
        </pc:spChg>
        <pc:spChg chg="add mod">
          <ac:chgData name="Elen Tonoyan" userId="a081e7e5-dafd-4abb-ad1b-4e186d3e8c55" providerId="ADAL" clId="{1F8FF33E-E7B4-4269-AF6D-3D2C980F486A}" dt="2022-12-23T15:01:44.594" v="776" actId="164"/>
          <ac:spMkLst>
            <pc:docMk/>
            <pc:sldMk cId="3014688010" sldId="263"/>
            <ac:spMk id="6" creationId="{FC381562-BB65-A5B8-ED76-123DE3168B66}"/>
          </ac:spMkLst>
        </pc:spChg>
        <pc:spChg chg="add mod">
          <ac:chgData name="Elen Tonoyan" userId="a081e7e5-dafd-4abb-ad1b-4e186d3e8c55" providerId="ADAL" clId="{1F8FF33E-E7B4-4269-AF6D-3D2C980F486A}" dt="2022-12-23T15:01:44.594" v="776" actId="164"/>
          <ac:spMkLst>
            <pc:docMk/>
            <pc:sldMk cId="3014688010" sldId="263"/>
            <ac:spMk id="7" creationId="{3D50AE79-90E2-8BA0-0641-04A85774B196}"/>
          </ac:spMkLst>
        </pc:spChg>
        <pc:spChg chg="del">
          <ac:chgData name="Elen Tonoyan" userId="a081e7e5-dafd-4abb-ad1b-4e186d3e8c55" providerId="ADAL" clId="{1F8FF33E-E7B4-4269-AF6D-3D2C980F486A}" dt="2022-12-19T16:45:55.668" v="0" actId="478"/>
          <ac:spMkLst>
            <pc:docMk/>
            <pc:sldMk cId="3014688010" sldId="263"/>
            <ac:spMk id="7" creationId="{5B3BD52E-A6D0-AC36-5A2E-CAEE62F9ECBB}"/>
          </ac:spMkLst>
        </pc:spChg>
        <pc:spChg chg="add mod">
          <ac:chgData name="Elen Tonoyan" userId="a081e7e5-dafd-4abb-ad1b-4e186d3e8c55" providerId="ADAL" clId="{1F8FF33E-E7B4-4269-AF6D-3D2C980F486A}" dt="2022-12-23T15:01:44.594" v="776" actId="164"/>
          <ac:spMkLst>
            <pc:docMk/>
            <pc:sldMk cId="3014688010" sldId="263"/>
            <ac:spMk id="8" creationId="{86DDC4E2-0E98-30F9-EEE4-A0722EEB8B1F}"/>
          </ac:spMkLst>
        </pc:spChg>
        <pc:spChg chg="del">
          <ac:chgData name="Elen Tonoyan" userId="a081e7e5-dafd-4abb-ad1b-4e186d3e8c55" providerId="ADAL" clId="{1F8FF33E-E7B4-4269-AF6D-3D2C980F486A}" dt="2022-12-19T16:45:55.668" v="0" actId="478"/>
          <ac:spMkLst>
            <pc:docMk/>
            <pc:sldMk cId="3014688010" sldId="263"/>
            <ac:spMk id="8" creationId="{BADC3EA0-8EA6-0890-9186-8ECA0F433552}"/>
          </ac:spMkLst>
        </pc:spChg>
        <pc:spChg chg="add mod">
          <ac:chgData name="Elen Tonoyan" userId="a081e7e5-dafd-4abb-ad1b-4e186d3e8c55" providerId="ADAL" clId="{1F8FF33E-E7B4-4269-AF6D-3D2C980F486A}" dt="2022-12-23T15:01:44.594" v="776" actId="164"/>
          <ac:spMkLst>
            <pc:docMk/>
            <pc:sldMk cId="3014688010" sldId="263"/>
            <ac:spMk id="9" creationId="{0E380D2A-771D-4F8A-D89E-17DFA5E36D04}"/>
          </ac:spMkLst>
        </pc:spChg>
        <pc:spChg chg="del">
          <ac:chgData name="Elen Tonoyan" userId="a081e7e5-dafd-4abb-ad1b-4e186d3e8c55" providerId="ADAL" clId="{1F8FF33E-E7B4-4269-AF6D-3D2C980F486A}" dt="2022-12-19T16:45:55.668" v="0" actId="478"/>
          <ac:spMkLst>
            <pc:docMk/>
            <pc:sldMk cId="3014688010" sldId="263"/>
            <ac:spMk id="9" creationId="{AE943041-5EC7-ABAC-D4C8-B14EFA02416B}"/>
          </ac:spMkLst>
        </pc:spChg>
        <pc:spChg chg="add mod">
          <ac:chgData name="Elen Tonoyan" userId="a081e7e5-dafd-4abb-ad1b-4e186d3e8c55" providerId="ADAL" clId="{1F8FF33E-E7B4-4269-AF6D-3D2C980F486A}" dt="2022-12-23T15:01:44.594" v="776" actId="164"/>
          <ac:spMkLst>
            <pc:docMk/>
            <pc:sldMk cId="3014688010" sldId="263"/>
            <ac:spMk id="10" creationId="{2245FAD4-C11F-7A5D-1D1D-05CCC9A4AF09}"/>
          </ac:spMkLst>
        </pc:spChg>
        <pc:spChg chg="del">
          <ac:chgData name="Elen Tonoyan" userId="a081e7e5-dafd-4abb-ad1b-4e186d3e8c55" providerId="ADAL" clId="{1F8FF33E-E7B4-4269-AF6D-3D2C980F486A}" dt="2022-12-19T16:45:55.668" v="0" actId="478"/>
          <ac:spMkLst>
            <pc:docMk/>
            <pc:sldMk cId="3014688010" sldId="263"/>
            <ac:spMk id="10" creationId="{8529B24E-9A19-AE16-E052-8DEFA5C01220}"/>
          </ac:spMkLst>
        </pc:spChg>
        <pc:spChg chg="del">
          <ac:chgData name="Elen Tonoyan" userId="a081e7e5-dafd-4abb-ad1b-4e186d3e8c55" providerId="ADAL" clId="{1F8FF33E-E7B4-4269-AF6D-3D2C980F486A}" dt="2022-12-19T16:45:55.668" v="0" actId="478"/>
          <ac:spMkLst>
            <pc:docMk/>
            <pc:sldMk cId="3014688010" sldId="263"/>
            <ac:spMk id="12" creationId="{3FB9A8AD-58EE-C646-A6B5-B9577622EDDC}"/>
          </ac:spMkLst>
        </pc:spChg>
        <pc:spChg chg="del">
          <ac:chgData name="Elen Tonoyan" userId="a081e7e5-dafd-4abb-ad1b-4e186d3e8c55" providerId="ADAL" clId="{1F8FF33E-E7B4-4269-AF6D-3D2C980F486A}" dt="2022-12-19T16:45:55.668" v="0" actId="478"/>
          <ac:spMkLst>
            <pc:docMk/>
            <pc:sldMk cId="3014688010" sldId="263"/>
            <ac:spMk id="14" creationId="{24641D78-1827-D9B3-E1DB-52A764A10355}"/>
          </ac:spMkLst>
        </pc:spChg>
        <pc:spChg chg="del">
          <ac:chgData name="Elen Tonoyan" userId="a081e7e5-dafd-4abb-ad1b-4e186d3e8c55" providerId="ADAL" clId="{1F8FF33E-E7B4-4269-AF6D-3D2C980F486A}" dt="2022-12-19T16:45:55.668" v="0" actId="478"/>
          <ac:spMkLst>
            <pc:docMk/>
            <pc:sldMk cId="3014688010" sldId="263"/>
            <ac:spMk id="15" creationId="{C772F1CC-5E2B-5829-898D-3B50EDF9FF42}"/>
          </ac:spMkLst>
        </pc:spChg>
        <pc:spChg chg="del">
          <ac:chgData name="Elen Tonoyan" userId="a081e7e5-dafd-4abb-ad1b-4e186d3e8c55" providerId="ADAL" clId="{1F8FF33E-E7B4-4269-AF6D-3D2C980F486A}" dt="2022-12-19T16:45:55.668" v="0" actId="478"/>
          <ac:spMkLst>
            <pc:docMk/>
            <pc:sldMk cId="3014688010" sldId="263"/>
            <ac:spMk id="16" creationId="{B79059C4-6E71-39A5-E801-8A424C1E47EF}"/>
          </ac:spMkLst>
        </pc:spChg>
        <pc:spChg chg="del">
          <ac:chgData name="Elen Tonoyan" userId="a081e7e5-dafd-4abb-ad1b-4e186d3e8c55" providerId="ADAL" clId="{1F8FF33E-E7B4-4269-AF6D-3D2C980F486A}" dt="2022-12-19T16:45:55.668" v="0" actId="478"/>
          <ac:spMkLst>
            <pc:docMk/>
            <pc:sldMk cId="3014688010" sldId="263"/>
            <ac:spMk id="17" creationId="{825B734D-018F-8FA9-F112-E95DB7C000B5}"/>
          </ac:spMkLst>
        </pc:spChg>
        <pc:spChg chg="del">
          <ac:chgData name="Elen Tonoyan" userId="a081e7e5-dafd-4abb-ad1b-4e186d3e8c55" providerId="ADAL" clId="{1F8FF33E-E7B4-4269-AF6D-3D2C980F486A}" dt="2022-12-19T16:45:55.668" v="0" actId="478"/>
          <ac:spMkLst>
            <pc:docMk/>
            <pc:sldMk cId="3014688010" sldId="263"/>
            <ac:spMk id="18" creationId="{ED90E856-AC04-012D-9F8E-24E734EB5BD2}"/>
          </ac:spMkLst>
        </pc:spChg>
        <pc:spChg chg="add mod">
          <ac:chgData name="Elen Tonoyan" userId="a081e7e5-dafd-4abb-ad1b-4e186d3e8c55" providerId="ADAL" clId="{1F8FF33E-E7B4-4269-AF6D-3D2C980F486A}" dt="2022-12-23T15:01:44.594" v="776" actId="164"/>
          <ac:spMkLst>
            <pc:docMk/>
            <pc:sldMk cId="3014688010" sldId="263"/>
            <ac:spMk id="52" creationId="{2F489715-B1B5-BF46-2949-8CE794B78D28}"/>
          </ac:spMkLst>
        </pc:spChg>
        <pc:spChg chg="add mod">
          <ac:chgData name="Elen Tonoyan" userId="a081e7e5-dafd-4abb-ad1b-4e186d3e8c55" providerId="ADAL" clId="{1F8FF33E-E7B4-4269-AF6D-3D2C980F486A}" dt="2022-12-23T15:11:02.541" v="907" actId="14100"/>
          <ac:spMkLst>
            <pc:docMk/>
            <pc:sldMk cId="3014688010" sldId="263"/>
            <ac:spMk id="53" creationId="{41E8BBF8-6FCC-DC29-4056-199BEE41209A}"/>
          </ac:spMkLst>
        </pc:spChg>
        <pc:spChg chg="add mod">
          <ac:chgData name="Elen Tonoyan" userId="a081e7e5-dafd-4abb-ad1b-4e186d3e8c55" providerId="ADAL" clId="{1F8FF33E-E7B4-4269-AF6D-3D2C980F486A}" dt="2022-12-23T15:01:44.594" v="776" actId="164"/>
          <ac:spMkLst>
            <pc:docMk/>
            <pc:sldMk cId="3014688010" sldId="263"/>
            <ac:spMk id="60" creationId="{2CB294F4-07E3-1331-33DF-ECAF5B197042}"/>
          </ac:spMkLst>
        </pc:spChg>
        <pc:spChg chg="add mod">
          <ac:chgData name="Elen Tonoyan" userId="a081e7e5-dafd-4abb-ad1b-4e186d3e8c55" providerId="ADAL" clId="{1F8FF33E-E7B4-4269-AF6D-3D2C980F486A}" dt="2022-12-23T15:01:44.594" v="776" actId="164"/>
          <ac:spMkLst>
            <pc:docMk/>
            <pc:sldMk cId="3014688010" sldId="263"/>
            <ac:spMk id="61" creationId="{7781F664-000A-1A49-BED9-0BF6B6351181}"/>
          </ac:spMkLst>
        </pc:spChg>
        <pc:spChg chg="add mod">
          <ac:chgData name="Elen Tonoyan" userId="a081e7e5-dafd-4abb-ad1b-4e186d3e8c55" providerId="ADAL" clId="{1F8FF33E-E7B4-4269-AF6D-3D2C980F486A}" dt="2022-12-23T15:01:44.594" v="776" actId="164"/>
          <ac:spMkLst>
            <pc:docMk/>
            <pc:sldMk cId="3014688010" sldId="263"/>
            <ac:spMk id="62" creationId="{C6416655-AAD3-B1E0-7C37-1329E9C4E274}"/>
          </ac:spMkLst>
        </pc:spChg>
        <pc:spChg chg="add mod">
          <ac:chgData name="Elen Tonoyan" userId="a081e7e5-dafd-4abb-ad1b-4e186d3e8c55" providerId="ADAL" clId="{1F8FF33E-E7B4-4269-AF6D-3D2C980F486A}" dt="2022-12-23T14:51:13.388" v="600" actId="164"/>
          <ac:spMkLst>
            <pc:docMk/>
            <pc:sldMk cId="3014688010" sldId="263"/>
            <ac:spMk id="63" creationId="{519A65B1-F71C-10EF-7CF0-71778EEFF994}"/>
          </ac:spMkLst>
        </pc:spChg>
        <pc:spChg chg="add del mod">
          <ac:chgData name="Elen Tonoyan" userId="a081e7e5-dafd-4abb-ad1b-4e186d3e8c55" providerId="ADAL" clId="{1F8FF33E-E7B4-4269-AF6D-3D2C980F486A}" dt="2022-12-23T14:51:05.743" v="599" actId="478"/>
          <ac:spMkLst>
            <pc:docMk/>
            <pc:sldMk cId="3014688010" sldId="263"/>
            <ac:spMk id="64" creationId="{8F7767CA-EC7B-E6E6-B8C4-FBEDD416E4A4}"/>
          </ac:spMkLst>
        </pc:spChg>
        <pc:spChg chg="add mod">
          <ac:chgData name="Elen Tonoyan" userId="a081e7e5-dafd-4abb-ad1b-4e186d3e8c55" providerId="ADAL" clId="{1F8FF33E-E7B4-4269-AF6D-3D2C980F486A}" dt="2022-12-23T14:51:13.388" v="600" actId="164"/>
          <ac:spMkLst>
            <pc:docMk/>
            <pc:sldMk cId="3014688010" sldId="263"/>
            <ac:spMk id="65" creationId="{67609A86-9118-7429-9FA9-8BC9C64715DE}"/>
          </ac:spMkLst>
        </pc:spChg>
        <pc:spChg chg="add mod">
          <ac:chgData name="Elen Tonoyan" userId="a081e7e5-dafd-4abb-ad1b-4e186d3e8c55" providerId="ADAL" clId="{1F8FF33E-E7B4-4269-AF6D-3D2C980F486A}" dt="2022-12-23T14:51:13.388" v="600" actId="164"/>
          <ac:spMkLst>
            <pc:docMk/>
            <pc:sldMk cId="3014688010" sldId="263"/>
            <ac:spMk id="66" creationId="{EA60B726-E78C-F115-7006-BE9FC2895B8B}"/>
          </ac:spMkLst>
        </pc:spChg>
        <pc:spChg chg="add mod">
          <ac:chgData name="Elen Tonoyan" userId="a081e7e5-dafd-4abb-ad1b-4e186d3e8c55" providerId="ADAL" clId="{1F8FF33E-E7B4-4269-AF6D-3D2C980F486A}" dt="2022-12-23T14:51:13.388" v="600" actId="164"/>
          <ac:spMkLst>
            <pc:docMk/>
            <pc:sldMk cId="3014688010" sldId="263"/>
            <ac:spMk id="67" creationId="{23A125BD-6028-E42E-01BE-FFFF8EF50211}"/>
          </ac:spMkLst>
        </pc:spChg>
        <pc:spChg chg="add mod">
          <ac:chgData name="Elen Tonoyan" userId="a081e7e5-dafd-4abb-ad1b-4e186d3e8c55" providerId="ADAL" clId="{1F8FF33E-E7B4-4269-AF6D-3D2C980F486A}" dt="2022-12-23T17:57:50.027" v="2245" actId="1076"/>
          <ac:spMkLst>
            <pc:docMk/>
            <pc:sldMk cId="3014688010" sldId="263"/>
            <ac:spMk id="137" creationId="{F31708F7-403E-5E83-D051-62590530D206}"/>
          </ac:spMkLst>
        </pc:spChg>
        <pc:spChg chg="add del">
          <ac:chgData name="Elen Tonoyan" userId="a081e7e5-dafd-4abb-ad1b-4e186d3e8c55" providerId="ADAL" clId="{1F8FF33E-E7B4-4269-AF6D-3D2C980F486A}" dt="2022-12-23T15:02:43.523" v="786" actId="11529"/>
          <ac:spMkLst>
            <pc:docMk/>
            <pc:sldMk cId="3014688010" sldId="263"/>
            <ac:spMk id="138" creationId="{F457859B-57C2-E664-4D31-DCDC9CECE3FE}"/>
          </ac:spMkLst>
        </pc:spChg>
        <pc:spChg chg="add mod ord">
          <ac:chgData name="Elen Tonoyan" userId="a081e7e5-dafd-4abb-ad1b-4e186d3e8c55" providerId="ADAL" clId="{1F8FF33E-E7B4-4269-AF6D-3D2C980F486A}" dt="2022-12-23T16:26:56.118" v="1360" actId="20577"/>
          <ac:spMkLst>
            <pc:docMk/>
            <pc:sldMk cId="3014688010" sldId="263"/>
            <ac:spMk id="139" creationId="{E6001857-73F8-BEB2-1914-B2FAF51B47D2}"/>
          </ac:spMkLst>
        </pc:spChg>
        <pc:spChg chg="add mod ord">
          <ac:chgData name="Elen Tonoyan" userId="a081e7e5-dafd-4abb-ad1b-4e186d3e8c55" providerId="ADAL" clId="{1F8FF33E-E7B4-4269-AF6D-3D2C980F486A}" dt="2022-12-23T15:13:08.903" v="940" actId="20577"/>
          <ac:spMkLst>
            <pc:docMk/>
            <pc:sldMk cId="3014688010" sldId="263"/>
            <ac:spMk id="140" creationId="{3DE6E815-20DD-7546-D0B2-68E795BEF138}"/>
          </ac:spMkLst>
        </pc:spChg>
        <pc:spChg chg="add mod ord">
          <ac:chgData name="Elen Tonoyan" userId="a081e7e5-dafd-4abb-ad1b-4e186d3e8c55" providerId="ADAL" clId="{1F8FF33E-E7B4-4269-AF6D-3D2C980F486A}" dt="2022-12-23T15:08:23.774" v="882" actId="14100"/>
          <ac:spMkLst>
            <pc:docMk/>
            <pc:sldMk cId="3014688010" sldId="263"/>
            <ac:spMk id="141" creationId="{E5F272AE-14A9-624C-B43E-FACEA3011608}"/>
          </ac:spMkLst>
        </pc:spChg>
        <pc:spChg chg="add mod ord">
          <ac:chgData name="Elen Tonoyan" userId="a081e7e5-dafd-4abb-ad1b-4e186d3e8c55" providerId="ADAL" clId="{1F8FF33E-E7B4-4269-AF6D-3D2C980F486A}" dt="2022-12-23T15:08:55.977" v="888" actId="167"/>
          <ac:spMkLst>
            <pc:docMk/>
            <pc:sldMk cId="3014688010" sldId="263"/>
            <ac:spMk id="143" creationId="{42D91AE2-A107-095A-C746-7199E57DBF77}"/>
          </ac:spMkLst>
        </pc:spChg>
        <pc:spChg chg="add mod ord">
          <ac:chgData name="Elen Tonoyan" userId="a081e7e5-dafd-4abb-ad1b-4e186d3e8c55" providerId="ADAL" clId="{1F8FF33E-E7B4-4269-AF6D-3D2C980F486A}" dt="2022-12-23T15:09:20.664" v="894" actId="167"/>
          <ac:spMkLst>
            <pc:docMk/>
            <pc:sldMk cId="3014688010" sldId="263"/>
            <ac:spMk id="144" creationId="{E2E84497-4F87-C064-A69F-81029E9FE2FA}"/>
          </ac:spMkLst>
        </pc:spChg>
        <pc:spChg chg="add mod ord">
          <ac:chgData name="Elen Tonoyan" userId="a081e7e5-dafd-4abb-ad1b-4e186d3e8c55" providerId="ADAL" clId="{1F8FF33E-E7B4-4269-AF6D-3D2C980F486A}" dt="2022-12-24T04:29:00.112" v="2264" actId="14100"/>
          <ac:spMkLst>
            <pc:docMk/>
            <pc:sldMk cId="3014688010" sldId="263"/>
            <ac:spMk id="147" creationId="{BD7ED2D7-FE04-FCE9-5D75-0CD044E6843C}"/>
          </ac:spMkLst>
        </pc:spChg>
        <pc:spChg chg="add mod ord">
          <ac:chgData name="Elen Tonoyan" userId="a081e7e5-dafd-4abb-ad1b-4e186d3e8c55" providerId="ADAL" clId="{1F8FF33E-E7B4-4269-AF6D-3D2C980F486A}" dt="2022-12-23T15:20:24.251" v="953" actId="20577"/>
          <ac:spMkLst>
            <pc:docMk/>
            <pc:sldMk cId="3014688010" sldId="263"/>
            <ac:spMk id="150" creationId="{6FBCC976-3922-010A-AB34-3D2079B861A7}"/>
          </ac:spMkLst>
        </pc:spChg>
        <pc:spChg chg="add mod ord">
          <ac:chgData name="Elen Tonoyan" userId="a081e7e5-dafd-4abb-ad1b-4e186d3e8c55" providerId="ADAL" clId="{1F8FF33E-E7B4-4269-AF6D-3D2C980F486A}" dt="2022-12-23T15:21:33.340" v="972" actId="1076"/>
          <ac:spMkLst>
            <pc:docMk/>
            <pc:sldMk cId="3014688010" sldId="263"/>
            <ac:spMk id="151" creationId="{5A41A0B7-343C-F1BB-7400-DCFA22E04A7B}"/>
          </ac:spMkLst>
        </pc:spChg>
        <pc:spChg chg="add mod ord">
          <ac:chgData name="Elen Tonoyan" userId="a081e7e5-dafd-4abb-ad1b-4e186d3e8c55" providerId="ADAL" clId="{1F8FF33E-E7B4-4269-AF6D-3D2C980F486A}" dt="2022-12-24T04:29:40.296" v="2271" actId="14100"/>
          <ac:spMkLst>
            <pc:docMk/>
            <pc:sldMk cId="3014688010" sldId="263"/>
            <ac:spMk id="152" creationId="{35C285A2-3041-E5A1-FF4F-74C6051679B2}"/>
          </ac:spMkLst>
        </pc:spChg>
        <pc:grpChg chg="add mod">
          <ac:chgData name="Elen Tonoyan" userId="a081e7e5-dafd-4abb-ad1b-4e186d3e8c55" providerId="ADAL" clId="{1F8FF33E-E7B4-4269-AF6D-3D2C980F486A}" dt="2022-12-23T15:01:44.594" v="776" actId="164"/>
          <ac:grpSpMkLst>
            <pc:docMk/>
            <pc:sldMk cId="3014688010" sldId="263"/>
            <ac:grpSpMk id="68" creationId="{CD3927B4-3862-86AD-2ECF-1107029A7487}"/>
          </ac:grpSpMkLst>
        </pc:grpChg>
        <pc:grpChg chg="add mod">
          <ac:chgData name="Elen Tonoyan" userId="a081e7e5-dafd-4abb-ad1b-4e186d3e8c55" providerId="ADAL" clId="{1F8FF33E-E7B4-4269-AF6D-3D2C980F486A}" dt="2022-12-23T15:01:57.657" v="778" actId="1076"/>
          <ac:grpSpMkLst>
            <pc:docMk/>
            <pc:sldMk cId="3014688010" sldId="263"/>
            <ac:grpSpMk id="136" creationId="{14940858-6A8D-9823-545E-99A96DBCE120}"/>
          </ac:grpSpMkLst>
        </pc:grpChg>
        <pc:cxnChg chg="add mod">
          <ac:chgData name="Elen Tonoyan" userId="a081e7e5-dafd-4abb-ad1b-4e186d3e8c55" providerId="ADAL" clId="{1F8FF33E-E7B4-4269-AF6D-3D2C980F486A}" dt="2022-12-23T15:01:44.594" v="776" actId="164"/>
          <ac:cxnSpMkLst>
            <pc:docMk/>
            <pc:sldMk cId="3014688010" sldId="263"/>
            <ac:cxnSpMk id="12" creationId="{5E260799-9357-6667-AEA8-7D96D4DF93E1}"/>
          </ac:cxnSpMkLst>
        </pc:cxnChg>
        <pc:cxnChg chg="add del mod">
          <ac:chgData name="Elen Tonoyan" userId="a081e7e5-dafd-4abb-ad1b-4e186d3e8c55" providerId="ADAL" clId="{1F8FF33E-E7B4-4269-AF6D-3D2C980F486A}" dt="2022-12-23T14:41:55.814" v="405" actId="478"/>
          <ac:cxnSpMkLst>
            <pc:docMk/>
            <pc:sldMk cId="3014688010" sldId="263"/>
            <ac:cxnSpMk id="14" creationId="{5BE2F98F-BB67-4AB4-F757-056AE8F744D0}"/>
          </ac:cxnSpMkLst>
        </pc:cxnChg>
        <pc:cxnChg chg="add mod">
          <ac:chgData name="Elen Tonoyan" userId="a081e7e5-dafd-4abb-ad1b-4e186d3e8c55" providerId="ADAL" clId="{1F8FF33E-E7B4-4269-AF6D-3D2C980F486A}" dt="2022-12-23T15:01:44.594" v="776" actId="164"/>
          <ac:cxnSpMkLst>
            <pc:docMk/>
            <pc:sldMk cId="3014688010" sldId="263"/>
            <ac:cxnSpMk id="19" creationId="{BBF91BCA-6AC2-80D2-3C32-37ECDC007034}"/>
          </ac:cxnSpMkLst>
        </pc:cxnChg>
        <pc:cxnChg chg="add mod">
          <ac:chgData name="Elen Tonoyan" userId="a081e7e5-dafd-4abb-ad1b-4e186d3e8c55" providerId="ADAL" clId="{1F8FF33E-E7B4-4269-AF6D-3D2C980F486A}" dt="2022-12-23T15:01:44.594" v="776" actId="164"/>
          <ac:cxnSpMkLst>
            <pc:docMk/>
            <pc:sldMk cId="3014688010" sldId="263"/>
            <ac:cxnSpMk id="20" creationId="{155DFBF2-7486-D0BD-16EF-7D68209C83AB}"/>
          </ac:cxnSpMkLst>
        </pc:cxnChg>
        <pc:cxnChg chg="add mod">
          <ac:chgData name="Elen Tonoyan" userId="a081e7e5-dafd-4abb-ad1b-4e186d3e8c55" providerId="ADAL" clId="{1F8FF33E-E7B4-4269-AF6D-3D2C980F486A}" dt="2022-12-23T15:01:44.594" v="776" actId="164"/>
          <ac:cxnSpMkLst>
            <pc:docMk/>
            <pc:sldMk cId="3014688010" sldId="263"/>
            <ac:cxnSpMk id="22" creationId="{86ED07DB-6B16-9930-D956-F5CDD77E7340}"/>
          </ac:cxnSpMkLst>
        </pc:cxnChg>
        <pc:cxnChg chg="add mod">
          <ac:chgData name="Elen Tonoyan" userId="a081e7e5-dafd-4abb-ad1b-4e186d3e8c55" providerId="ADAL" clId="{1F8FF33E-E7B4-4269-AF6D-3D2C980F486A}" dt="2022-12-23T15:01:44.594" v="776" actId="164"/>
          <ac:cxnSpMkLst>
            <pc:docMk/>
            <pc:sldMk cId="3014688010" sldId="263"/>
            <ac:cxnSpMk id="25" creationId="{8DCFCEB7-E506-05B4-E443-A9E9384B59AC}"/>
          </ac:cxnSpMkLst>
        </pc:cxnChg>
        <pc:cxnChg chg="add mod">
          <ac:chgData name="Elen Tonoyan" userId="a081e7e5-dafd-4abb-ad1b-4e186d3e8c55" providerId="ADAL" clId="{1F8FF33E-E7B4-4269-AF6D-3D2C980F486A}" dt="2022-12-23T15:01:44.594" v="776" actId="164"/>
          <ac:cxnSpMkLst>
            <pc:docMk/>
            <pc:sldMk cId="3014688010" sldId="263"/>
            <ac:cxnSpMk id="32" creationId="{DA864F5D-9D2D-A8F7-F5C5-E6E43F9204FA}"/>
          </ac:cxnSpMkLst>
        </pc:cxnChg>
        <pc:cxnChg chg="add mod">
          <ac:chgData name="Elen Tonoyan" userId="a081e7e5-dafd-4abb-ad1b-4e186d3e8c55" providerId="ADAL" clId="{1F8FF33E-E7B4-4269-AF6D-3D2C980F486A}" dt="2022-12-23T15:01:44.594" v="776" actId="164"/>
          <ac:cxnSpMkLst>
            <pc:docMk/>
            <pc:sldMk cId="3014688010" sldId="263"/>
            <ac:cxnSpMk id="37" creationId="{1C7B121B-94B9-6FD2-BF6D-40AB23A0C48B}"/>
          </ac:cxnSpMkLst>
        </pc:cxnChg>
        <pc:cxnChg chg="add mod">
          <ac:chgData name="Elen Tonoyan" userId="a081e7e5-dafd-4abb-ad1b-4e186d3e8c55" providerId="ADAL" clId="{1F8FF33E-E7B4-4269-AF6D-3D2C980F486A}" dt="2022-12-23T15:01:44.594" v="776" actId="164"/>
          <ac:cxnSpMkLst>
            <pc:docMk/>
            <pc:sldMk cId="3014688010" sldId="263"/>
            <ac:cxnSpMk id="41" creationId="{A604AEA6-3E45-9FCD-A338-6F0B330B6041}"/>
          </ac:cxnSpMkLst>
        </pc:cxnChg>
        <pc:cxnChg chg="add mod">
          <ac:chgData name="Elen Tonoyan" userId="a081e7e5-dafd-4abb-ad1b-4e186d3e8c55" providerId="ADAL" clId="{1F8FF33E-E7B4-4269-AF6D-3D2C980F486A}" dt="2022-12-23T15:01:44.594" v="776" actId="164"/>
          <ac:cxnSpMkLst>
            <pc:docMk/>
            <pc:sldMk cId="3014688010" sldId="263"/>
            <ac:cxnSpMk id="43" creationId="{1332FABF-9384-34FC-55CE-7396F2D199B9}"/>
          </ac:cxnSpMkLst>
        </pc:cxnChg>
        <pc:cxnChg chg="add mod">
          <ac:chgData name="Elen Tonoyan" userId="a081e7e5-dafd-4abb-ad1b-4e186d3e8c55" providerId="ADAL" clId="{1F8FF33E-E7B4-4269-AF6D-3D2C980F486A}" dt="2022-12-23T15:01:44.594" v="776" actId="164"/>
          <ac:cxnSpMkLst>
            <pc:docMk/>
            <pc:sldMk cId="3014688010" sldId="263"/>
            <ac:cxnSpMk id="46" creationId="{15933E72-AD75-A7A9-AE86-B7F4398020CC}"/>
          </ac:cxnSpMkLst>
        </pc:cxnChg>
        <pc:cxnChg chg="add mod">
          <ac:chgData name="Elen Tonoyan" userId="a081e7e5-dafd-4abb-ad1b-4e186d3e8c55" providerId="ADAL" clId="{1F8FF33E-E7B4-4269-AF6D-3D2C980F486A}" dt="2022-12-23T15:01:44.594" v="776" actId="164"/>
          <ac:cxnSpMkLst>
            <pc:docMk/>
            <pc:sldMk cId="3014688010" sldId="263"/>
            <ac:cxnSpMk id="47" creationId="{C2F25D45-BCAD-ACB6-E114-2A483BDEAFD0}"/>
          </ac:cxnSpMkLst>
        </pc:cxnChg>
        <pc:cxnChg chg="add mod">
          <ac:chgData name="Elen Tonoyan" userId="a081e7e5-dafd-4abb-ad1b-4e186d3e8c55" providerId="ADAL" clId="{1F8FF33E-E7B4-4269-AF6D-3D2C980F486A}" dt="2022-12-23T15:01:44.594" v="776" actId="164"/>
          <ac:cxnSpMkLst>
            <pc:docMk/>
            <pc:sldMk cId="3014688010" sldId="263"/>
            <ac:cxnSpMk id="48" creationId="{A958468F-A370-9AF0-2CE7-B302814C461D}"/>
          </ac:cxnSpMkLst>
        </pc:cxnChg>
        <pc:cxnChg chg="add mod">
          <ac:chgData name="Elen Tonoyan" userId="a081e7e5-dafd-4abb-ad1b-4e186d3e8c55" providerId="ADAL" clId="{1F8FF33E-E7B4-4269-AF6D-3D2C980F486A}" dt="2022-12-23T15:01:44.594" v="776" actId="164"/>
          <ac:cxnSpMkLst>
            <pc:docMk/>
            <pc:sldMk cId="3014688010" sldId="263"/>
            <ac:cxnSpMk id="49" creationId="{9CC48D78-9154-3A4A-7D2C-DAE3894464A5}"/>
          </ac:cxnSpMkLst>
        </pc:cxnChg>
        <pc:cxnChg chg="add del mod">
          <ac:chgData name="Elen Tonoyan" userId="a081e7e5-dafd-4abb-ad1b-4e186d3e8c55" providerId="ADAL" clId="{1F8FF33E-E7B4-4269-AF6D-3D2C980F486A}" dt="2022-12-23T14:44:17.887" v="424"/>
          <ac:cxnSpMkLst>
            <pc:docMk/>
            <pc:sldMk cId="3014688010" sldId="263"/>
            <ac:cxnSpMk id="50" creationId="{E881C707-D8E9-0C16-2425-0862788EB80C}"/>
          </ac:cxnSpMkLst>
        </pc:cxnChg>
        <pc:cxnChg chg="add del mod">
          <ac:chgData name="Elen Tonoyan" userId="a081e7e5-dafd-4abb-ad1b-4e186d3e8c55" providerId="ADAL" clId="{1F8FF33E-E7B4-4269-AF6D-3D2C980F486A}" dt="2022-12-23T14:44:17.887" v="424"/>
          <ac:cxnSpMkLst>
            <pc:docMk/>
            <pc:sldMk cId="3014688010" sldId="263"/>
            <ac:cxnSpMk id="51" creationId="{9ACAC74E-7E83-EBD7-C6E3-8CBF290349A5}"/>
          </ac:cxnSpMkLst>
        </pc:cxnChg>
        <pc:cxnChg chg="add mod">
          <ac:chgData name="Elen Tonoyan" userId="a081e7e5-dafd-4abb-ad1b-4e186d3e8c55" providerId="ADAL" clId="{1F8FF33E-E7B4-4269-AF6D-3D2C980F486A}" dt="2022-12-23T15:01:44.594" v="776" actId="164"/>
          <ac:cxnSpMkLst>
            <pc:docMk/>
            <pc:sldMk cId="3014688010" sldId="263"/>
            <ac:cxnSpMk id="54" creationId="{1E1D60B2-EAA2-C640-756B-AD296D24CB23}"/>
          </ac:cxnSpMkLst>
        </pc:cxnChg>
        <pc:cxnChg chg="add mod">
          <ac:chgData name="Elen Tonoyan" userId="a081e7e5-dafd-4abb-ad1b-4e186d3e8c55" providerId="ADAL" clId="{1F8FF33E-E7B4-4269-AF6D-3D2C980F486A}" dt="2022-12-23T15:11:02.541" v="907" actId="14100"/>
          <ac:cxnSpMkLst>
            <pc:docMk/>
            <pc:sldMk cId="3014688010" sldId="263"/>
            <ac:cxnSpMk id="57" creationId="{02FED143-828A-88B1-3F51-4743C1B5326E}"/>
          </ac:cxnSpMkLst>
        </pc:cxnChg>
        <pc:cxnChg chg="add del mod">
          <ac:chgData name="Elen Tonoyan" userId="a081e7e5-dafd-4abb-ad1b-4e186d3e8c55" providerId="ADAL" clId="{1F8FF33E-E7B4-4269-AF6D-3D2C980F486A}" dt="2022-12-23T14:55:37.840" v="676" actId="478"/>
          <ac:cxnSpMkLst>
            <pc:docMk/>
            <pc:sldMk cId="3014688010" sldId="263"/>
            <ac:cxnSpMk id="69" creationId="{5BAF5CE8-9BF7-D104-443F-4493CDAF4516}"/>
          </ac:cxnSpMkLst>
        </pc:cxnChg>
        <pc:cxnChg chg="add del mod">
          <ac:chgData name="Elen Tonoyan" userId="a081e7e5-dafd-4abb-ad1b-4e186d3e8c55" providerId="ADAL" clId="{1F8FF33E-E7B4-4269-AF6D-3D2C980F486A}" dt="2022-12-23T14:53:03.824" v="636" actId="11529"/>
          <ac:cxnSpMkLst>
            <pc:docMk/>
            <pc:sldMk cId="3014688010" sldId="263"/>
            <ac:cxnSpMk id="71" creationId="{42454D0B-3824-6F6C-0962-3F2495666D1A}"/>
          </ac:cxnSpMkLst>
        </pc:cxnChg>
        <pc:cxnChg chg="add del mod">
          <ac:chgData name="Elen Tonoyan" userId="a081e7e5-dafd-4abb-ad1b-4e186d3e8c55" providerId="ADAL" clId="{1F8FF33E-E7B4-4269-AF6D-3D2C980F486A}" dt="2022-12-23T14:53:01.869" v="632"/>
          <ac:cxnSpMkLst>
            <pc:docMk/>
            <pc:sldMk cId="3014688010" sldId="263"/>
            <ac:cxnSpMk id="73" creationId="{E5A3954A-DE35-AF57-51F6-217224F806D1}"/>
          </ac:cxnSpMkLst>
        </pc:cxnChg>
        <pc:cxnChg chg="add del mod">
          <ac:chgData name="Elen Tonoyan" userId="a081e7e5-dafd-4abb-ad1b-4e186d3e8c55" providerId="ADAL" clId="{1F8FF33E-E7B4-4269-AF6D-3D2C980F486A}" dt="2022-12-23T14:53:01.002" v="629"/>
          <ac:cxnSpMkLst>
            <pc:docMk/>
            <pc:sldMk cId="3014688010" sldId="263"/>
            <ac:cxnSpMk id="76" creationId="{E6D08137-5C4E-32B1-E402-2F343A8D4BD8}"/>
          </ac:cxnSpMkLst>
        </pc:cxnChg>
        <pc:cxnChg chg="add mod">
          <ac:chgData name="Elen Tonoyan" userId="a081e7e5-dafd-4abb-ad1b-4e186d3e8c55" providerId="ADAL" clId="{1F8FF33E-E7B4-4269-AF6D-3D2C980F486A}" dt="2022-12-23T15:01:44.594" v="776" actId="164"/>
          <ac:cxnSpMkLst>
            <pc:docMk/>
            <pc:sldMk cId="3014688010" sldId="263"/>
            <ac:cxnSpMk id="82" creationId="{51C5D551-1D28-FC06-512A-AAABECAC5410}"/>
          </ac:cxnSpMkLst>
        </pc:cxnChg>
        <pc:cxnChg chg="add del mod">
          <ac:chgData name="Elen Tonoyan" userId="a081e7e5-dafd-4abb-ad1b-4e186d3e8c55" providerId="ADAL" clId="{1F8FF33E-E7B4-4269-AF6D-3D2C980F486A}" dt="2022-12-23T14:53:28.928" v="644"/>
          <ac:cxnSpMkLst>
            <pc:docMk/>
            <pc:sldMk cId="3014688010" sldId="263"/>
            <ac:cxnSpMk id="86" creationId="{FBC3152A-B6D2-39B2-B3B3-4950BF72C08B}"/>
          </ac:cxnSpMkLst>
        </pc:cxnChg>
        <pc:cxnChg chg="add mod">
          <ac:chgData name="Elen Tonoyan" userId="a081e7e5-dafd-4abb-ad1b-4e186d3e8c55" providerId="ADAL" clId="{1F8FF33E-E7B4-4269-AF6D-3D2C980F486A}" dt="2022-12-23T15:01:44.594" v="776" actId="164"/>
          <ac:cxnSpMkLst>
            <pc:docMk/>
            <pc:sldMk cId="3014688010" sldId="263"/>
            <ac:cxnSpMk id="87" creationId="{0FE958D1-79FE-F1BF-954A-8383A39F34C3}"/>
          </ac:cxnSpMkLst>
        </pc:cxnChg>
        <pc:cxnChg chg="add mod">
          <ac:chgData name="Elen Tonoyan" userId="a081e7e5-dafd-4abb-ad1b-4e186d3e8c55" providerId="ADAL" clId="{1F8FF33E-E7B4-4269-AF6D-3D2C980F486A}" dt="2022-12-23T15:01:44.594" v="776" actId="164"/>
          <ac:cxnSpMkLst>
            <pc:docMk/>
            <pc:sldMk cId="3014688010" sldId="263"/>
            <ac:cxnSpMk id="92" creationId="{492967B7-E43F-C5A4-353D-8A76C1B46BB4}"/>
          </ac:cxnSpMkLst>
        </pc:cxnChg>
        <pc:cxnChg chg="add mod">
          <ac:chgData name="Elen Tonoyan" userId="a081e7e5-dafd-4abb-ad1b-4e186d3e8c55" providerId="ADAL" clId="{1F8FF33E-E7B4-4269-AF6D-3D2C980F486A}" dt="2022-12-23T15:01:44.594" v="776" actId="164"/>
          <ac:cxnSpMkLst>
            <pc:docMk/>
            <pc:sldMk cId="3014688010" sldId="263"/>
            <ac:cxnSpMk id="96" creationId="{5527452F-7DF0-F3DC-AE2C-63FD23679D1A}"/>
          </ac:cxnSpMkLst>
        </pc:cxnChg>
        <pc:cxnChg chg="add del mod">
          <ac:chgData name="Elen Tonoyan" userId="a081e7e5-dafd-4abb-ad1b-4e186d3e8c55" providerId="ADAL" clId="{1F8FF33E-E7B4-4269-AF6D-3D2C980F486A}" dt="2022-12-23T14:55:34.655" v="675"/>
          <ac:cxnSpMkLst>
            <pc:docMk/>
            <pc:sldMk cId="3014688010" sldId="263"/>
            <ac:cxnSpMk id="99" creationId="{331BBBCD-0775-855F-4602-E4908D2E5FE4}"/>
          </ac:cxnSpMkLst>
        </pc:cxnChg>
        <pc:cxnChg chg="add del mod">
          <ac:chgData name="Elen Tonoyan" userId="a081e7e5-dafd-4abb-ad1b-4e186d3e8c55" providerId="ADAL" clId="{1F8FF33E-E7B4-4269-AF6D-3D2C980F486A}" dt="2022-12-23T14:57:12.729" v="685" actId="478"/>
          <ac:cxnSpMkLst>
            <pc:docMk/>
            <pc:sldMk cId="3014688010" sldId="263"/>
            <ac:cxnSpMk id="106" creationId="{7825C891-A89E-CB52-F5D4-2751AF661D38}"/>
          </ac:cxnSpMkLst>
        </pc:cxnChg>
        <pc:cxnChg chg="add del mod">
          <ac:chgData name="Elen Tonoyan" userId="a081e7e5-dafd-4abb-ad1b-4e186d3e8c55" providerId="ADAL" clId="{1F8FF33E-E7B4-4269-AF6D-3D2C980F486A}" dt="2022-12-23T14:57:49.017" v="695"/>
          <ac:cxnSpMkLst>
            <pc:docMk/>
            <pc:sldMk cId="3014688010" sldId="263"/>
            <ac:cxnSpMk id="113" creationId="{E46A2369-FCDB-4D27-EC15-19ED70091E1D}"/>
          </ac:cxnSpMkLst>
        </pc:cxnChg>
        <pc:cxnChg chg="add del mod">
          <ac:chgData name="Elen Tonoyan" userId="a081e7e5-dafd-4abb-ad1b-4e186d3e8c55" providerId="ADAL" clId="{1F8FF33E-E7B4-4269-AF6D-3D2C980F486A}" dt="2022-12-23T14:58:39.581" v="706" actId="478"/>
          <ac:cxnSpMkLst>
            <pc:docMk/>
            <pc:sldMk cId="3014688010" sldId="263"/>
            <ac:cxnSpMk id="117" creationId="{307AA0AE-6B59-E4CB-C3F7-28FE0052ACDC}"/>
          </ac:cxnSpMkLst>
        </pc:cxnChg>
        <pc:cxnChg chg="add del mod">
          <ac:chgData name="Elen Tonoyan" userId="a081e7e5-dafd-4abb-ad1b-4e186d3e8c55" providerId="ADAL" clId="{1F8FF33E-E7B4-4269-AF6D-3D2C980F486A}" dt="2022-12-23T14:58:59.198" v="709" actId="478"/>
          <ac:cxnSpMkLst>
            <pc:docMk/>
            <pc:sldMk cId="3014688010" sldId="263"/>
            <ac:cxnSpMk id="126" creationId="{B0D14683-1233-FA96-07E0-49A5C21BB90D}"/>
          </ac:cxnSpMkLst>
        </pc:cxnChg>
        <pc:cxnChg chg="add del">
          <ac:chgData name="Elen Tonoyan" userId="a081e7e5-dafd-4abb-ad1b-4e186d3e8c55" providerId="ADAL" clId="{1F8FF33E-E7B4-4269-AF6D-3D2C980F486A}" dt="2022-12-23T14:59:05.325" v="711" actId="11529"/>
          <ac:cxnSpMkLst>
            <pc:docMk/>
            <pc:sldMk cId="3014688010" sldId="263"/>
            <ac:cxnSpMk id="129" creationId="{FE34D963-3CB9-7940-E5F5-05454197A15B}"/>
          </ac:cxnSpMkLst>
        </pc:cxnChg>
        <pc:cxnChg chg="add mod">
          <ac:chgData name="Elen Tonoyan" userId="a081e7e5-dafd-4abb-ad1b-4e186d3e8c55" providerId="ADAL" clId="{1F8FF33E-E7B4-4269-AF6D-3D2C980F486A}" dt="2022-12-23T15:01:44.594" v="776" actId="164"/>
          <ac:cxnSpMkLst>
            <pc:docMk/>
            <pc:sldMk cId="3014688010" sldId="263"/>
            <ac:cxnSpMk id="131" creationId="{5C93F020-5894-BE91-5AF5-BCE6716734EA}"/>
          </ac:cxnSpMkLst>
        </pc:cxnChg>
        <pc:cxnChg chg="add mod">
          <ac:chgData name="Elen Tonoyan" userId="a081e7e5-dafd-4abb-ad1b-4e186d3e8c55" providerId="ADAL" clId="{1F8FF33E-E7B4-4269-AF6D-3D2C980F486A}" dt="2022-12-23T15:01:44.594" v="776" actId="164"/>
          <ac:cxnSpMkLst>
            <pc:docMk/>
            <pc:sldMk cId="3014688010" sldId="263"/>
            <ac:cxnSpMk id="133" creationId="{2EC967EE-7381-F495-9359-33BDC69E38ED}"/>
          </ac:cxnSpMkLst>
        </pc:cxnChg>
        <pc:cxnChg chg="add mod">
          <ac:chgData name="Elen Tonoyan" userId="a081e7e5-dafd-4abb-ad1b-4e186d3e8c55" providerId="ADAL" clId="{1F8FF33E-E7B4-4269-AF6D-3D2C980F486A}" dt="2022-12-23T15:09:44.312" v="896" actId="1076"/>
          <ac:cxnSpMkLst>
            <pc:docMk/>
            <pc:sldMk cId="3014688010" sldId="263"/>
            <ac:cxnSpMk id="145" creationId="{58F3E3B9-A48D-FE24-DE35-CFC451FDADDD}"/>
          </ac:cxnSpMkLst>
        </pc:cxnChg>
        <pc:cxnChg chg="add mod">
          <ac:chgData name="Elen Tonoyan" userId="a081e7e5-dafd-4abb-ad1b-4e186d3e8c55" providerId="ADAL" clId="{1F8FF33E-E7B4-4269-AF6D-3D2C980F486A}" dt="2022-12-23T15:10:06.489" v="898" actId="1076"/>
          <ac:cxnSpMkLst>
            <pc:docMk/>
            <pc:sldMk cId="3014688010" sldId="263"/>
            <ac:cxnSpMk id="146" creationId="{CD6F6E07-15B3-3056-F2FF-B0DE9FD85434}"/>
          </ac:cxnSpMkLst>
        </pc:cxnChg>
        <pc:cxnChg chg="add del mod">
          <ac:chgData name="Elen Tonoyan" userId="a081e7e5-dafd-4abb-ad1b-4e186d3e8c55" providerId="ADAL" clId="{1F8FF33E-E7B4-4269-AF6D-3D2C980F486A}" dt="2022-12-24T04:39:25.283" v="2273"/>
          <ac:cxnSpMkLst>
            <pc:docMk/>
            <pc:sldMk cId="3014688010" sldId="263"/>
            <ac:cxnSpMk id="153" creationId="{B9825991-AE0C-C31E-3D61-BE96298ADDE1}"/>
          </ac:cxnSpMkLst>
        </pc:cxnChg>
        <pc:cxnChg chg="add mod">
          <ac:chgData name="Elen Tonoyan" userId="a081e7e5-dafd-4abb-ad1b-4e186d3e8c55" providerId="ADAL" clId="{1F8FF33E-E7B4-4269-AF6D-3D2C980F486A}" dt="2022-12-24T04:39:37.433" v="2277" actId="1076"/>
          <ac:cxnSpMkLst>
            <pc:docMk/>
            <pc:sldMk cId="3014688010" sldId="263"/>
            <ac:cxnSpMk id="154" creationId="{A4C66A9B-CF92-8203-72FC-D6F962FD98CE}"/>
          </ac:cxnSpMkLst>
        </pc:cxnChg>
      </pc:sldChg>
      <pc:sldChg chg="addSp delSp modSp new mod">
        <pc:chgData name="Elen Tonoyan" userId="a081e7e5-dafd-4abb-ad1b-4e186d3e8c55" providerId="ADAL" clId="{1F8FF33E-E7B4-4269-AF6D-3D2C980F486A}" dt="2022-12-24T06:33:21.611" v="2352" actId="13822"/>
        <pc:sldMkLst>
          <pc:docMk/>
          <pc:sldMk cId="3158554098" sldId="264"/>
        </pc:sldMkLst>
        <pc:spChg chg="mod">
          <ac:chgData name="Elen Tonoyan" userId="a081e7e5-dafd-4abb-ad1b-4e186d3e8c55" providerId="ADAL" clId="{1F8FF33E-E7B4-4269-AF6D-3D2C980F486A}" dt="2022-12-23T17:57:57.214" v="2248" actId="122"/>
          <ac:spMkLst>
            <pc:docMk/>
            <pc:sldMk cId="3158554098" sldId="264"/>
            <ac:spMk id="2" creationId="{DAF55E27-94C3-4CC5-4B59-C2BBC31365C8}"/>
          </ac:spMkLst>
        </pc:spChg>
        <pc:spChg chg="add del mod">
          <ac:chgData name="Elen Tonoyan" userId="a081e7e5-dafd-4abb-ad1b-4e186d3e8c55" providerId="ADAL" clId="{1F8FF33E-E7B4-4269-AF6D-3D2C980F486A}" dt="2022-12-23T15:23:42.212" v="990"/>
          <ac:spMkLst>
            <pc:docMk/>
            <pc:sldMk cId="3158554098" sldId="264"/>
            <ac:spMk id="5" creationId="{0A67AD45-215D-3415-0BB6-C5B503C0E630}"/>
          </ac:spMkLst>
        </pc:spChg>
        <pc:spChg chg="add del mod">
          <ac:chgData name="Elen Tonoyan" userId="a081e7e5-dafd-4abb-ad1b-4e186d3e8c55" providerId="ADAL" clId="{1F8FF33E-E7B4-4269-AF6D-3D2C980F486A}" dt="2022-12-23T15:23:42.212" v="990"/>
          <ac:spMkLst>
            <pc:docMk/>
            <pc:sldMk cId="3158554098" sldId="264"/>
            <ac:spMk id="6" creationId="{BF099591-87B3-4605-6CCE-0BA21C1B7F59}"/>
          </ac:spMkLst>
        </pc:spChg>
        <pc:spChg chg="add del mod">
          <ac:chgData name="Elen Tonoyan" userId="a081e7e5-dafd-4abb-ad1b-4e186d3e8c55" providerId="ADAL" clId="{1F8FF33E-E7B4-4269-AF6D-3D2C980F486A}" dt="2022-12-23T15:23:42.212" v="990"/>
          <ac:spMkLst>
            <pc:docMk/>
            <pc:sldMk cId="3158554098" sldId="264"/>
            <ac:spMk id="7" creationId="{C699CD88-FC2F-21EA-717D-7E9D5B38822F}"/>
          </ac:spMkLst>
        </pc:spChg>
        <pc:spChg chg="add del mod">
          <ac:chgData name="Elen Tonoyan" userId="a081e7e5-dafd-4abb-ad1b-4e186d3e8c55" providerId="ADAL" clId="{1F8FF33E-E7B4-4269-AF6D-3D2C980F486A}" dt="2022-12-23T15:23:42.212" v="990"/>
          <ac:spMkLst>
            <pc:docMk/>
            <pc:sldMk cId="3158554098" sldId="264"/>
            <ac:spMk id="8" creationId="{B87D6233-BDC6-F0BC-8F72-AB8ACE41D421}"/>
          </ac:spMkLst>
        </pc:spChg>
        <pc:spChg chg="add del mod">
          <ac:chgData name="Elen Tonoyan" userId="a081e7e5-dafd-4abb-ad1b-4e186d3e8c55" providerId="ADAL" clId="{1F8FF33E-E7B4-4269-AF6D-3D2C980F486A}" dt="2022-12-23T15:23:42.212" v="990"/>
          <ac:spMkLst>
            <pc:docMk/>
            <pc:sldMk cId="3158554098" sldId="264"/>
            <ac:spMk id="9" creationId="{A8E5F73D-DDCD-8D2A-105E-F97D22F84C66}"/>
          </ac:spMkLst>
        </pc:spChg>
        <pc:spChg chg="add del mod">
          <ac:chgData name="Elen Tonoyan" userId="a081e7e5-dafd-4abb-ad1b-4e186d3e8c55" providerId="ADAL" clId="{1F8FF33E-E7B4-4269-AF6D-3D2C980F486A}" dt="2022-12-23T15:23:42.212" v="990"/>
          <ac:spMkLst>
            <pc:docMk/>
            <pc:sldMk cId="3158554098" sldId="264"/>
            <ac:spMk id="10" creationId="{DF494633-ABC5-FABC-A372-142C74246841}"/>
          </ac:spMkLst>
        </pc:spChg>
        <pc:spChg chg="add del mod">
          <ac:chgData name="Elen Tonoyan" userId="a081e7e5-dafd-4abb-ad1b-4e186d3e8c55" providerId="ADAL" clId="{1F8FF33E-E7B4-4269-AF6D-3D2C980F486A}" dt="2022-12-23T15:23:42.212" v="990"/>
          <ac:spMkLst>
            <pc:docMk/>
            <pc:sldMk cId="3158554098" sldId="264"/>
            <ac:spMk id="11" creationId="{61E3CC3D-5D4B-1C8B-EBD6-390C31404857}"/>
          </ac:spMkLst>
        </pc:spChg>
        <pc:spChg chg="add del mod">
          <ac:chgData name="Elen Tonoyan" userId="a081e7e5-dafd-4abb-ad1b-4e186d3e8c55" providerId="ADAL" clId="{1F8FF33E-E7B4-4269-AF6D-3D2C980F486A}" dt="2022-12-23T15:23:42.212" v="990"/>
          <ac:spMkLst>
            <pc:docMk/>
            <pc:sldMk cId="3158554098" sldId="264"/>
            <ac:spMk id="12" creationId="{AB36D113-FA2A-26D5-8F3F-A7DDB26CFA07}"/>
          </ac:spMkLst>
        </pc:spChg>
        <pc:spChg chg="mod">
          <ac:chgData name="Elen Tonoyan" userId="a081e7e5-dafd-4abb-ad1b-4e186d3e8c55" providerId="ADAL" clId="{1F8FF33E-E7B4-4269-AF6D-3D2C980F486A}" dt="2022-12-23T15:23:40.888" v="989"/>
          <ac:spMkLst>
            <pc:docMk/>
            <pc:sldMk cId="3158554098" sldId="264"/>
            <ac:spMk id="14" creationId="{5F02C817-2F25-DF6D-DF09-40C6531D8791}"/>
          </ac:spMkLst>
        </pc:spChg>
        <pc:spChg chg="mod">
          <ac:chgData name="Elen Tonoyan" userId="a081e7e5-dafd-4abb-ad1b-4e186d3e8c55" providerId="ADAL" clId="{1F8FF33E-E7B4-4269-AF6D-3D2C980F486A}" dt="2022-12-23T15:23:40.888" v="989"/>
          <ac:spMkLst>
            <pc:docMk/>
            <pc:sldMk cId="3158554098" sldId="264"/>
            <ac:spMk id="15" creationId="{F9764E3A-6689-1D86-833A-23D55ECA21E5}"/>
          </ac:spMkLst>
        </pc:spChg>
        <pc:spChg chg="mod">
          <ac:chgData name="Elen Tonoyan" userId="a081e7e5-dafd-4abb-ad1b-4e186d3e8c55" providerId="ADAL" clId="{1F8FF33E-E7B4-4269-AF6D-3D2C980F486A}" dt="2022-12-23T15:23:40.888" v="989"/>
          <ac:spMkLst>
            <pc:docMk/>
            <pc:sldMk cId="3158554098" sldId="264"/>
            <ac:spMk id="16" creationId="{42E0AA2D-3DBF-A33B-3FFA-DE51CAB0498E}"/>
          </ac:spMkLst>
        </pc:spChg>
        <pc:spChg chg="mod">
          <ac:chgData name="Elen Tonoyan" userId="a081e7e5-dafd-4abb-ad1b-4e186d3e8c55" providerId="ADAL" clId="{1F8FF33E-E7B4-4269-AF6D-3D2C980F486A}" dt="2022-12-23T15:23:40.888" v="989"/>
          <ac:spMkLst>
            <pc:docMk/>
            <pc:sldMk cId="3158554098" sldId="264"/>
            <ac:spMk id="17" creationId="{F0DB8C48-ADD7-8CD3-D678-7E6094833211}"/>
          </ac:spMkLst>
        </pc:spChg>
        <pc:spChg chg="mod">
          <ac:chgData name="Elen Tonoyan" userId="a081e7e5-dafd-4abb-ad1b-4e186d3e8c55" providerId="ADAL" clId="{1F8FF33E-E7B4-4269-AF6D-3D2C980F486A}" dt="2022-12-23T15:23:40.888" v="989"/>
          <ac:spMkLst>
            <pc:docMk/>
            <pc:sldMk cId="3158554098" sldId="264"/>
            <ac:spMk id="18" creationId="{490211DD-E687-9CC1-87C7-4B013B4B3BDE}"/>
          </ac:spMkLst>
        </pc:spChg>
        <pc:spChg chg="mod">
          <ac:chgData name="Elen Tonoyan" userId="a081e7e5-dafd-4abb-ad1b-4e186d3e8c55" providerId="ADAL" clId="{1F8FF33E-E7B4-4269-AF6D-3D2C980F486A}" dt="2022-12-23T15:23:40.888" v="989"/>
          <ac:spMkLst>
            <pc:docMk/>
            <pc:sldMk cId="3158554098" sldId="264"/>
            <ac:spMk id="19" creationId="{C79530F1-5A09-6E83-8E03-B930E04B715C}"/>
          </ac:spMkLst>
        </pc:spChg>
        <pc:spChg chg="mod">
          <ac:chgData name="Elen Tonoyan" userId="a081e7e5-dafd-4abb-ad1b-4e186d3e8c55" providerId="ADAL" clId="{1F8FF33E-E7B4-4269-AF6D-3D2C980F486A}" dt="2022-12-23T15:23:40.888" v="989"/>
          <ac:spMkLst>
            <pc:docMk/>
            <pc:sldMk cId="3158554098" sldId="264"/>
            <ac:spMk id="20" creationId="{9D589DEF-6701-BD7D-D37B-30742B6A72A8}"/>
          </ac:spMkLst>
        </pc:spChg>
        <pc:spChg chg="mod">
          <ac:chgData name="Elen Tonoyan" userId="a081e7e5-dafd-4abb-ad1b-4e186d3e8c55" providerId="ADAL" clId="{1F8FF33E-E7B4-4269-AF6D-3D2C980F486A}" dt="2022-12-23T15:23:40.888" v="989"/>
          <ac:spMkLst>
            <pc:docMk/>
            <pc:sldMk cId="3158554098" sldId="264"/>
            <ac:spMk id="21" creationId="{41C5137E-13AA-FA55-7942-3F617859FFF6}"/>
          </ac:spMkLst>
        </pc:spChg>
        <pc:spChg chg="mod">
          <ac:chgData name="Elen Tonoyan" userId="a081e7e5-dafd-4abb-ad1b-4e186d3e8c55" providerId="ADAL" clId="{1F8FF33E-E7B4-4269-AF6D-3D2C980F486A}" dt="2022-12-23T15:23:40.888" v="989"/>
          <ac:spMkLst>
            <pc:docMk/>
            <pc:sldMk cId="3158554098" sldId="264"/>
            <ac:spMk id="22" creationId="{02E01D2F-77AE-F106-F3B5-758D8FF56C2C}"/>
          </ac:spMkLst>
        </pc:spChg>
        <pc:spChg chg="mod">
          <ac:chgData name="Elen Tonoyan" userId="a081e7e5-dafd-4abb-ad1b-4e186d3e8c55" providerId="ADAL" clId="{1F8FF33E-E7B4-4269-AF6D-3D2C980F486A}" dt="2022-12-23T15:23:40.888" v="989"/>
          <ac:spMkLst>
            <pc:docMk/>
            <pc:sldMk cId="3158554098" sldId="264"/>
            <ac:spMk id="36" creationId="{8AAABCBA-BBCA-2150-342B-747453594657}"/>
          </ac:spMkLst>
        </pc:spChg>
        <pc:spChg chg="mod">
          <ac:chgData name="Elen Tonoyan" userId="a081e7e5-dafd-4abb-ad1b-4e186d3e8c55" providerId="ADAL" clId="{1F8FF33E-E7B4-4269-AF6D-3D2C980F486A}" dt="2022-12-23T15:23:40.888" v="989"/>
          <ac:spMkLst>
            <pc:docMk/>
            <pc:sldMk cId="3158554098" sldId="264"/>
            <ac:spMk id="37" creationId="{0BA6FE92-48FE-B233-6F3D-338249F774AC}"/>
          </ac:spMkLst>
        </pc:spChg>
        <pc:spChg chg="mod">
          <ac:chgData name="Elen Tonoyan" userId="a081e7e5-dafd-4abb-ad1b-4e186d3e8c55" providerId="ADAL" clId="{1F8FF33E-E7B4-4269-AF6D-3D2C980F486A}" dt="2022-12-23T15:23:40.888" v="989"/>
          <ac:spMkLst>
            <pc:docMk/>
            <pc:sldMk cId="3158554098" sldId="264"/>
            <ac:spMk id="40" creationId="{A7BC42D1-8224-D658-E7C7-A06B17AC0FCE}"/>
          </ac:spMkLst>
        </pc:spChg>
        <pc:spChg chg="mod">
          <ac:chgData name="Elen Tonoyan" userId="a081e7e5-dafd-4abb-ad1b-4e186d3e8c55" providerId="ADAL" clId="{1F8FF33E-E7B4-4269-AF6D-3D2C980F486A}" dt="2022-12-23T15:23:40.888" v="989"/>
          <ac:spMkLst>
            <pc:docMk/>
            <pc:sldMk cId="3158554098" sldId="264"/>
            <ac:spMk id="41" creationId="{0C81AF09-C850-6D56-8AB1-90CB94878A24}"/>
          </ac:spMkLst>
        </pc:spChg>
        <pc:spChg chg="mod">
          <ac:chgData name="Elen Tonoyan" userId="a081e7e5-dafd-4abb-ad1b-4e186d3e8c55" providerId="ADAL" clId="{1F8FF33E-E7B4-4269-AF6D-3D2C980F486A}" dt="2022-12-23T15:23:40.888" v="989"/>
          <ac:spMkLst>
            <pc:docMk/>
            <pc:sldMk cId="3158554098" sldId="264"/>
            <ac:spMk id="42" creationId="{21324EB1-7505-93C8-A7F5-16287B617205}"/>
          </ac:spMkLst>
        </pc:spChg>
        <pc:spChg chg="mod">
          <ac:chgData name="Elen Tonoyan" userId="a081e7e5-dafd-4abb-ad1b-4e186d3e8c55" providerId="ADAL" clId="{1F8FF33E-E7B4-4269-AF6D-3D2C980F486A}" dt="2022-12-23T15:23:40.888" v="989"/>
          <ac:spMkLst>
            <pc:docMk/>
            <pc:sldMk cId="3158554098" sldId="264"/>
            <ac:spMk id="50" creationId="{9E54D31A-E56F-46C5-EC88-48F69E7C8F70}"/>
          </ac:spMkLst>
        </pc:spChg>
        <pc:spChg chg="mod">
          <ac:chgData name="Elen Tonoyan" userId="a081e7e5-dafd-4abb-ad1b-4e186d3e8c55" providerId="ADAL" clId="{1F8FF33E-E7B4-4269-AF6D-3D2C980F486A}" dt="2022-12-23T15:23:40.888" v="989"/>
          <ac:spMkLst>
            <pc:docMk/>
            <pc:sldMk cId="3158554098" sldId="264"/>
            <ac:spMk id="51" creationId="{6B8DEEC9-D682-3032-D363-E22005B56C8B}"/>
          </ac:spMkLst>
        </pc:spChg>
        <pc:spChg chg="mod">
          <ac:chgData name="Elen Tonoyan" userId="a081e7e5-dafd-4abb-ad1b-4e186d3e8c55" providerId="ADAL" clId="{1F8FF33E-E7B4-4269-AF6D-3D2C980F486A}" dt="2022-12-23T15:23:40.888" v="989"/>
          <ac:spMkLst>
            <pc:docMk/>
            <pc:sldMk cId="3158554098" sldId="264"/>
            <ac:spMk id="52" creationId="{B672F6C4-160C-81FA-93D1-4731DC77F610}"/>
          </ac:spMkLst>
        </pc:spChg>
        <pc:spChg chg="mod">
          <ac:chgData name="Elen Tonoyan" userId="a081e7e5-dafd-4abb-ad1b-4e186d3e8c55" providerId="ADAL" clId="{1F8FF33E-E7B4-4269-AF6D-3D2C980F486A}" dt="2022-12-23T15:23:40.888" v="989"/>
          <ac:spMkLst>
            <pc:docMk/>
            <pc:sldMk cId="3158554098" sldId="264"/>
            <ac:spMk id="53" creationId="{551A399F-6A7B-04D2-A580-A77D9BA5B735}"/>
          </ac:spMkLst>
        </pc:spChg>
        <pc:spChg chg="add del mod">
          <ac:chgData name="Elen Tonoyan" userId="a081e7e5-dafd-4abb-ad1b-4e186d3e8c55" providerId="ADAL" clId="{1F8FF33E-E7B4-4269-AF6D-3D2C980F486A}" dt="2022-12-23T15:26:59.490" v="1027"/>
          <ac:spMkLst>
            <pc:docMk/>
            <pc:sldMk cId="3158554098" sldId="264"/>
            <ac:spMk id="60" creationId="{92544920-B2CD-73FF-0F06-A8A30A7C35B7}"/>
          </ac:spMkLst>
        </pc:spChg>
        <pc:spChg chg="add mod">
          <ac:chgData name="Elen Tonoyan" userId="a081e7e5-dafd-4abb-ad1b-4e186d3e8c55" providerId="ADAL" clId="{1F8FF33E-E7B4-4269-AF6D-3D2C980F486A}" dt="2022-12-23T15:30:01.264" v="1072" actId="1076"/>
          <ac:spMkLst>
            <pc:docMk/>
            <pc:sldMk cId="3158554098" sldId="264"/>
            <ac:spMk id="61" creationId="{3F86A1BC-97C1-61A6-706A-8A5EDFB7160E}"/>
          </ac:spMkLst>
        </pc:spChg>
        <pc:spChg chg="add mod">
          <ac:chgData name="Elen Tonoyan" userId="a081e7e5-dafd-4abb-ad1b-4e186d3e8c55" providerId="ADAL" clId="{1F8FF33E-E7B4-4269-AF6D-3D2C980F486A}" dt="2022-12-23T15:30:52.108" v="1085" actId="20577"/>
          <ac:spMkLst>
            <pc:docMk/>
            <pc:sldMk cId="3158554098" sldId="264"/>
            <ac:spMk id="63" creationId="{D2EEA55D-E1F0-30A6-B1FD-8AB8CBA97775}"/>
          </ac:spMkLst>
        </pc:spChg>
        <pc:spChg chg="add mod">
          <ac:chgData name="Elen Tonoyan" userId="a081e7e5-dafd-4abb-ad1b-4e186d3e8c55" providerId="ADAL" clId="{1F8FF33E-E7B4-4269-AF6D-3D2C980F486A}" dt="2022-12-23T15:31:02.487" v="1093" actId="20577"/>
          <ac:spMkLst>
            <pc:docMk/>
            <pc:sldMk cId="3158554098" sldId="264"/>
            <ac:spMk id="64" creationId="{2828C17F-D117-3E5C-FC54-E869AFEDD45F}"/>
          </ac:spMkLst>
        </pc:spChg>
        <pc:spChg chg="add mod">
          <ac:chgData name="Elen Tonoyan" userId="a081e7e5-dafd-4abb-ad1b-4e186d3e8c55" providerId="ADAL" clId="{1F8FF33E-E7B4-4269-AF6D-3D2C980F486A}" dt="2022-12-23T16:24:56.658" v="1334" actId="1076"/>
          <ac:spMkLst>
            <pc:docMk/>
            <pc:sldMk cId="3158554098" sldId="264"/>
            <ac:spMk id="65" creationId="{EEB95762-0303-B5A3-3689-A23C6ED491CC}"/>
          </ac:spMkLst>
        </pc:spChg>
        <pc:spChg chg="add mod">
          <ac:chgData name="Elen Tonoyan" userId="a081e7e5-dafd-4abb-ad1b-4e186d3e8c55" providerId="ADAL" clId="{1F8FF33E-E7B4-4269-AF6D-3D2C980F486A}" dt="2022-12-23T16:24:56.658" v="1334" actId="1076"/>
          <ac:spMkLst>
            <pc:docMk/>
            <pc:sldMk cId="3158554098" sldId="264"/>
            <ac:spMk id="78" creationId="{42FC9548-CD22-43FC-A323-FFF50133E9B2}"/>
          </ac:spMkLst>
        </pc:spChg>
        <pc:spChg chg="add mod">
          <ac:chgData name="Elen Tonoyan" userId="a081e7e5-dafd-4abb-ad1b-4e186d3e8c55" providerId="ADAL" clId="{1F8FF33E-E7B4-4269-AF6D-3D2C980F486A}" dt="2022-12-23T16:24:56.658" v="1334" actId="1076"/>
          <ac:spMkLst>
            <pc:docMk/>
            <pc:sldMk cId="3158554098" sldId="264"/>
            <ac:spMk id="79" creationId="{03A3FE83-E4B9-D6B7-4048-90ED8463E0DD}"/>
          </ac:spMkLst>
        </pc:spChg>
        <pc:spChg chg="add mod">
          <ac:chgData name="Elen Tonoyan" userId="a081e7e5-dafd-4abb-ad1b-4e186d3e8c55" providerId="ADAL" clId="{1F8FF33E-E7B4-4269-AF6D-3D2C980F486A}" dt="2022-12-23T16:24:56.658" v="1334" actId="1076"/>
          <ac:spMkLst>
            <pc:docMk/>
            <pc:sldMk cId="3158554098" sldId="264"/>
            <ac:spMk id="80" creationId="{ED7C91C4-FD8D-AFCD-1F04-136EA62CF9CB}"/>
          </ac:spMkLst>
        </pc:spChg>
        <pc:spChg chg="add mod">
          <ac:chgData name="Elen Tonoyan" userId="a081e7e5-dafd-4abb-ad1b-4e186d3e8c55" providerId="ADAL" clId="{1F8FF33E-E7B4-4269-AF6D-3D2C980F486A}" dt="2022-12-23T16:24:56.658" v="1334" actId="1076"/>
          <ac:spMkLst>
            <pc:docMk/>
            <pc:sldMk cId="3158554098" sldId="264"/>
            <ac:spMk id="81" creationId="{891B810F-97E6-E704-0332-E3A9622190F1}"/>
          </ac:spMkLst>
        </pc:spChg>
        <pc:spChg chg="add mod">
          <ac:chgData name="Elen Tonoyan" userId="a081e7e5-dafd-4abb-ad1b-4e186d3e8c55" providerId="ADAL" clId="{1F8FF33E-E7B4-4269-AF6D-3D2C980F486A}" dt="2022-12-23T16:24:56.658" v="1334" actId="1076"/>
          <ac:spMkLst>
            <pc:docMk/>
            <pc:sldMk cId="3158554098" sldId="264"/>
            <ac:spMk id="99" creationId="{FB6B6295-F36B-47F2-0B87-BFB008559261}"/>
          </ac:spMkLst>
        </pc:spChg>
        <pc:spChg chg="add mod">
          <ac:chgData name="Elen Tonoyan" userId="a081e7e5-dafd-4abb-ad1b-4e186d3e8c55" providerId="ADAL" clId="{1F8FF33E-E7B4-4269-AF6D-3D2C980F486A}" dt="2022-12-23T16:24:56.658" v="1334" actId="1076"/>
          <ac:spMkLst>
            <pc:docMk/>
            <pc:sldMk cId="3158554098" sldId="264"/>
            <ac:spMk id="100" creationId="{34028D2E-4AA3-DBDA-038F-5CD7BA0971E8}"/>
          </ac:spMkLst>
        </pc:spChg>
        <pc:spChg chg="add mod">
          <ac:chgData name="Elen Tonoyan" userId="a081e7e5-dafd-4abb-ad1b-4e186d3e8c55" providerId="ADAL" clId="{1F8FF33E-E7B4-4269-AF6D-3D2C980F486A}" dt="2022-12-23T16:24:56.658" v="1334" actId="1076"/>
          <ac:spMkLst>
            <pc:docMk/>
            <pc:sldMk cId="3158554098" sldId="264"/>
            <ac:spMk id="101" creationId="{6560D769-AA02-AD43-7B64-3C8CF1B43676}"/>
          </ac:spMkLst>
        </pc:spChg>
        <pc:spChg chg="add mod">
          <ac:chgData name="Elen Tonoyan" userId="a081e7e5-dafd-4abb-ad1b-4e186d3e8c55" providerId="ADAL" clId="{1F8FF33E-E7B4-4269-AF6D-3D2C980F486A}" dt="2022-12-23T17:58:04.060" v="2252" actId="122"/>
          <ac:spMkLst>
            <pc:docMk/>
            <pc:sldMk cId="3158554098" sldId="264"/>
            <ac:spMk id="103" creationId="{279B2A29-B1ED-47CE-8227-DE05A6D73585}"/>
          </ac:spMkLst>
        </pc:spChg>
        <pc:grpChg chg="add del mod">
          <ac:chgData name="Elen Tonoyan" userId="a081e7e5-dafd-4abb-ad1b-4e186d3e8c55" providerId="ADAL" clId="{1F8FF33E-E7B4-4269-AF6D-3D2C980F486A}" dt="2022-12-23T15:23:42.212" v="990"/>
          <ac:grpSpMkLst>
            <pc:docMk/>
            <pc:sldMk cId="3158554098" sldId="264"/>
            <ac:grpSpMk id="13" creationId="{52EAF796-2E62-F0C6-CA5D-5DAA99D2082E}"/>
          </ac:grpSpMkLst>
        </pc:grpChg>
        <pc:grpChg chg="mod">
          <ac:chgData name="Elen Tonoyan" userId="a081e7e5-dafd-4abb-ad1b-4e186d3e8c55" providerId="ADAL" clId="{1F8FF33E-E7B4-4269-AF6D-3D2C980F486A}" dt="2022-12-23T15:23:40.888" v="989"/>
          <ac:grpSpMkLst>
            <pc:docMk/>
            <pc:sldMk cId="3158554098" sldId="264"/>
            <ac:grpSpMk id="43" creationId="{40AB3BA6-A8E8-C72F-0B34-6E247AD573A3}"/>
          </ac:grpSpMkLst>
        </pc:grpChg>
        <pc:cxnChg chg="add mod">
          <ac:chgData name="Elen Tonoyan" userId="a081e7e5-dafd-4abb-ad1b-4e186d3e8c55" providerId="ADAL" clId="{1F8FF33E-E7B4-4269-AF6D-3D2C980F486A}" dt="2022-12-23T15:30:12.713" v="1073" actId="1076"/>
          <ac:cxnSpMkLst>
            <pc:docMk/>
            <pc:sldMk cId="3158554098" sldId="264"/>
            <ac:cxnSpMk id="4" creationId="{9608D0AF-3641-038C-3FDF-C8C8608BE488}"/>
          </ac:cxnSpMkLst>
        </pc:cxnChg>
        <pc:cxnChg chg="mod">
          <ac:chgData name="Elen Tonoyan" userId="a081e7e5-dafd-4abb-ad1b-4e186d3e8c55" providerId="ADAL" clId="{1F8FF33E-E7B4-4269-AF6D-3D2C980F486A}" dt="2022-12-23T15:23:40.888" v="989"/>
          <ac:cxnSpMkLst>
            <pc:docMk/>
            <pc:sldMk cId="3158554098" sldId="264"/>
            <ac:cxnSpMk id="23" creationId="{FA081325-4DBA-097F-01F2-830A6CD6A861}"/>
          </ac:cxnSpMkLst>
        </pc:cxnChg>
        <pc:cxnChg chg="mod">
          <ac:chgData name="Elen Tonoyan" userId="a081e7e5-dafd-4abb-ad1b-4e186d3e8c55" providerId="ADAL" clId="{1F8FF33E-E7B4-4269-AF6D-3D2C980F486A}" dt="2022-12-23T15:23:40.888" v="989"/>
          <ac:cxnSpMkLst>
            <pc:docMk/>
            <pc:sldMk cId="3158554098" sldId="264"/>
            <ac:cxnSpMk id="24" creationId="{2AA38E3C-C7F9-DBF5-F9EB-BA817B5DCAB5}"/>
          </ac:cxnSpMkLst>
        </pc:cxnChg>
        <pc:cxnChg chg="mod">
          <ac:chgData name="Elen Tonoyan" userId="a081e7e5-dafd-4abb-ad1b-4e186d3e8c55" providerId="ADAL" clId="{1F8FF33E-E7B4-4269-AF6D-3D2C980F486A}" dt="2022-12-23T15:23:40.888" v="989"/>
          <ac:cxnSpMkLst>
            <pc:docMk/>
            <pc:sldMk cId="3158554098" sldId="264"/>
            <ac:cxnSpMk id="25" creationId="{830B1C87-47F2-D8B3-ED68-5361DAD2A040}"/>
          </ac:cxnSpMkLst>
        </pc:cxnChg>
        <pc:cxnChg chg="mod">
          <ac:chgData name="Elen Tonoyan" userId="a081e7e5-dafd-4abb-ad1b-4e186d3e8c55" providerId="ADAL" clId="{1F8FF33E-E7B4-4269-AF6D-3D2C980F486A}" dt="2022-12-23T15:23:40.888" v="989"/>
          <ac:cxnSpMkLst>
            <pc:docMk/>
            <pc:sldMk cId="3158554098" sldId="264"/>
            <ac:cxnSpMk id="26" creationId="{D3C87147-5331-24E6-D771-3701A9780AE3}"/>
          </ac:cxnSpMkLst>
        </pc:cxnChg>
        <pc:cxnChg chg="mod">
          <ac:chgData name="Elen Tonoyan" userId="a081e7e5-dafd-4abb-ad1b-4e186d3e8c55" providerId="ADAL" clId="{1F8FF33E-E7B4-4269-AF6D-3D2C980F486A}" dt="2022-12-23T15:23:40.888" v="989"/>
          <ac:cxnSpMkLst>
            <pc:docMk/>
            <pc:sldMk cId="3158554098" sldId="264"/>
            <ac:cxnSpMk id="27" creationId="{C66D12C0-0B79-EB47-349B-55086A2E9BE0}"/>
          </ac:cxnSpMkLst>
        </pc:cxnChg>
        <pc:cxnChg chg="mod">
          <ac:chgData name="Elen Tonoyan" userId="a081e7e5-dafd-4abb-ad1b-4e186d3e8c55" providerId="ADAL" clId="{1F8FF33E-E7B4-4269-AF6D-3D2C980F486A}" dt="2022-12-23T15:23:40.888" v="989"/>
          <ac:cxnSpMkLst>
            <pc:docMk/>
            <pc:sldMk cId="3158554098" sldId="264"/>
            <ac:cxnSpMk id="28" creationId="{5D1A9940-3C5A-5021-2764-39FC46FAE271}"/>
          </ac:cxnSpMkLst>
        </pc:cxnChg>
        <pc:cxnChg chg="mod">
          <ac:chgData name="Elen Tonoyan" userId="a081e7e5-dafd-4abb-ad1b-4e186d3e8c55" providerId="ADAL" clId="{1F8FF33E-E7B4-4269-AF6D-3D2C980F486A}" dt="2022-12-23T15:23:40.888" v="989"/>
          <ac:cxnSpMkLst>
            <pc:docMk/>
            <pc:sldMk cId="3158554098" sldId="264"/>
            <ac:cxnSpMk id="29" creationId="{EC909894-A99C-0712-3167-4445E898BB5E}"/>
          </ac:cxnSpMkLst>
        </pc:cxnChg>
        <pc:cxnChg chg="mod">
          <ac:chgData name="Elen Tonoyan" userId="a081e7e5-dafd-4abb-ad1b-4e186d3e8c55" providerId="ADAL" clId="{1F8FF33E-E7B4-4269-AF6D-3D2C980F486A}" dt="2022-12-23T15:23:40.888" v="989"/>
          <ac:cxnSpMkLst>
            <pc:docMk/>
            <pc:sldMk cId="3158554098" sldId="264"/>
            <ac:cxnSpMk id="30" creationId="{12D5C837-797B-E4FB-7CBD-AAAC9B7441A1}"/>
          </ac:cxnSpMkLst>
        </pc:cxnChg>
        <pc:cxnChg chg="mod">
          <ac:chgData name="Elen Tonoyan" userId="a081e7e5-dafd-4abb-ad1b-4e186d3e8c55" providerId="ADAL" clId="{1F8FF33E-E7B4-4269-AF6D-3D2C980F486A}" dt="2022-12-23T15:23:40.888" v="989"/>
          <ac:cxnSpMkLst>
            <pc:docMk/>
            <pc:sldMk cId="3158554098" sldId="264"/>
            <ac:cxnSpMk id="31" creationId="{EF8875DD-816A-73BA-30C9-5C203AFF36B9}"/>
          </ac:cxnSpMkLst>
        </pc:cxnChg>
        <pc:cxnChg chg="mod">
          <ac:chgData name="Elen Tonoyan" userId="a081e7e5-dafd-4abb-ad1b-4e186d3e8c55" providerId="ADAL" clId="{1F8FF33E-E7B4-4269-AF6D-3D2C980F486A}" dt="2022-12-23T15:23:40.888" v="989"/>
          <ac:cxnSpMkLst>
            <pc:docMk/>
            <pc:sldMk cId="3158554098" sldId="264"/>
            <ac:cxnSpMk id="32" creationId="{D32D9CDF-4CAA-B0AC-E595-32B2EA7AFB93}"/>
          </ac:cxnSpMkLst>
        </pc:cxnChg>
        <pc:cxnChg chg="mod">
          <ac:chgData name="Elen Tonoyan" userId="a081e7e5-dafd-4abb-ad1b-4e186d3e8c55" providerId="ADAL" clId="{1F8FF33E-E7B4-4269-AF6D-3D2C980F486A}" dt="2022-12-23T15:23:40.888" v="989"/>
          <ac:cxnSpMkLst>
            <pc:docMk/>
            <pc:sldMk cId="3158554098" sldId="264"/>
            <ac:cxnSpMk id="33" creationId="{8BB0003F-6F19-ECE8-CA02-81216C8179E4}"/>
          </ac:cxnSpMkLst>
        </pc:cxnChg>
        <pc:cxnChg chg="mod">
          <ac:chgData name="Elen Tonoyan" userId="a081e7e5-dafd-4abb-ad1b-4e186d3e8c55" providerId="ADAL" clId="{1F8FF33E-E7B4-4269-AF6D-3D2C980F486A}" dt="2022-12-23T15:23:40.888" v="989"/>
          <ac:cxnSpMkLst>
            <pc:docMk/>
            <pc:sldMk cId="3158554098" sldId="264"/>
            <ac:cxnSpMk id="34" creationId="{A4A66F5D-3C86-A776-5C82-B185CC2638DB}"/>
          </ac:cxnSpMkLst>
        </pc:cxnChg>
        <pc:cxnChg chg="mod">
          <ac:chgData name="Elen Tonoyan" userId="a081e7e5-dafd-4abb-ad1b-4e186d3e8c55" providerId="ADAL" clId="{1F8FF33E-E7B4-4269-AF6D-3D2C980F486A}" dt="2022-12-23T15:23:40.888" v="989"/>
          <ac:cxnSpMkLst>
            <pc:docMk/>
            <pc:sldMk cId="3158554098" sldId="264"/>
            <ac:cxnSpMk id="35" creationId="{06877027-0095-3E0D-501F-28268449D7EC}"/>
          </ac:cxnSpMkLst>
        </pc:cxnChg>
        <pc:cxnChg chg="mod">
          <ac:chgData name="Elen Tonoyan" userId="a081e7e5-dafd-4abb-ad1b-4e186d3e8c55" providerId="ADAL" clId="{1F8FF33E-E7B4-4269-AF6D-3D2C980F486A}" dt="2022-12-23T15:23:40.888" v="989"/>
          <ac:cxnSpMkLst>
            <pc:docMk/>
            <pc:sldMk cId="3158554098" sldId="264"/>
            <ac:cxnSpMk id="38" creationId="{7A5BD7C8-9273-E9B7-FB97-43CE28A3E0D3}"/>
          </ac:cxnSpMkLst>
        </pc:cxnChg>
        <pc:cxnChg chg="mod">
          <ac:chgData name="Elen Tonoyan" userId="a081e7e5-dafd-4abb-ad1b-4e186d3e8c55" providerId="ADAL" clId="{1F8FF33E-E7B4-4269-AF6D-3D2C980F486A}" dt="2022-12-23T15:23:40.888" v="989"/>
          <ac:cxnSpMkLst>
            <pc:docMk/>
            <pc:sldMk cId="3158554098" sldId="264"/>
            <ac:cxnSpMk id="39" creationId="{309B49AA-E403-5109-C0E7-974132664E4B}"/>
          </ac:cxnSpMkLst>
        </pc:cxnChg>
        <pc:cxnChg chg="mod">
          <ac:chgData name="Elen Tonoyan" userId="a081e7e5-dafd-4abb-ad1b-4e186d3e8c55" providerId="ADAL" clId="{1F8FF33E-E7B4-4269-AF6D-3D2C980F486A}" dt="2022-12-23T15:23:40.888" v="989"/>
          <ac:cxnSpMkLst>
            <pc:docMk/>
            <pc:sldMk cId="3158554098" sldId="264"/>
            <ac:cxnSpMk id="44" creationId="{396999D2-6D40-E291-F2DF-1337D9DC58D7}"/>
          </ac:cxnSpMkLst>
        </pc:cxnChg>
        <pc:cxnChg chg="mod">
          <ac:chgData name="Elen Tonoyan" userId="a081e7e5-dafd-4abb-ad1b-4e186d3e8c55" providerId="ADAL" clId="{1F8FF33E-E7B4-4269-AF6D-3D2C980F486A}" dt="2022-12-23T15:23:40.888" v="989"/>
          <ac:cxnSpMkLst>
            <pc:docMk/>
            <pc:sldMk cId="3158554098" sldId="264"/>
            <ac:cxnSpMk id="45" creationId="{67CA7228-C388-8915-A557-462C6D253754}"/>
          </ac:cxnSpMkLst>
        </pc:cxnChg>
        <pc:cxnChg chg="mod">
          <ac:chgData name="Elen Tonoyan" userId="a081e7e5-dafd-4abb-ad1b-4e186d3e8c55" providerId="ADAL" clId="{1F8FF33E-E7B4-4269-AF6D-3D2C980F486A}" dt="2022-12-23T15:23:40.888" v="989"/>
          <ac:cxnSpMkLst>
            <pc:docMk/>
            <pc:sldMk cId="3158554098" sldId="264"/>
            <ac:cxnSpMk id="46" creationId="{9FB0C26E-C8C8-9A90-9ABE-00A924FFA6E7}"/>
          </ac:cxnSpMkLst>
        </pc:cxnChg>
        <pc:cxnChg chg="mod">
          <ac:chgData name="Elen Tonoyan" userId="a081e7e5-dafd-4abb-ad1b-4e186d3e8c55" providerId="ADAL" clId="{1F8FF33E-E7B4-4269-AF6D-3D2C980F486A}" dt="2022-12-23T15:23:40.888" v="989"/>
          <ac:cxnSpMkLst>
            <pc:docMk/>
            <pc:sldMk cId="3158554098" sldId="264"/>
            <ac:cxnSpMk id="47" creationId="{39506E3F-AB98-801E-F28D-2FCFAE6B5992}"/>
          </ac:cxnSpMkLst>
        </pc:cxnChg>
        <pc:cxnChg chg="mod">
          <ac:chgData name="Elen Tonoyan" userId="a081e7e5-dafd-4abb-ad1b-4e186d3e8c55" providerId="ADAL" clId="{1F8FF33E-E7B4-4269-AF6D-3D2C980F486A}" dt="2022-12-23T15:23:40.888" v="989"/>
          <ac:cxnSpMkLst>
            <pc:docMk/>
            <pc:sldMk cId="3158554098" sldId="264"/>
            <ac:cxnSpMk id="48" creationId="{A843406C-FE50-91A1-E69C-D68A4025BEE6}"/>
          </ac:cxnSpMkLst>
        </pc:cxnChg>
        <pc:cxnChg chg="mod">
          <ac:chgData name="Elen Tonoyan" userId="a081e7e5-dafd-4abb-ad1b-4e186d3e8c55" providerId="ADAL" clId="{1F8FF33E-E7B4-4269-AF6D-3D2C980F486A}" dt="2022-12-23T15:23:40.888" v="989"/>
          <ac:cxnSpMkLst>
            <pc:docMk/>
            <pc:sldMk cId="3158554098" sldId="264"/>
            <ac:cxnSpMk id="49" creationId="{52C839A3-F6C3-B9D6-004B-3F01F242FB6F}"/>
          </ac:cxnSpMkLst>
        </pc:cxnChg>
        <pc:cxnChg chg="add del mod">
          <ac:chgData name="Elen Tonoyan" userId="a081e7e5-dafd-4abb-ad1b-4e186d3e8c55" providerId="ADAL" clId="{1F8FF33E-E7B4-4269-AF6D-3D2C980F486A}" dt="2022-12-23T15:23:42.212" v="990"/>
          <ac:cxnSpMkLst>
            <pc:docMk/>
            <pc:sldMk cId="3158554098" sldId="264"/>
            <ac:cxnSpMk id="54" creationId="{6DABFF0B-DBCF-683E-90F8-6EF7319FB140}"/>
          </ac:cxnSpMkLst>
        </pc:cxnChg>
        <pc:cxnChg chg="add del mod">
          <ac:chgData name="Elen Tonoyan" userId="a081e7e5-dafd-4abb-ad1b-4e186d3e8c55" providerId="ADAL" clId="{1F8FF33E-E7B4-4269-AF6D-3D2C980F486A}" dt="2022-12-23T15:23:42.212" v="990"/>
          <ac:cxnSpMkLst>
            <pc:docMk/>
            <pc:sldMk cId="3158554098" sldId="264"/>
            <ac:cxnSpMk id="55" creationId="{B9F32E52-C6AB-6681-444E-E41254CE91C5}"/>
          </ac:cxnSpMkLst>
        </pc:cxnChg>
        <pc:cxnChg chg="add del mod">
          <ac:chgData name="Elen Tonoyan" userId="a081e7e5-dafd-4abb-ad1b-4e186d3e8c55" providerId="ADAL" clId="{1F8FF33E-E7B4-4269-AF6D-3D2C980F486A}" dt="2022-12-23T15:23:55.035" v="995" actId="478"/>
          <ac:cxnSpMkLst>
            <pc:docMk/>
            <pc:sldMk cId="3158554098" sldId="264"/>
            <ac:cxnSpMk id="56" creationId="{37592736-39DE-650A-CFC5-12E6447D6FCC}"/>
          </ac:cxnSpMkLst>
        </pc:cxnChg>
        <pc:cxnChg chg="add mod">
          <ac:chgData name="Elen Tonoyan" userId="a081e7e5-dafd-4abb-ad1b-4e186d3e8c55" providerId="ADAL" clId="{1F8FF33E-E7B4-4269-AF6D-3D2C980F486A}" dt="2022-12-23T15:26:55.556" v="1024" actId="1076"/>
          <ac:cxnSpMkLst>
            <pc:docMk/>
            <pc:sldMk cId="3158554098" sldId="264"/>
            <ac:cxnSpMk id="58" creationId="{3EF31C1F-3678-464D-627E-A1668D518E60}"/>
          </ac:cxnSpMkLst>
        </pc:cxnChg>
        <pc:cxnChg chg="add mod">
          <ac:chgData name="Elen Tonoyan" userId="a081e7e5-dafd-4abb-ad1b-4e186d3e8c55" providerId="ADAL" clId="{1F8FF33E-E7B4-4269-AF6D-3D2C980F486A}" dt="2022-12-23T15:26:59.173" v="1025" actId="1076"/>
          <ac:cxnSpMkLst>
            <pc:docMk/>
            <pc:sldMk cId="3158554098" sldId="264"/>
            <ac:cxnSpMk id="59" creationId="{5E1124AE-B53B-ECFA-14E0-C8B2E27F4A2E}"/>
          </ac:cxnSpMkLst>
        </pc:cxnChg>
        <pc:cxnChg chg="add del mod">
          <ac:chgData name="Elen Tonoyan" userId="a081e7e5-dafd-4abb-ad1b-4e186d3e8c55" providerId="ADAL" clId="{1F8FF33E-E7B4-4269-AF6D-3D2C980F486A}" dt="2022-12-23T15:30:29.939" v="1075"/>
          <ac:cxnSpMkLst>
            <pc:docMk/>
            <pc:sldMk cId="3158554098" sldId="264"/>
            <ac:cxnSpMk id="62" creationId="{63289DDD-395A-1827-95D9-798A5B0EE7F1}"/>
          </ac:cxnSpMkLst>
        </pc:cxnChg>
        <pc:cxnChg chg="add mod">
          <ac:chgData name="Elen Tonoyan" userId="a081e7e5-dafd-4abb-ad1b-4e186d3e8c55" providerId="ADAL" clId="{1F8FF33E-E7B4-4269-AF6D-3D2C980F486A}" dt="2022-12-23T16:24:56.658" v="1334" actId="1076"/>
          <ac:cxnSpMkLst>
            <pc:docMk/>
            <pc:sldMk cId="3158554098" sldId="264"/>
            <ac:cxnSpMk id="67" creationId="{B5BF5B79-937D-C9D0-E701-F25D90D61494}"/>
          </ac:cxnSpMkLst>
        </pc:cxnChg>
        <pc:cxnChg chg="add mod">
          <ac:chgData name="Elen Tonoyan" userId="a081e7e5-dafd-4abb-ad1b-4e186d3e8c55" providerId="ADAL" clId="{1F8FF33E-E7B4-4269-AF6D-3D2C980F486A}" dt="2022-12-23T16:24:56.658" v="1334" actId="1076"/>
          <ac:cxnSpMkLst>
            <pc:docMk/>
            <pc:sldMk cId="3158554098" sldId="264"/>
            <ac:cxnSpMk id="82" creationId="{37BE6710-0606-5C51-F062-CA2DCA02E248}"/>
          </ac:cxnSpMkLst>
        </pc:cxnChg>
        <pc:cxnChg chg="add mod">
          <ac:chgData name="Elen Tonoyan" userId="a081e7e5-dafd-4abb-ad1b-4e186d3e8c55" providerId="ADAL" clId="{1F8FF33E-E7B4-4269-AF6D-3D2C980F486A}" dt="2022-12-24T06:33:21.611" v="2352" actId="13822"/>
          <ac:cxnSpMkLst>
            <pc:docMk/>
            <pc:sldMk cId="3158554098" sldId="264"/>
            <ac:cxnSpMk id="90" creationId="{C9DB3290-FCD7-5D98-A4F3-34C3962A88A2}"/>
          </ac:cxnSpMkLst>
        </pc:cxnChg>
        <pc:cxnChg chg="add mod">
          <ac:chgData name="Elen Tonoyan" userId="a081e7e5-dafd-4abb-ad1b-4e186d3e8c55" providerId="ADAL" clId="{1F8FF33E-E7B4-4269-AF6D-3D2C980F486A}" dt="2022-12-23T16:24:56.658" v="1334" actId="1076"/>
          <ac:cxnSpMkLst>
            <pc:docMk/>
            <pc:sldMk cId="3158554098" sldId="264"/>
            <ac:cxnSpMk id="91" creationId="{4E880D07-3F9E-CC53-CFD6-700C7E5B6BD7}"/>
          </ac:cxnSpMkLst>
        </pc:cxnChg>
      </pc:sldChg>
      <pc:sldChg chg="addSp delSp modSp add mod">
        <pc:chgData name="Elen Tonoyan" userId="a081e7e5-dafd-4abb-ad1b-4e186d3e8c55" providerId="ADAL" clId="{1F8FF33E-E7B4-4269-AF6D-3D2C980F486A}" dt="2022-12-24T04:45:19.256" v="2279" actId="478"/>
        <pc:sldMkLst>
          <pc:docMk/>
          <pc:sldMk cId="3826266796" sldId="265"/>
        </pc:sldMkLst>
        <pc:spChg chg="mod">
          <ac:chgData name="Elen Tonoyan" userId="a081e7e5-dafd-4abb-ad1b-4e186d3e8c55" providerId="ADAL" clId="{1F8FF33E-E7B4-4269-AF6D-3D2C980F486A}" dt="2022-12-23T17:58:19.371" v="2256" actId="14100"/>
          <ac:spMkLst>
            <pc:docMk/>
            <pc:sldMk cId="3826266796" sldId="265"/>
            <ac:spMk id="2" creationId="{DAF55E27-94C3-4CC5-4B59-C2BBC31365C8}"/>
          </ac:spMkLst>
        </pc:spChg>
        <pc:spChg chg="add mod">
          <ac:chgData name="Elen Tonoyan" userId="a081e7e5-dafd-4abb-ad1b-4e186d3e8c55" providerId="ADAL" clId="{1F8FF33E-E7B4-4269-AF6D-3D2C980F486A}" dt="2022-12-23T16:25:12.677" v="1337" actId="1076"/>
          <ac:spMkLst>
            <pc:docMk/>
            <pc:sldMk cId="3826266796" sldId="265"/>
            <ac:spMk id="6" creationId="{414B6D7D-EF36-0471-72BD-A4AB47F6C44B}"/>
          </ac:spMkLst>
        </pc:spChg>
        <pc:spChg chg="add mod">
          <ac:chgData name="Elen Tonoyan" userId="a081e7e5-dafd-4abb-ad1b-4e186d3e8c55" providerId="ADAL" clId="{1F8FF33E-E7B4-4269-AF6D-3D2C980F486A}" dt="2022-12-23T17:57:20.891" v="2243" actId="20577"/>
          <ac:spMkLst>
            <pc:docMk/>
            <pc:sldMk cId="3826266796" sldId="265"/>
            <ac:spMk id="12" creationId="{676A7067-E3E5-72C6-1FED-41B7CFD1C3F2}"/>
          </ac:spMkLst>
        </pc:spChg>
        <pc:spChg chg="add mod">
          <ac:chgData name="Elen Tonoyan" userId="a081e7e5-dafd-4abb-ad1b-4e186d3e8c55" providerId="ADAL" clId="{1F8FF33E-E7B4-4269-AF6D-3D2C980F486A}" dt="2022-12-23T17:58:12.419" v="2254" actId="14100"/>
          <ac:spMkLst>
            <pc:docMk/>
            <pc:sldMk cId="3826266796" sldId="265"/>
            <ac:spMk id="14" creationId="{E96F67FB-63D2-C0F7-A3CF-976ADB88E476}"/>
          </ac:spMkLst>
        </pc:spChg>
        <pc:spChg chg="mod">
          <ac:chgData name="Elen Tonoyan" userId="a081e7e5-dafd-4abb-ad1b-4e186d3e8c55" providerId="ADAL" clId="{1F8FF33E-E7B4-4269-AF6D-3D2C980F486A}" dt="2022-12-23T16:25:12.677" v="1337" actId="1076"/>
          <ac:spMkLst>
            <pc:docMk/>
            <pc:sldMk cId="3826266796" sldId="265"/>
            <ac:spMk id="65" creationId="{EEB95762-0303-B5A3-3689-A23C6ED491CC}"/>
          </ac:spMkLst>
        </pc:spChg>
        <pc:spChg chg="mod">
          <ac:chgData name="Elen Tonoyan" userId="a081e7e5-dafd-4abb-ad1b-4e186d3e8c55" providerId="ADAL" clId="{1F8FF33E-E7B4-4269-AF6D-3D2C980F486A}" dt="2022-12-23T17:57:12.469" v="2231" actId="14100"/>
          <ac:spMkLst>
            <pc:docMk/>
            <pc:sldMk cId="3826266796" sldId="265"/>
            <ac:spMk id="78" creationId="{42FC9548-CD22-43FC-A323-FFF50133E9B2}"/>
          </ac:spMkLst>
        </pc:spChg>
        <pc:spChg chg="mod">
          <ac:chgData name="Elen Tonoyan" userId="a081e7e5-dafd-4abb-ad1b-4e186d3e8c55" providerId="ADAL" clId="{1F8FF33E-E7B4-4269-AF6D-3D2C980F486A}" dt="2022-12-23T16:25:12.677" v="1337" actId="1076"/>
          <ac:spMkLst>
            <pc:docMk/>
            <pc:sldMk cId="3826266796" sldId="265"/>
            <ac:spMk id="79" creationId="{03A3FE83-E4B9-D6B7-4048-90ED8463E0DD}"/>
          </ac:spMkLst>
        </pc:spChg>
        <pc:spChg chg="mod">
          <ac:chgData name="Elen Tonoyan" userId="a081e7e5-dafd-4abb-ad1b-4e186d3e8c55" providerId="ADAL" clId="{1F8FF33E-E7B4-4269-AF6D-3D2C980F486A}" dt="2022-12-23T16:25:12.677" v="1337" actId="1076"/>
          <ac:spMkLst>
            <pc:docMk/>
            <pc:sldMk cId="3826266796" sldId="265"/>
            <ac:spMk id="80" creationId="{ED7C91C4-FD8D-AFCD-1F04-136EA62CF9CB}"/>
          </ac:spMkLst>
        </pc:spChg>
        <pc:spChg chg="del mod">
          <ac:chgData name="Elen Tonoyan" userId="a081e7e5-dafd-4abb-ad1b-4e186d3e8c55" providerId="ADAL" clId="{1F8FF33E-E7B4-4269-AF6D-3D2C980F486A}" dt="2022-12-24T04:45:17.945" v="2278" actId="478"/>
          <ac:spMkLst>
            <pc:docMk/>
            <pc:sldMk cId="3826266796" sldId="265"/>
            <ac:spMk id="81" creationId="{891B810F-97E6-E704-0332-E3A9622190F1}"/>
          </ac:spMkLst>
        </pc:spChg>
        <pc:spChg chg="mod ord">
          <ac:chgData name="Elen Tonoyan" userId="a081e7e5-dafd-4abb-ad1b-4e186d3e8c55" providerId="ADAL" clId="{1F8FF33E-E7B4-4269-AF6D-3D2C980F486A}" dt="2022-12-23T16:25:12.677" v="1337" actId="1076"/>
          <ac:spMkLst>
            <pc:docMk/>
            <pc:sldMk cId="3826266796" sldId="265"/>
            <ac:spMk id="99" creationId="{FB6B6295-F36B-47F2-0B87-BFB008559261}"/>
          </ac:spMkLst>
        </pc:spChg>
        <pc:spChg chg="mod">
          <ac:chgData name="Elen Tonoyan" userId="a081e7e5-dafd-4abb-ad1b-4e186d3e8c55" providerId="ADAL" clId="{1F8FF33E-E7B4-4269-AF6D-3D2C980F486A}" dt="2022-12-23T16:25:12.677" v="1337" actId="1076"/>
          <ac:spMkLst>
            <pc:docMk/>
            <pc:sldMk cId="3826266796" sldId="265"/>
            <ac:spMk id="100" creationId="{34028D2E-4AA3-DBDA-038F-5CD7BA0971E8}"/>
          </ac:spMkLst>
        </pc:spChg>
        <pc:spChg chg="del mod">
          <ac:chgData name="Elen Tonoyan" userId="a081e7e5-dafd-4abb-ad1b-4e186d3e8c55" providerId="ADAL" clId="{1F8FF33E-E7B4-4269-AF6D-3D2C980F486A}" dt="2022-12-24T04:45:17.945" v="2278" actId="478"/>
          <ac:spMkLst>
            <pc:docMk/>
            <pc:sldMk cId="3826266796" sldId="265"/>
            <ac:spMk id="101" creationId="{6560D769-AA02-AD43-7B64-3C8CF1B43676}"/>
          </ac:spMkLst>
        </pc:spChg>
        <pc:cxnChg chg="add mod">
          <ac:chgData name="Elen Tonoyan" userId="a081e7e5-dafd-4abb-ad1b-4e186d3e8c55" providerId="ADAL" clId="{1F8FF33E-E7B4-4269-AF6D-3D2C980F486A}" dt="2022-12-23T16:25:12.677" v="1337" actId="1076"/>
          <ac:cxnSpMkLst>
            <pc:docMk/>
            <pc:sldMk cId="3826266796" sldId="265"/>
            <ac:cxnSpMk id="8" creationId="{774F310B-A85F-CA06-F9E9-7155B2565E6F}"/>
          </ac:cxnSpMkLst>
        </pc:cxnChg>
        <pc:cxnChg chg="add mod">
          <ac:chgData name="Elen Tonoyan" userId="a081e7e5-dafd-4abb-ad1b-4e186d3e8c55" providerId="ADAL" clId="{1F8FF33E-E7B4-4269-AF6D-3D2C980F486A}" dt="2022-12-23T16:25:12.677" v="1337" actId="1076"/>
          <ac:cxnSpMkLst>
            <pc:docMk/>
            <pc:sldMk cId="3826266796" sldId="265"/>
            <ac:cxnSpMk id="11" creationId="{9D2F901C-061B-2537-2F9B-BEB19E45E12C}"/>
          </ac:cxnSpMkLst>
        </pc:cxnChg>
        <pc:cxnChg chg="mod">
          <ac:chgData name="Elen Tonoyan" userId="a081e7e5-dafd-4abb-ad1b-4e186d3e8c55" providerId="ADAL" clId="{1F8FF33E-E7B4-4269-AF6D-3D2C980F486A}" dt="2022-12-23T16:25:12.677" v="1337" actId="1076"/>
          <ac:cxnSpMkLst>
            <pc:docMk/>
            <pc:sldMk cId="3826266796" sldId="265"/>
            <ac:cxnSpMk id="67" creationId="{B5BF5B79-937D-C9D0-E701-F25D90D61494}"/>
          </ac:cxnSpMkLst>
        </pc:cxnChg>
        <pc:cxnChg chg="mod">
          <ac:chgData name="Elen Tonoyan" userId="a081e7e5-dafd-4abb-ad1b-4e186d3e8c55" providerId="ADAL" clId="{1F8FF33E-E7B4-4269-AF6D-3D2C980F486A}" dt="2022-12-23T16:25:12.677" v="1337" actId="1076"/>
          <ac:cxnSpMkLst>
            <pc:docMk/>
            <pc:sldMk cId="3826266796" sldId="265"/>
            <ac:cxnSpMk id="82" creationId="{37BE6710-0606-5C51-F062-CA2DCA02E248}"/>
          </ac:cxnSpMkLst>
        </pc:cxnChg>
        <pc:cxnChg chg="mod">
          <ac:chgData name="Elen Tonoyan" userId="a081e7e5-dafd-4abb-ad1b-4e186d3e8c55" providerId="ADAL" clId="{1F8FF33E-E7B4-4269-AF6D-3D2C980F486A}" dt="2022-12-23T16:25:12.677" v="1337" actId="1076"/>
          <ac:cxnSpMkLst>
            <pc:docMk/>
            <pc:sldMk cId="3826266796" sldId="265"/>
            <ac:cxnSpMk id="90" creationId="{C9DB3290-FCD7-5D98-A4F3-34C3962A88A2}"/>
          </ac:cxnSpMkLst>
        </pc:cxnChg>
        <pc:cxnChg chg="del mod">
          <ac:chgData name="Elen Tonoyan" userId="a081e7e5-dafd-4abb-ad1b-4e186d3e8c55" providerId="ADAL" clId="{1F8FF33E-E7B4-4269-AF6D-3D2C980F486A}" dt="2022-12-24T04:45:19.256" v="2279" actId="478"/>
          <ac:cxnSpMkLst>
            <pc:docMk/>
            <pc:sldMk cId="3826266796" sldId="265"/>
            <ac:cxnSpMk id="91" creationId="{4E880D07-3F9E-CC53-CFD6-700C7E5B6BD7}"/>
          </ac:cxnSpMkLst>
        </pc:cxnChg>
      </pc:sldChg>
      <pc:sldChg chg="addSp delSp modSp add mod">
        <pc:chgData name="Elen Tonoyan" userId="a081e7e5-dafd-4abb-ad1b-4e186d3e8c55" providerId="ADAL" clId="{1F8FF33E-E7B4-4269-AF6D-3D2C980F486A}" dt="2022-12-24T04:51:27.063" v="2307" actId="14100"/>
        <pc:sldMkLst>
          <pc:docMk/>
          <pc:sldMk cId="3961120096" sldId="266"/>
        </pc:sldMkLst>
        <pc:spChg chg="mod">
          <ac:chgData name="Elen Tonoyan" userId="a081e7e5-dafd-4abb-ad1b-4e186d3e8c55" providerId="ADAL" clId="{1F8FF33E-E7B4-4269-AF6D-3D2C980F486A}" dt="2022-12-23T17:11:50.464" v="1673" actId="14100"/>
          <ac:spMkLst>
            <pc:docMk/>
            <pc:sldMk cId="3961120096" sldId="266"/>
            <ac:spMk id="2" creationId="{DAF55E27-94C3-4CC5-4B59-C2BBC31365C8}"/>
          </ac:spMkLst>
        </pc:spChg>
        <pc:spChg chg="add mod">
          <ac:chgData name="Elen Tonoyan" userId="a081e7e5-dafd-4abb-ad1b-4e186d3e8c55" providerId="ADAL" clId="{1F8FF33E-E7B4-4269-AF6D-3D2C980F486A}" dt="2022-12-23T17:11:53.599" v="1674" actId="1076"/>
          <ac:spMkLst>
            <pc:docMk/>
            <pc:sldMk cId="3961120096" sldId="266"/>
            <ac:spMk id="3" creationId="{C3353D38-58A6-13A2-B79F-D52C1670811C}"/>
          </ac:spMkLst>
        </pc:spChg>
        <pc:spChg chg="del mod">
          <ac:chgData name="Elen Tonoyan" userId="a081e7e5-dafd-4abb-ad1b-4e186d3e8c55" providerId="ADAL" clId="{1F8FF33E-E7B4-4269-AF6D-3D2C980F486A}" dt="2022-12-23T17:12:42.683" v="1687" actId="478"/>
          <ac:spMkLst>
            <pc:docMk/>
            <pc:sldMk cId="3961120096" sldId="266"/>
            <ac:spMk id="6" creationId="{414B6D7D-EF36-0471-72BD-A4AB47F6C44B}"/>
          </ac:spMkLst>
        </pc:spChg>
        <pc:spChg chg="del mod">
          <ac:chgData name="Elen Tonoyan" userId="a081e7e5-dafd-4abb-ad1b-4e186d3e8c55" providerId="ADAL" clId="{1F8FF33E-E7B4-4269-AF6D-3D2C980F486A}" dt="2022-12-23T17:12:42.683" v="1687" actId="478"/>
          <ac:spMkLst>
            <pc:docMk/>
            <pc:sldMk cId="3961120096" sldId="266"/>
            <ac:spMk id="12" creationId="{676A7067-E3E5-72C6-1FED-41B7CFD1C3F2}"/>
          </ac:spMkLst>
        </pc:spChg>
        <pc:spChg chg="add del mod">
          <ac:chgData name="Elen Tonoyan" userId="a081e7e5-dafd-4abb-ad1b-4e186d3e8c55" providerId="ADAL" clId="{1F8FF33E-E7B4-4269-AF6D-3D2C980F486A}" dt="2022-12-23T16:30:43.613" v="1402" actId="478"/>
          <ac:spMkLst>
            <pc:docMk/>
            <pc:sldMk cId="3961120096" sldId="266"/>
            <ac:spMk id="13" creationId="{ABA76998-2DBF-2371-B69C-ADCF4EEF73DD}"/>
          </ac:spMkLst>
        </pc:spChg>
        <pc:spChg chg="add del mod">
          <ac:chgData name="Elen Tonoyan" userId="a081e7e5-dafd-4abb-ad1b-4e186d3e8c55" providerId="ADAL" clId="{1F8FF33E-E7B4-4269-AF6D-3D2C980F486A}" dt="2022-12-23T16:30:43.613" v="1402" actId="478"/>
          <ac:spMkLst>
            <pc:docMk/>
            <pc:sldMk cId="3961120096" sldId="266"/>
            <ac:spMk id="14" creationId="{472318AA-BA2F-940F-1EC5-C9F859A3AC6C}"/>
          </ac:spMkLst>
        </pc:spChg>
        <pc:spChg chg="add del mod">
          <ac:chgData name="Elen Tonoyan" userId="a081e7e5-dafd-4abb-ad1b-4e186d3e8c55" providerId="ADAL" clId="{1F8FF33E-E7B4-4269-AF6D-3D2C980F486A}" dt="2022-12-23T16:30:28.730" v="1395" actId="478"/>
          <ac:spMkLst>
            <pc:docMk/>
            <pc:sldMk cId="3961120096" sldId="266"/>
            <ac:spMk id="15" creationId="{BC29F06D-1B1D-A7C0-4A79-CFEA5D2EEF58}"/>
          </ac:spMkLst>
        </pc:spChg>
        <pc:spChg chg="add del mod">
          <ac:chgData name="Elen Tonoyan" userId="a081e7e5-dafd-4abb-ad1b-4e186d3e8c55" providerId="ADAL" clId="{1F8FF33E-E7B4-4269-AF6D-3D2C980F486A}" dt="2022-12-23T17:19:28.268" v="1752" actId="404"/>
          <ac:spMkLst>
            <pc:docMk/>
            <pc:sldMk cId="3961120096" sldId="266"/>
            <ac:spMk id="16" creationId="{694DA52B-D95D-362D-B48F-0C3A33F7CD06}"/>
          </ac:spMkLst>
        </pc:spChg>
        <pc:spChg chg="add mod">
          <ac:chgData name="Elen Tonoyan" userId="a081e7e5-dafd-4abb-ad1b-4e186d3e8c55" providerId="ADAL" clId="{1F8FF33E-E7B4-4269-AF6D-3D2C980F486A}" dt="2022-12-23T17:12:51.533" v="1688" actId="1076"/>
          <ac:spMkLst>
            <pc:docMk/>
            <pc:sldMk cId="3961120096" sldId="266"/>
            <ac:spMk id="19" creationId="{9AAE2612-A8E7-AA65-8E2B-978B73200997}"/>
          </ac:spMkLst>
        </pc:spChg>
        <pc:spChg chg="add del mod">
          <ac:chgData name="Elen Tonoyan" userId="a081e7e5-dafd-4abb-ad1b-4e186d3e8c55" providerId="ADAL" clId="{1F8FF33E-E7B4-4269-AF6D-3D2C980F486A}" dt="2022-12-23T16:33:18.532" v="1433"/>
          <ac:spMkLst>
            <pc:docMk/>
            <pc:sldMk cId="3961120096" sldId="266"/>
            <ac:spMk id="20" creationId="{16D96330-8B58-72B4-6D80-18C80C51FDB3}"/>
          </ac:spMkLst>
        </pc:spChg>
        <pc:spChg chg="add mod">
          <ac:chgData name="Elen Tonoyan" userId="a081e7e5-dafd-4abb-ad1b-4e186d3e8c55" providerId="ADAL" clId="{1F8FF33E-E7B4-4269-AF6D-3D2C980F486A}" dt="2022-12-23T17:12:51.533" v="1688" actId="1076"/>
          <ac:spMkLst>
            <pc:docMk/>
            <pc:sldMk cId="3961120096" sldId="266"/>
            <ac:spMk id="24" creationId="{5AB6C285-9F0A-2772-82C8-92CB87BD2035}"/>
          </ac:spMkLst>
        </pc:spChg>
        <pc:spChg chg="add mod">
          <ac:chgData name="Elen Tonoyan" userId="a081e7e5-dafd-4abb-ad1b-4e186d3e8c55" providerId="ADAL" clId="{1F8FF33E-E7B4-4269-AF6D-3D2C980F486A}" dt="2022-12-23T17:12:51.533" v="1688" actId="1076"/>
          <ac:spMkLst>
            <pc:docMk/>
            <pc:sldMk cId="3961120096" sldId="266"/>
            <ac:spMk id="25" creationId="{8D111C7E-825B-578D-CDA8-A05F5B4B1761}"/>
          </ac:spMkLst>
        </pc:spChg>
        <pc:spChg chg="add mod">
          <ac:chgData name="Elen Tonoyan" userId="a081e7e5-dafd-4abb-ad1b-4e186d3e8c55" providerId="ADAL" clId="{1F8FF33E-E7B4-4269-AF6D-3D2C980F486A}" dt="2022-12-23T17:12:51.533" v="1688" actId="1076"/>
          <ac:spMkLst>
            <pc:docMk/>
            <pc:sldMk cId="3961120096" sldId="266"/>
            <ac:spMk id="27" creationId="{0AF3359F-F9A0-8506-BD10-18D364BE3A1E}"/>
          </ac:spMkLst>
        </pc:spChg>
        <pc:spChg chg="add mod">
          <ac:chgData name="Elen Tonoyan" userId="a081e7e5-dafd-4abb-ad1b-4e186d3e8c55" providerId="ADAL" clId="{1F8FF33E-E7B4-4269-AF6D-3D2C980F486A}" dt="2022-12-23T17:12:51.533" v="1688" actId="1076"/>
          <ac:spMkLst>
            <pc:docMk/>
            <pc:sldMk cId="3961120096" sldId="266"/>
            <ac:spMk id="41" creationId="{AE6EFF9D-1316-738C-3C56-854676F1DCAF}"/>
          </ac:spMkLst>
        </pc:spChg>
        <pc:spChg chg="add mod">
          <ac:chgData name="Elen Tonoyan" userId="a081e7e5-dafd-4abb-ad1b-4e186d3e8c55" providerId="ADAL" clId="{1F8FF33E-E7B4-4269-AF6D-3D2C980F486A}" dt="2022-12-23T17:12:51.533" v="1688" actId="1076"/>
          <ac:spMkLst>
            <pc:docMk/>
            <pc:sldMk cId="3961120096" sldId="266"/>
            <ac:spMk id="44" creationId="{37D8AFB2-8C71-BC51-9E1A-2C5E08F63CAF}"/>
          </ac:spMkLst>
        </pc:spChg>
        <pc:spChg chg="add del mod">
          <ac:chgData name="Elen Tonoyan" userId="a081e7e5-dafd-4abb-ad1b-4e186d3e8c55" providerId="ADAL" clId="{1F8FF33E-E7B4-4269-AF6D-3D2C980F486A}" dt="2022-12-23T17:05:16.437" v="1562" actId="478"/>
          <ac:spMkLst>
            <pc:docMk/>
            <pc:sldMk cId="3961120096" sldId="266"/>
            <ac:spMk id="47" creationId="{14EB31DF-6F7B-4E04-D7CA-DF9C9CDB95C2}"/>
          </ac:spMkLst>
        </pc:spChg>
        <pc:spChg chg="add mod">
          <ac:chgData name="Elen Tonoyan" userId="a081e7e5-dafd-4abb-ad1b-4e186d3e8c55" providerId="ADAL" clId="{1F8FF33E-E7B4-4269-AF6D-3D2C980F486A}" dt="2022-12-23T17:12:51.533" v="1688" actId="1076"/>
          <ac:spMkLst>
            <pc:docMk/>
            <pc:sldMk cId="3961120096" sldId="266"/>
            <ac:spMk id="50" creationId="{7FBA9CB3-6CEA-3A70-9B84-1CFBA7C2BB03}"/>
          </ac:spMkLst>
        </pc:spChg>
        <pc:spChg chg="add mod">
          <ac:chgData name="Elen Tonoyan" userId="a081e7e5-dafd-4abb-ad1b-4e186d3e8c55" providerId="ADAL" clId="{1F8FF33E-E7B4-4269-AF6D-3D2C980F486A}" dt="2022-12-23T17:14:17.269" v="1697" actId="1076"/>
          <ac:spMkLst>
            <pc:docMk/>
            <pc:sldMk cId="3961120096" sldId="266"/>
            <ac:spMk id="54" creationId="{9045CEB2-5B9D-BC2E-3613-B2328C844FD0}"/>
          </ac:spMkLst>
        </pc:spChg>
        <pc:spChg chg="add del mod">
          <ac:chgData name="Elen Tonoyan" userId="a081e7e5-dafd-4abb-ad1b-4e186d3e8c55" providerId="ADAL" clId="{1F8FF33E-E7B4-4269-AF6D-3D2C980F486A}" dt="2022-12-23T17:09:25.548" v="1641" actId="478"/>
          <ac:spMkLst>
            <pc:docMk/>
            <pc:sldMk cId="3961120096" sldId="266"/>
            <ac:spMk id="60" creationId="{EA800412-4C32-7509-8133-AF1568E6A0F7}"/>
          </ac:spMkLst>
        </pc:spChg>
        <pc:spChg chg="mod">
          <ac:chgData name="Elen Tonoyan" userId="a081e7e5-dafd-4abb-ad1b-4e186d3e8c55" providerId="ADAL" clId="{1F8FF33E-E7B4-4269-AF6D-3D2C980F486A}" dt="2022-12-23T17:13:15.278" v="1690" actId="1076"/>
          <ac:spMkLst>
            <pc:docMk/>
            <pc:sldMk cId="3961120096" sldId="266"/>
            <ac:spMk id="61" creationId="{3F86A1BC-97C1-61A6-706A-8A5EDFB7160E}"/>
          </ac:spMkLst>
        </pc:spChg>
        <pc:spChg chg="mod">
          <ac:chgData name="Elen Tonoyan" userId="a081e7e5-dafd-4abb-ad1b-4e186d3e8c55" providerId="ADAL" clId="{1F8FF33E-E7B4-4269-AF6D-3D2C980F486A}" dt="2022-12-23T17:19:32.095" v="1756" actId="403"/>
          <ac:spMkLst>
            <pc:docMk/>
            <pc:sldMk cId="3961120096" sldId="266"/>
            <ac:spMk id="65" creationId="{EEB95762-0303-B5A3-3689-A23C6ED491CC}"/>
          </ac:spMkLst>
        </pc:spChg>
        <pc:spChg chg="add mod">
          <ac:chgData name="Elen Tonoyan" userId="a081e7e5-dafd-4abb-ad1b-4e186d3e8c55" providerId="ADAL" clId="{1F8FF33E-E7B4-4269-AF6D-3D2C980F486A}" dt="2022-12-23T17:12:51.533" v="1688" actId="1076"/>
          <ac:spMkLst>
            <pc:docMk/>
            <pc:sldMk cId="3961120096" sldId="266"/>
            <ac:spMk id="69" creationId="{58248E7E-1B70-1DCA-A0EE-7A472DBCB132}"/>
          </ac:spMkLst>
        </pc:spChg>
        <pc:spChg chg="add mod">
          <ac:chgData name="Elen Tonoyan" userId="a081e7e5-dafd-4abb-ad1b-4e186d3e8c55" providerId="ADAL" clId="{1F8FF33E-E7B4-4269-AF6D-3D2C980F486A}" dt="2022-12-23T17:12:51.533" v="1688" actId="1076"/>
          <ac:spMkLst>
            <pc:docMk/>
            <pc:sldMk cId="3961120096" sldId="266"/>
            <ac:spMk id="70" creationId="{0FA803B5-E905-63E8-AA72-9F8B7DEAD52A}"/>
          </ac:spMkLst>
        </pc:spChg>
        <pc:spChg chg="mod">
          <ac:chgData name="Elen Tonoyan" userId="a081e7e5-dafd-4abb-ad1b-4e186d3e8c55" providerId="ADAL" clId="{1F8FF33E-E7B4-4269-AF6D-3D2C980F486A}" dt="2022-12-23T16:32:30.571" v="1427" actId="1076"/>
          <ac:spMkLst>
            <pc:docMk/>
            <pc:sldMk cId="3961120096" sldId="266"/>
            <ac:spMk id="78" creationId="{42FC9548-CD22-43FC-A323-FFF50133E9B2}"/>
          </ac:spMkLst>
        </pc:spChg>
        <pc:spChg chg="mod">
          <ac:chgData name="Elen Tonoyan" userId="a081e7e5-dafd-4abb-ad1b-4e186d3e8c55" providerId="ADAL" clId="{1F8FF33E-E7B4-4269-AF6D-3D2C980F486A}" dt="2022-12-23T17:19:29.321" v="1754" actId="404"/>
          <ac:spMkLst>
            <pc:docMk/>
            <pc:sldMk cId="3961120096" sldId="266"/>
            <ac:spMk id="79" creationId="{03A3FE83-E4B9-D6B7-4048-90ED8463E0DD}"/>
          </ac:spMkLst>
        </pc:spChg>
        <pc:spChg chg="del mod">
          <ac:chgData name="Elen Tonoyan" userId="a081e7e5-dafd-4abb-ad1b-4e186d3e8c55" providerId="ADAL" clId="{1F8FF33E-E7B4-4269-AF6D-3D2C980F486A}" dt="2022-12-23T16:28:13.439" v="1369" actId="478"/>
          <ac:spMkLst>
            <pc:docMk/>
            <pc:sldMk cId="3961120096" sldId="266"/>
            <ac:spMk id="80" creationId="{ED7C91C4-FD8D-AFCD-1F04-136EA62CF9CB}"/>
          </ac:spMkLst>
        </pc:spChg>
        <pc:spChg chg="del mod">
          <ac:chgData name="Elen Tonoyan" userId="a081e7e5-dafd-4abb-ad1b-4e186d3e8c55" providerId="ADAL" clId="{1F8FF33E-E7B4-4269-AF6D-3D2C980F486A}" dt="2022-12-23T16:28:13.439" v="1369" actId="478"/>
          <ac:spMkLst>
            <pc:docMk/>
            <pc:sldMk cId="3961120096" sldId="266"/>
            <ac:spMk id="81" creationId="{891B810F-97E6-E704-0332-E3A9622190F1}"/>
          </ac:spMkLst>
        </pc:spChg>
        <pc:spChg chg="mod">
          <ac:chgData name="Elen Tonoyan" userId="a081e7e5-dafd-4abb-ad1b-4e186d3e8c55" providerId="ADAL" clId="{1F8FF33E-E7B4-4269-AF6D-3D2C980F486A}" dt="2022-12-23T17:06:26.712" v="1574" actId="1076"/>
          <ac:spMkLst>
            <pc:docMk/>
            <pc:sldMk cId="3961120096" sldId="266"/>
            <ac:spMk id="99" creationId="{FB6B6295-F36B-47F2-0B87-BFB008559261}"/>
          </ac:spMkLst>
        </pc:spChg>
        <pc:spChg chg="del mod">
          <ac:chgData name="Elen Tonoyan" userId="a081e7e5-dafd-4abb-ad1b-4e186d3e8c55" providerId="ADAL" clId="{1F8FF33E-E7B4-4269-AF6D-3D2C980F486A}" dt="2022-12-23T16:28:13.439" v="1369" actId="478"/>
          <ac:spMkLst>
            <pc:docMk/>
            <pc:sldMk cId="3961120096" sldId="266"/>
            <ac:spMk id="100" creationId="{34028D2E-4AA3-DBDA-038F-5CD7BA0971E8}"/>
          </ac:spMkLst>
        </pc:spChg>
        <pc:spChg chg="del mod">
          <ac:chgData name="Elen Tonoyan" userId="a081e7e5-dafd-4abb-ad1b-4e186d3e8c55" providerId="ADAL" clId="{1F8FF33E-E7B4-4269-AF6D-3D2C980F486A}" dt="2022-12-23T16:28:13.439" v="1369" actId="478"/>
          <ac:spMkLst>
            <pc:docMk/>
            <pc:sldMk cId="3961120096" sldId="266"/>
            <ac:spMk id="101" creationId="{6560D769-AA02-AD43-7B64-3C8CF1B43676}"/>
          </ac:spMkLst>
        </pc:spChg>
        <pc:spChg chg="add del">
          <ac:chgData name="Elen Tonoyan" userId="a081e7e5-dafd-4abb-ad1b-4e186d3e8c55" providerId="ADAL" clId="{1F8FF33E-E7B4-4269-AF6D-3D2C980F486A}" dt="2022-12-23T17:14:58.835" v="1702" actId="22"/>
          <ac:spMkLst>
            <pc:docMk/>
            <pc:sldMk cId="3961120096" sldId="266"/>
            <ac:spMk id="105" creationId="{FCC4D64B-8549-B504-ADE6-BCAC130F7DE0}"/>
          </ac:spMkLst>
        </pc:spChg>
        <pc:spChg chg="add mod">
          <ac:chgData name="Elen Tonoyan" userId="a081e7e5-dafd-4abb-ad1b-4e186d3e8c55" providerId="ADAL" clId="{1F8FF33E-E7B4-4269-AF6D-3D2C980F486A}" dt="2022-12-23T17:17:35.325" v="1738" actId="1076"/>
          <ac:spMkLst>
            <pc:docMk/>
            <pc:sldMk cId="3961120096" sldId="266"/>
            <ac:spMk id="106" creationId="{5479657F-9E52-2043-A2BF-F270EBC716F8}"/>
          </ac:spMkLst>
        </pc:spChg>
        <pc:spChg chg="add mod">
          <ac:chgData name="Elen Tonoyan" userId="a081e7e5-dafd-4abb-ad1b-4e186d3e8c55" providerId="ADAL" clId="{1F8FF33E-E7B4-4269-AF6D-3D2C980F486A}" dt="2022-12-23T17:19:08.684" v="1744" actId="20577"/>
          <ac:spMkLst>
            <pc:docMk/>
            <pc:sldMk cId="3961120096" sldId="266"/>
            <ac:spMk id="107" creationId="{31BA1C83-B71B-1E65-48FA-1FD77F0923AD}"/>
          </ac:spMkLst>
        </pc:spChg>
        <pc:spChg chg="add mod">
          <ac:chgData name="Elen Tonoyan" userId="a081e7e5-dafd-4abb-ad1b-4e186d3e8c55" providerId="ADAL" clId="{1F8FF33E-E7B4-4269-AF6D-3D2C980F486A}" dt="2022-12-24T04:49:41.306" v="2292" actId="20577"/>
          <ac:spMkLst>
            <pc:docMk/>
            <pc:sldMk cId="3961120096" sldId="266"/>
            <ac:spMk id="114" creationId="{63C04791-A1BA-8E15-6347-535CBA1AD6A8}"/>
          </ac:spMkLst>
        </pc:spChg>
        <pc:grpChg chg="add mod">
          <ac:chgData name="Elen Tonoyan" userId="a081e7e5-dafd-4abb-ad1b-4e186d3e8c55" providerId="ADAL" clId="{1F8FF33E-E7B4-4269-AF6D-3D2C980F486A}" dt="2022-12-23T17:12:51.533" v="1688" actId="1076"/>
          <ac:grpSpMkLst>
            <pc:docMk/>
            <pc:sldMk cId="3961120096" sldId="266"/>
            <ac:grpSpMk id="5" creationId="{DEC01C17-9E69-A9F6-9EA6-F02016C96B52}"/>
          </ac:grpSpMkLst>
        </pc:grpChg>
        <pc:cxnChg chg="mod">
          <ac:chgData name="Elen Tonoyan" userId="a081e7e5-dafd-4abb-ad1b-4e186d3e8c55" providerId="ADAL" clId="{1F8FF33E-E7B4-4269-AF6D-3D2C980F486A}" dt="2022-12-23T17:13:15.278" v="1690" actId="1076"/>
          <ac:cxnSpMkLst>
            <pc:docMk/>
            <pc:sldMk cId="3961120096" sldId="266"/>
            <ac:cxnSpMk id="4" creationId="{9608D0AF-3641-038C-3FDF-C8C8608BE488}"/>
          </ac:cxnSpMkLst>
        </pc:cxnChg>
        <pc:cxnChg chg="add del mod">
          <ac:chgData name="Elen Tonoyan" userId="a081e7e5-dafd-4abb-ad1b-4e186d3e8c55" providerId="ADAL" clId="{1F8FF33E-E7B4-4269-AF6D-3D2C980F486A}" dt="2022-12-23T16:30:43.613" v="1402" actId="478"/>
          <ac:cxnSpMkLst>
            <pc:docMk/>
            <pc:sldMk cId="3961120096" sldId="266"/>
            <ac:cxnSpMk id="7" creationId="{0F7A4F5A-C135-1E50-8024-9C45C6EAF61D}"/>
          </ac:cxnSpMkLst>
        </pc:cxnChg>
        <pc:cxnChg chg="mod">
          <ac:chgData name="Elen Tonoyan" userId="a081e7e5-dafd-4abb-ad1b-4e186d3e8c55" providerId="ADAL" clId="{1F8FF33E-E7B4-4269-AF6D-3D2C980F486A}" dt="2022-12-23T17:14:28.774" v="1700" actId="14100"/>
          <ac:cxnSpMkLst>
            <pc:docMk/>
            <pc:sldMk cId="3961120096" sldId="266"/>
            <ac:cxnSpMk id="8" creationId="{774F310B-A85F-CA06-F9E9-7155B2565E6F}"/>
          </ac:cxnSpMkLst>
        </pc:cxnChg>
        <pc:cxnChg chg="add del mod">
          <ac:chgData name="Elen Tonoyan" userId="a081e7e5-dafd-4abb-ad1b-4e186d3e8c55" providerId="ADAL" clId="{1F8FF33E-E7B4-4269-AF6D-3D2C980F486A}" dt="2022-12-23T16:30:43.613" v="1402" actId="478"/>
          <ac:cxnSpMkLst>
            <pc:docMk/>
            <pc:sldMk cId="3961120096" sldId="266"/>
            <ac:cxnSpMk id="9" creationId="{058BF519-1024-3E65-8D12-26FE26AD3226}"/>
          </ac:cxnSpMkLst>
        </pc:cxnChg>
        <pc:cxnChg chg="add del mod">
          <ac:chgData name="Elen Tonoyan" userId="a081e7e5-dafd-4abb-ad1b-4e186d3e8c55" providerId="ADAL" clId="{1F8FF33E-E7B4-4269-AF6D-3D2C980F486A}" dt="2022-12-23T16:30:26.984" v="1394" actId="478"/>
          <ac:cxnSpMkLst>
            <pc:docMk/>
            <pc:sldMk cId="3961120096" sldId="266"/>
            <ac:cxnSpMk id="10" creationId="{5E790D18-4573-1A12-F386-08DA1258E12E}"/>
          </ac:cxnSpMkLst>
        </pc:cxnChg>
        <pc:cxnChg chg="del mod">
          <ac:chgData name="Elen Tonoyan" userId="a081e7e5-dafd-4abb-ad1b-4e186d3e8c55" providerId="ADAL" clId="{1F8FF33E-E7B4-4269-AF6D-3D2C980F486A}" dt="2022-12-23T17:12:42.683" v="1687" actId="478"/>
          <ac:cxnSpMkLst>
            <pc:docMk/>
            <pc:sldMk cId="3961120096" sldId="266"/>
            <ac:cxnSpMk id="11" creationId="{9D2F901C-061B-2537-2F9B-BEB19E45E12C}"/>
          </ac:cxnSpMkLst>
        </pc:cxnChg>
        <pc:cxnChg chg="add mod">
          <ac:chgData name="Elen Tonoyan" userId="a081e7e5-dafd-4abb-ad1b-4e186d3e8c55" providerId="ADAL" clId="{1F8FF33E-E7B4-4269-AF6D-3D2C980F486A}" dt="2022-12-23T17:12:51.533" v="1688" actId="1076"/>
          <ac:cxnSpMkLst>
            <pc:docMk/>
            <pc:sldMk cId="3961120096" sldId="266"/>
            <ac:cxnSpMk id="18" creationId="{EB8ACA04-A16A-5E9B-5CF1-4B672897D303}"/>
          </ac:cxnSpMkLst>
        </pc:cxnChg>
        <pc:cxnChg chg="add mod">
          <ac:chgData name="Elen Tonoyan" userId="a081e7e5-dafd-4abb-ad1b-4e186d3e8c55" providerId="ADAL" clId="{1F8FF33E-E7B4-4269-AF6D-3D2C980F486A}" dt="2022-12-23T17:18:56.870" v="1742" actId="1076"/>
          <ac:cxnSpMkLst>
            <pc:docMk/>
            <pc:sldMk cId="3961120096" sldId="266"/>
            <ac:cxnSpMk id="21" creationId="{FFE8C681-EA05-33A9-E17C-BFCD4C204911}"/>
          </ac:cxnSpMkLst>
        </pc:cxnChg>
        <pc:cxnChg chg="add mod">
          <ac:chgData name="Elen Tonoyan" userId="a081e7e5-dafd-4abb-ad1b-4e186d3e8c55" providerId="ADAL" clId="{1F8FF33E-E7B4-4269-AF6D-3D2C980F486A}" dt="2022-12-23T17:12:51.533" v="1688" actId="1076"/>
          <ac:cxnSpMkLst>
            <pc:docMk/>
            <pc:sldMk cId="3961120096" sldId="266"/>
            <ac:cxnSpMk id="26" creationId="{9C80BC50-CF93-2D2B-9437-BA28E7DDB254}"/>
          </ac:cxnSpMkLst>
        </pc:cxnChg>
        <pc:cxnChg chg="add mod">
          <ac:chgData name="Elen Tonoyan" userId="a081e7e5-dafd-4abb-ad1b-4e186d3e8c55" providerId="ADAL" clId="{1F8FF33E-E7B4-4269-AF6D-3D2C980F486A}" dt="2022-12-23T17:12:51.533" v="1688" actId="1076"/>
          <ac:cxnSpMkLst>
            <pc:docMk/>
            <pc:sldMk cId="3961120096" sldId="266"/>
            <ac:cxnSpMk id="43" creationId="{F63BC302-E701-419E-275C-B76FF571FD1A}"/>
          </ac:cxnSpMkLst>
        </pc:cxnChg>
        <pc:cxnChg chg="add mod">
          <ac:chgData name="Elen Tonoyan" userId="a081e7e5-dafd-4abb-ad1b-4e186d3e8c55" providerId="ADAL" clId="{1F8FF33E-E7B4-4269-AF6D-3D2C980F486A}" dt="2022-12-23T17:12:51.533" v="1688" actId="1076"/>
          <ac:cxnSpMkLst>
            <pc:docMk/>
            <pc:sldMk cId="3961120096" sldId="266"/>
            <ac:cxnSpMk id="46" creationId="{7D08C299-8D0E-DE06-1B30-EF2B1CF32D61}"/>
          </ac:cxnSpMkLst>
        </pc:cxnChg>
        <pc:cxnChg chg="add mod">
          <ac:chgData name="Elen Tonoyan" userId="a081e7e5-dafd-4abb-ad1b-4e186d3e8c55" providerId="ADAL" clId="{1F8FF33E-E7B4-4269-AF6D-3D2C980F486A}" dt="2022-12-23T17:12:51.533" v="1688" actId="1076"/>
          <ac:cxnSpMkLst>
            <pc:docMk/>
            <pc:sldMk cId="3961120096" sldId="266"/>
            <ac:cxnSpMk id="53" creationId="{640AEB18-EAC7-38E0-AF1A-7891ED91A4E9}"/>
          </ac:cxnSpMkLst>
        </pc:cxnChg>
        <pc:cxnChg chg="add del mod">
          <ac:chgData name="Elen Tonoyan" userId="a081e7e5-dafd-4abb-ad1b-4e186d3e8c55" providerId="ADAL" clId="{1F8FF33E-E7B4-4269-AF6D-3D2C980F486A}" dt="2022-12-23T17:09:25.548" v="1641" actId="478"/>
          <ac:cxnSpMkLst>
            <pc:docMk/>
            <pc:sldMk cId="3961120096" sldId="266"/>
            <ac:cxnSpMk id="57" creationId="{80B0A759-FFE5-9F54-6B95-8C427ABBF6D0}"/>
          </ac:cxnSpMkLst>
        </pc:cxnChg>
        <pc:cxnChg chg="mod">
          <ac:chgData name="Elen Tonoyan" userId="a081e7e5-dafd-4abb-ad1b-4e186d3e8c55" providerId="ADAL" clId="{1F8FF33E-E7B4-4269-AF6D-3D2C980F486A}" dt="2022-12-23T16:28:51.528" v="1385" actId="164"/>
          <ac:cxnSpMkLst>
            <pc:docMk/>
            <pc:sldMk cId="3961120096" sldId="266"/>
            <ac:cxnSpMk id="67" creationId="{B5BF5B79-937D-C9D0-E701-F25D90D61494}"/>
          </ac:cxnSpMkLst>
        </pc:cxnChg>
        <pc:cxnChg chg="add del mod">
          <ac:chgData name="Elen Tonoyan" userId="a081e7e5-dafd-4abb-ad1b-4e186d3e8c55" providerId="ADAL" clId="{1F8FF33E-E7B4-4269-AF6D-3D2C980F486A}" dt="2022-12-23T17:11:57.602" v="1676" actId="478"/>
          <ac:cxnSpMkLst>
            <pc:docMk/>
            <pc:sldMk cId="3961120096" sldId="266"/>
            <ac:cxnSpMk id="72" creationId="{FF4A5E6B-F2C3-674B-629B-8B6F4EA62C31}"/>
          </ac:cxnSpMkLst>
        </pc:cxnChg>
        <pc:cxnChg chg="mod">
          <ac:chgData name="Elen Tonoyan" userId="a081e7e5-dafd-4abb-ad1b-4e186d3e8c55" providerId="ADAL" clId="{1F8FF33E-E7B4-4269-AF6D-3D2C980F486A}" dt="2022-12-23T17:18:56.870" v="1742" actId="1076"/>
          <ac:cxnSpMkLst>
            <pc:docMk/>
            <pc:sldMk cId="3961120096" sldId="266"/>
            <ac:cxnSpMk id="82" creationId="{37BE6710-0606-5C51-F062-CA2DCA02E248}"/>
          </ac:cxnSpMkLst>
        </pc:cxnChg>
        <pc:cxnChg chg="add mod">
          <ac:chgData name="Elen Tonoyan" userId="a081e7e5-dafd-4abb-ad1b-4e186d3e8c55" providerId="ADAL" clId="{1F8FF33E-E7B4-4269-AF6D-3D2C980F486A}" dt="2022-12-23T17:14:07.494" v="1694" actId="14100"/>
          <ac:cxnSpMkLst>
            <pc:docMk/>
            <pc:sldMk cId="3961120096" sldId="266"/>
            <ac:cxnSpMk id="89" creationId="{D75B9DA6-AB75-3C93-FFF8-5D67CBFB1F49}"/>
          </ac:cxnSpMkLst>
        </pc:cxnChg>
        <pc:cxnChg chg="del mod">
          <ac:chgData name="Elen Tonoyan" userId="a081e7e5-dafd-4abb-ad1b-4e186d3e8c55" providerId="ADAL" clId="{1F8FF33E-E7B4-4269-AF6D-3D2C980F486A}" dt="2022-12-23T16:28:07.402" v="1367" actId="478"/>
          <ac:cxnSpMkLst>
            <pc:docMk/>
            <pc:sldMk cId="3961120096" sldId="266"/>
            <ac:cxnSpMk id="90" creationId="{C9DB3290-FCD7-5D98-A4F3-34C3962A88A2}"/>
          </ac:cxnSpMkLst>
        </pc:cxnChg>
        <pc:cxnChg chg="del mod">
          <ac:chgData name="Elen Tonoyan" userId="a081e7e5-dafd-4abb-ad1b-4e186d3e8c55" providerId="ADAL" clId="{1F8FF33E-E7B4-4269-AF6D-3D2C980F486A}" dt="2022-12-23T16:28:09.594" v="1368" actId="478"/>
          <ac:cxnSpMkLst>
            <pc:docMk/>
            <pc:sldMk cId="3961120096" sldId="266"/>
            <ac:cxnSpMk id="91" creationId="{4E880D07-3F9E-CC53-CFD6-700C7E5B6BD7}"/>
          </ac:cxnSpMkLst>
        </pc:cxnChg>
        <pc:cxnChg chg="add mod">
          <ac:chgData name="Elen Tonoyan" userId="a081e7e5-dafd-4abb-ad1b-4e186d3e8c55" providerId="ADAL" clId="{1F8FF33E-E7B4-4269-AF6D-3D2C980F486A}" dt="2022-12-23T17:15:29.174" v="1708" actId="1076"/>
          <ac:cxnSpMkLst>
            <pc:docMk/>
            <pc:sldMk cId="3961120096" sldId="266"/>
            <ac:cxnSpMk id="108" creationId="{066D0733-6A2B-AB39-4C63-38440428ABCC}"/>
          </ac:cxnSpMkLst>
        </pc:cxnChg>
        <pc:cxnChg chg="add mod">
          <ac:chgData name="Elen Tonoyan" userId="a081e7e5-dafd-4abb-ad1b-4e186d3e8c55" providerId="ADAL" clId="{1F8FF33E-E7B4-4269-AF6D-3D2C980F486A}" dt="2022-12-23T17:15:40.534" v="1711" actId="1076"/>
          <ac:cxnSpMkLst>
            <pc:docMk/>
            <pc:sldMk cId="3961120096" sldId="266"/>
            <ac:cxnSpMk id="109" creationId="{78642BEF-C3C9-3F43-1D45-FE81BCF339BE}"/>
          </ac:cxnSpMkLst>
        </pc:cxnChg>
        <pc:cxnChg chg="add mod">
          <ac:chgData name="Elen Tonoyan" userId="a081e7e5-dafd-4abb-ad1b-4e186d3e8c55" providerId="ADAL" clId="{1F8FF33E-E7B4-4269-AF6D-3D2C980F486A}" dt="2022-12-24T04:50:43.844" v="2301" actId="13822"/>
          <ac:cxnSpMkLst>
            <pc:docMk/>
            <pc:sldMk cId="3961120096" sldId="266"/>
            <ac:cxnSpMk id="115" creationId="{25FD8F0F-8B1E-28B4-87D1-87209A08244D}"/>
          </ac:cxnSpMkLst>
        </pc:cxnChg>
        <pc:cxnChg chg="add mod">
          <ac:chgData name="Elen Tonoyan" userId="a081e7e5-dafd-4abb-ad1b-4e186d3e8c55" providerId="ADAL" clId="{1F8FF33E-E7B4-4269-AF6D-3D2C980F486A}" dt="2022-12-24T04:51:27.063" v="2307" actId="14100"/>
          <ac:cxnSpMkLst>
            <pc:docMk/>
            <pc:sldMk cId="3961120096" sldId="266"/>
            <ac:cxnSpMk id="122" creationId="{17DEA01D-2968-35B4-A55F-0911D7F8F001}"/>
          </ac:cxnSpMkLst>
        </pc:cxnChg>
      </pc:sldChg>
      <pc:sldChg chg="addSp delSp modSp add mod">
        <pc:chgData name="Elen Tonoyan" userId="a081e7e5-dafd-4abb-ad1b-4e186d3e8c55" providerId="ADAL" clId="{1F8FF33E-E7B4-4269-AF6D-3D2C980F486A}" dt="2022-12-24T04:57:20.116" v="2314" actId="478"/>
        <pc:sldMkLst>
          <pc:docMk/>
          <pc:sldMk cId="1355601086" sldId="267"/>
        </pc:sldMkLst>
        <pc:spChg chg="mod">
          <ac:chgData name="Elen Tonoyan" userId="a081e7e5-dafd-4abb-ad1b-4e186d3e8c55" providerId="ADAL" clId="{1F8FF33E-E7B4-4269-AF6D-3D2C980F486A}" dt="2022-12-23T17:44:02.148" v="1993" actId="1076"/>
          <ac:spMkLst>
            <pc:docMk/>
            <pc:sldMk cId="1355601086" sldId="267"/>
            <ac:spMk id="3" creationId="{C3353D38-58A6-13A2-B79F-D52C1670811C}"/>
          </ac:spMkLst>
        </pc:spChg>
        <pc:spChg chg="add del mod">
          <ac:chgData name="Elen Tonoyan" userId="a081e7e5-dafd-4abb-ad1b-4e186d3e8c55" providerId="ADAL" clId="{1F8FF33E-E7B4-4269-AF6D-3D2C980F486A}" dt="2022-12-23T17:31:05.844" v="1822" actId="478"/>
          <ac:spMkLst>
            <pc:docMk/>
            <pc:sldMk cId="1355601086" sldId="267"/>
            <ac:spMk id="7" creationId="{3792EF8B-D55A-978D-F5F9-B985F85045F8}"/>
          </ac:spMkLst>
        </pc:spChg>
        <pc:spChg chg="add mod">
          <ac:chgData name="Elen Tonoyan" userId="a081e7e5-dafd-4abb-ad1b-4e186d3e8c55" providerId="ADAL" clId="{1F8FF33E-E7B4-4269-AF6D-3D2C980F486A}" dt="2022-12-23T17:44:18.495" v="1996" actId="14100"/>
          <ac:spMkLst>
            <pc:docMk/>
            <pc:sldMk cId="1355601086" sldId="267"/>
            <ac:spMk id="9" creationId="{34CC4EC2-7FBF-6281-4FA9-C49430116048}"/>
          </ac:spMkLst>
        </pc:spChg>
        <pc:spChg chg="add mod">
          <ac:chgData name="Elen Tonoyan" userId="a081e7e5-dafd-4abb-ad1b-4e186d3e8c55" providerId="ADAL" clId="{1F8FF33E-E7B4-4269-AF6D-3D2C980F486A}" dt="2022-12-23T17:44:10.297" v="1994" actId="1076"/>
          <ac:spMkLst>
            <pc:docMk/>
            <pc:sldMk cId="1355601086" sldId="267"/>
            <ac:spMk id="10" creationId="{107B58D7-287A-7F19-87BF-BB799E9D9FAC}"/>
          </ac:spMkLst>
        </pc:spChg>
        <pc:spChg chg="add mod">
          <ac:chgData name="Elen Tonoyan" userId="a081e7e5-dafd-4abb-ad1b-4e186d3e8c55" providerId="ADAL" clId="{1F8FF33E-E7B4-4269-AF6D-3D2C980F486A}" dt="2022-12-23T17:44:10.297" v="1994" actId="1076"/>
          <ac:spMkLst>
            <pc:docMk/>
            <pc:sldMk cId="1355601086" sldId="267"/>
            <ac:spMk id="11" creationId="{FA252743-CF6C-0E1E-761D-BBE6C3CD9B84}"/>
          </ac:spMkLst>
        </pc:spChg>
        <pc:spChg chg="add del mod">
          <ac:chgData name="Elen Tonoyan" userId="a081e7e5-dafd-4abb-ad1b-4e186d3e8c55" providerId="ADAL" clId="{1F8FF33E-E7B4-4269-AF6D-3D2C980F486A}" dt="2022-12-23T17:30:07.490" v="1802" actId="478"/>
          <ac:spMkLst>
            <pc:docMk/>
            <pc:sldMk cId="1355601086" sldId="267"/>
            <ac:spMk id="12" creationId="{9774E8DE-9480-1F5B-F7AC-559495CCD6EC}"/>
          </ac:spMkLst>
        </pc:spChg>
        <pc:spChg chg="add mod">
          <ac:chgData name="Elen Tonoyan" userId="a081e7e5-dafd-4abb-ad1b-4e186d3e8c55" providerId="ADAL" clId="{1F8FF33E-E7B4-4269-AF6D-3D2C980F486A}" dt="2022-12-23T17:44:10.297" v="1994" actId="1076"/>
          <ac:spMkLst>
            <pc:docMk/>
            <pc:sldMk cId="1355601086" sldId="267"/>
            <ac:spMk id="13" creationId="{FDF75ACC-00DC-BF5D-C50B-6C989BE2BD15}"/>
          </ac:spMkLst>
        </pc:spChg>
        <pc:spChg chg="del">
          <ac:chgData name="Elen Tonoyan" userId="a081e7e5-dafd-4abb-ad1b-4e186d3e8c55" providerId="ADAL" clId="{1F8FF33E-E7B4-4269-AF6D-3D2C980F486A}" dt="2022-12-23T17:28:09.567" v="1772" actId="478"/>
          <ac:spMkLst>
            <pc:docMk/>
            <pc:sldMk cId="1355601086" sldId="267"/>
            <ac:spMk id="16" creationId="{694DA52B-D95D-362D-B48F-0C3A33F7CD06}"/>
          </ac:spMkLst>
        </pc:spChg>
        <pc:spChg chg="del mod">
          <ac:chgData name="Elen Tonoyan" userId="a081e7e5-dafd-4abb-ad1b-4e186d3e8c55" providerId="ADAL" clId="{1F8FF33E-E7B4-4269-AF6D-3D2C980F486A}" dt="2022-12-23T17:29:13.709" v="1788" actId="478"/>
          <ac:spMkLst>
            <pc:docMk/>
            <pc:sldMk cId="1355601086" sldId="267"/>
            <ac:spMk id="19" creationId="{9AAE2612-A8E7-AA65-8E2B-978B73200997}"/>
          </ac:spMkLst>
        </pc:spChg>
        <pc:spChg chg="del mod">
          <ac:chgData name="Elen Tonoyan" userId="a081e7e5-dafd-4abb-ad1b-4e186d3e8c55" providerId="ADAL" clId="{1F8FF33E-E7B4-4269-AF6D-3D2C980F486A}" dt="2022-12-23T17:28:14.596" v="1776" actId="478"/>
          <ac:spMkLst>
            <pc:docMk/>
            <pc:sldMk cId="1355601086" sldId="267"/>
            <ac:spMk id="24" creationId="{5AB6C285-9F0A-2772-82C8-92CB87BD2035}"/>
          </ac:spMkLst>
        </pc:spChg>
        <pc:spChg chg="del">
          <ac:chgData name="Elen Tonoyan" userId="a081e7e5-dafd-4abb-ad1b-4e186d3e8c55" providerId="ADAL" clId="{1F8FF33E-E7B4-4269-AF6D-3D2C980F486A}" dt="2022-12-23T17:28:09.567" v="1772" actId="478"/>
          <ac:spMkLst>
            <pc:docMk/>
            <pc:sldMk cId="1355601086" sldId="267"/>
            <ac:spMk id="25" creationId="{8D111C7E-825B-578D-CDA8-A05F5B4B1761}"/>
          </ac:spMkLst>
        </pc:spChg>
        <pc:spChg chg="del">
          <ac:chgData name="Elen Tonoyan" userId="a081e7e5-dafd-4abb-ad1b-4e186d3e8c55" providerId="ADAL" clId="{1F8FF33E-E7B4-4269-AF6D-3D2C980F486A}" dt="2022-12-23T17:28:11.906" v="1773" actId="478"/>
          <ac:spMkLst>
            <pc:docMk/>
            <pc:sldMk cId="1355601086" sldId="267"/>
            <ac:spMk id="27" creationId="{0AF3359F-F9A0-8506-BD10-18D364BE3A1E}"/>
          </ac:spMkLst>
        </pc:spChg>
        <pc:spChg chg="del">
          <ac:chgData name="Elen Tonoyan" userId="a081e7e5-dafd-4abb-ad1b-4e186d3e8c55" providerId="ADAL" clId="{1F8FF33E-E7B4-4269-AF6D-3D2C980F486A}" dt="2022-12-23T17:28:09.567" v="1772" actId="478"/>
          <ac:spMkLst>
            <pc:docMk/>
            <pc:sldMk cId="1355601086" sldId="267"/>
            <ac:spMk id="41" creationId="{AE6EFF9D-1316-738C-3C56-854676F1DCAF}"/>
          </ac:spMkLst>
        </pc:spChg>
        <pc:spChg chg="del">
          <ac:chgData name="Elen Tonoyan" userId="a081e7e5-dafd-4abb-ad1b-4e186d3e8c55" providerId="ADAL" clId="{1F8FF33E-E7B4-4269-AF6D-3D2C980F486A}" dt="2022-12-23T17:28:09.567" v="1772" actId="478"/>
          <ac:spMkLst>
            <pc:docMk/>
            <pc:sldMk cId="1355601086" sldId="267"/>
            <ac:spMk id="44" creationId="{37D8AFB2-8C71-BC51-9E1A-2C5E08F63CAF}"/>
          </ac:spMkLst>
        </pc:spChg>
        <pc:spChg chg="add mod">
          <ac:chgData name="Elen Tonoyan" userId="a081e7e5-dafd-4abb-ad1b-4e186d3e8c55" providerId="ADAL" clId="{1F8FF33E-E7B4-4269-AF6D-3D2C980F486A}" dt="2022-12-23T17:55:42.707" v="2203" actId="207"/>
          <ac:spMkLst>
            <pc:docMk/>
            <pc:sldMk cId="1355601086" sldId="267"/>
            <ac:spMk id="48" creationId="{65924535-7669-6795-6A16-BA58681AFEAD}"/>
          </ac:spMkLst>
        </pc:spChg>
        <pc:spChg chg="add mod">
          <ac:chgData name="Elen Tonoyan" userId="a081e7e5-dafd-4abb-ad1b-4e186d3e8c55" providerId="ADAL" clId="{1F8FF33E-E7B4-4269-AF6D-3D2C980F486A}" dt="2022-12-24T04:56:03.181" v="2308" actId="207"/>
          <ac:spMkLst>
            <pc:docMk/>
            <pc:sldMk cId="1355601086" sldId="267"/>
            <ac:spMk id="49" creationId="{2BCADD08-B14D-D2A4-9436-D1C133730926}"/>
          </ac:spMkLst>
        </pc:spChg>
        <pc:spChg chg="del">
          <ac:chgData name="Elen Tonoyan" userId="a081e7e5-dafd-4abb-ad1b-4e186d3e8c55" providerId="ADAL" clId="{1F8FF33E-E7B4-4269-AF6D-3D2C980F486A}" dt="2022-12-23T17:28:09.567" v="1772" actId="478"/>
          <ac:spMkLst>
            <pc:docMk/>
            <pc:sldMk cId="1355601086" sldId="267"/>
            <ac:spMk id="50" creationId="{7FBA9CB3-6CEA-3A70-9B84-1CFBA7C2BB03}"/>
          </ac:spMkLst>
        </pc:spChg>
        <pc:spChg chg="del">
          <ac:chgData name="Elen Tonoyan" userId="a081e7e5-dafd-4abb-ad1b-4e186d3e8c55" providerId="ADAL" clId="{1F8FF33E-E7B4-4269-AF6D-3D2C980F486A}" dt="2022-12-23T17:28:09.567" v="1772" actId="478"/>
          <ac:spMkLst>
            <pc:docMk/>
            <pc:sldMk cId="1355601086" sldId="267"/>
            <ac:spMk id="54" creationId="{9045CEB2-5B9D-BC2E-3613-B2328C844FD0}"/>
          </ac:spMkLst>
        </pc:spChg>
        <pc:spChg chg="mod">
          <ac:chgData name="Elen Tonoyan" userId="a081e7e5-dafd-4abb-ad1b-4e186d3e8c55" providerId="ADAL" clId="{1F8FF33E-E7B4-4269-AF6D-3D2C980F486A}" dt="2022-12-23T17:26:27.900" v="1771" actId="20577"/>
          <ac:spMkLst>
            <pc:docMk/>
            <pc:sldMk cId="1355601086" sldId="267"/>
            <ac:spMk id="65" creationId="{EEB95762-0303-B5A3-3689-A23C6ED491CC}"/>
          </ac:spMkLst>
        </pc:spChg>
        <pc:spChg chg="del">
          <ac:chgData name="Elen Tonoyan" userId="a081e7e5-dafd-4abb-ad1b-4e186d3e8c55" providerId="ADAL" clId="{1F8FF33E-E7B4-4269-AF6D-3D2C980F486A}" dt="2022-12-23T17:28:09.567" v="1772" actId="478"/>
          <ac:spMkLst>
            <pc:docMk/>
            <pc:sldMk cId="1355601086" sldId="267"/>
            <ac:spMk id="69" creationId="{58248E7E-1B70-1DCA-A0EE-7A472DBCB132}"/>
          </ac:spMkLst>
        </pc:spChg>
        <pc:spChg chg="del">
          <ac:chgData name="Elen Tonoyan" userId="a081e7e5-dafd-4abb-ad1b-4e186d3e8c55" providerId="ADAL" clId="{1F8FF33E-E7B4-4269-AF6D-3D2C980F486A}" dt="2022-12-23T17:28:09.567" v="1772" actId="478"/>
          <ac:spMkLst>
            <pc:docMk/>
            <pc:sldMk cId="1355601086" sldId="267"/>
            <ac:spMk id="70" creationId="{0FA803B5-E905-63E8-AA72-9F8B7DEAD52A}"/>
          </ac:spMkLst>
        </pc:spChg>
        <pc:spChg chg="mod">
          <ac:chgData name="Elen Tonoyan" userId="a081e7e5-dafd-4abb-ad1b-4e186d3e8c55" providerId="ADAL" clId="{1F8FF33E-E7B4-4269-AF6D-3D2C980F486A}" dt="2022-12-23T17:29:01.639" v="1784" actId="20577"/>
          <ac:spMkLst>
            <pc:docMk/>
            <pc:sldMk cId="1355601086" sldId="267"/>
            <ac:spMk id="78" creationId="{42FC9548-CD22-43FC-A323-FFF50133E9B2}"/>
          </ac:spMkLst>
        </pc:spChg>
        <pc:spChg chg="del mod">
          <ac:chgData name="Elen Tonoyan" userId="a081e7e5-dafd-4abb-ad1b-4e186d3e8c55" providerId="ADAL" clId="{1F8FF33E-E7B4-4269-AF6D-3D2C980F486A}" dt="2022-12-23T17:29:12.028" v="1786" actId="478"/>
          <ac:spMkLst>
            <pc:docMk/>
            <pc:sldMk cId="1355601086" sldId="267"/>
            <ac:spMk id="79" creationId="{03A3FE83-E4B9-D6B7-4048-90ED8463E0DD}"/>
          </ac:spMkLst>
        </pc:spChg>
        <pc:spChg chg="add mod">
          <ac:chgData name="Elen Tonoyan" userId="a081e7e5-dafd-4abb-ad1b-4e186d3e8c55" providerId="ADAL" clId="{1F8FF33E-E7B4-4269-AF6D-3D2C980F486A}" dt="2022-12-23T17:44:10.297" v="1994" actId="1076"/>
          <ac:spMkLst>
            <pc:docMk/>
            <pc:sldMk cId="1355601086" sldId="267"/>
            <ac:spMk id="83" creationId="{EA0FC294-F395-FB94-5CBE-0112269C2762}"/>
          </ac:spMkLst>
        </pc:spChg>
        <pc:spChg chg="add mod">
          <ac:chgData name="Elen Tonoyan" userId="a081e7e5-dafd-4abb-ad1b-4e186d3e8c55" providerId="ADAL" clId="{1F8FF33E-E7B4-4269-AF6D-3D2C980F486A}" dt="2022-12-23T17:44:10.297" v="1994" actId="1076"/>
          <ac:spMkLst>
            <pc:docMk/>
            <pc:sldMk cId="1355601086" sldId="267"/>
            <ac:spMk id="84" creationId="{81C606C9-90AF-D364-031F-C574C1D53CA0}"/>
          </ac:spMkLst>
        </pc:spChg>
        <pc:spChg chg="add mod">
          <ac:chgData name="Elen Tonoyan" userId="a081e7e5-dafd-4abb-ad1b-4e186d3e8c55" providerId="ADAL" clId="{1F8FF33E-E7B4-4269-AF6D-3D2C980F486A}" dt="2022-12-23T17:44:10.297" v="1994" actId="1076"/>
          <ac:spMkLst>
            <pc:docMk/>
            <pc:sldMk cId="1355601086" sldId="267"/>
            <ac:spMk id="85" creationId="{542AB328-60C6-1415-D22E-DE57C5EB5C93}"/>
          </ac:spMkLst>
        </pc:spChg>
        <pc:spChg chg="add mod">
          <ac:chgData name="Elen Tonoyan" userId="a081e7e5-dafd-4abb-ad1b-4e186d3e8c55" providerId="ADAL" clId="{1F8FF33E-E7B4-4269-AF6D-3D2C980F486A}" dt="2022-12-23T17:42:54.300" v="1980" actId="14100"/>
          <ac:spMkLst>
            <pc:docMk/>
            <pc:sldMk cId="1355601086" sldId="267"/>
            <ac:spMk id="91" creationId="{777B4B07-D4D8-D049-678F-94BF24D4F21E}"/>
          </ac:spMkLst>
        </pc:spChg>
        <pc:spChg chg="del">
          <ac:chgData name="Elen Tonoyan" userId="a081e7e5-dafd-4abb-ad1b-4e186d3e8c55" providerId="ADAL" clId="{1F8FF33E-E7B4-4269-AF6D-3D2C980F486A}" dt="2022-12-23T17:29:18.844" v="1791" actId="478"/>
          <ac:spMkLst>
            <pc:docMk/>
            <pc:sldMk cId="1355601086" sldId="267"/>
            <ac:spMk id="99" creationId="{FB6B6295-F36B-47F2-0B87-BFB008559261}"/>
          </ac:spMkLst>
        </pc:spChg>
        <pc:spChg chg="add mod">
          <ac:chgData name="Elen Tonoyan" userId="a081e7e5-dafd-4abb-ad1b-4e186d3e8c55" providerId="ADAL" clId="{1F8FF33E-E7B4-4269-AF6D-3D2C980F486A}" dt="2022-12-23T17:42:57.701" v="1981" actId="14100"/>
          <ac:spMkLst>
            <pc:docMk/>
            <pc:sldMk cId="1355601086" sldId="267"/>
            <ac:spMk id="101" creationId="{E9003706-AB23-E3DC-F1F5-E89C9BD180FE}"/>
          </ac:spMkLst>
        </pc:spChg>
        <pc:spChg chg="del">
          <ac:chgData name="Elen Tonoyan" userId="a081e7e5-dafd-4abb-ad1b-4e186d3e8c55" providerId="ADAL" clId="{1F8FF33E-E7B4-4269-AF6D-3D2C980F486A}" dt="2022-12-23T17:28:09.567" v="1772" actId="478"/>
          <ac:spMkLst>
            <pc:docMk/>
            <pc:sldMk cId="1355601086" sldId="267"/>
            <ac:spMk id="106" creationId="{5479657F-9E52-2043-A2BF-F270EBC716F8}"/>
          </ac:spMkLst>
        </pc:spChg>
        <pc:spChg chg="del">
          <ac:chgData name="Elen Tonoyan" userId="a081e7e5-dafd-4abb-ad1b-4e186d3e8c55" providerId="ADAL" clId="{1F8FF33E-E7B4-4269-AF6D-3D2C980F486A}" dt="2022-12-23T17:28:09.567" v="1772" actId="478"/>
          <ac:spMkLst>
            <pc:docMk/>
            <pc:sldMk cId="1355601086" sldId="267"/>
            <ac:spMk id="107" creationId="{31BA1C83-B71B-1E65-48FA-1FD77F0923AD}"/>
          </ac:spMkLst>
        </pc:spChg>
        <pc:spChg chg="add mod">
          <ac:chgData name="Elen Tonoyan" userId="a081e7e5-dafd-4abb-ad1b-4e186d3e8c55" providerId="ADAL" clId="{1F8FF33E-E7B4-4269-AF6D-3D2C980F486A}" dt="2022-12-23T17:46:47.593" v="2022" actId="1076"/>
          <ac:spMkLst>
            <pc:docMk/>
            <pc:sldMk cId="1355601086" sldId="267"/>
            <ac:spMk id="125" creationId="{67B492FD-B9DC-3CC1-903E-B802C6AC3D35}"/>
          </ac:spMkLst>
        </pc:spChg>
        <pc:spChg chg="add mod">
          <ac:chgData name="Elen Tonoyan" userId="a081e7e5-dafd-4abb-ad1b-4e186d3e8c55" providerId="ADAL" clId="{1F8FF33E-E7B4-4269-AF6D-3D2C980F486A}" dt="2022-12-23T17:49:27.171" v="2135" actId="20577"/>
          <ac:spMkLst>
            <pc:docMk/>
            <pc:sldMk cId="1355601086" sldId="267"/>
            <ac:spMk id="126" creationId="{466F0C40-AB2F-FC23-9BB1-E98E92858BFA}"/>
          </ac:spMkLst>
        </pc:spChg>
        <pc:spChg chg="add mod">
          <ac:chgData name="Elen Tonoyan" userId="a081e7e5-dafd-4abb-ad1b-4e186d3e8c55" providerId="ADAL" clId="{1F8FF33E-E7B4-4269-AF6D-3D2C980F486A}" dt="2022-12-23T17:51:07.283" v="2161" actId="14100"/>
          <ac:spMkLst>
            <pc:docMk/>
            <pc:sldMk cId="1355601086" sldId="267"/>
            <ac:spMk id="136" creationId="{762E48A5-B943-26E5-BD7B-24F3DA7C6507}"/>
          </ac:spMkLst>
        </pc:spChg>
        <pc:spChg chg="add mod">
          <ac:chgData name="Elen Tonoyan" userId="a081e7e5-dafd-4abb-ad1b-4e186d3e8c55" providerId="ADAL" clId="{1F8FF33E-E7B4-4269-AF6D-3D2C980F486A}" dt="2022-12-23T17:51:21.123" v="2165" actId="20577"/>
          <ac:spMkLst>
            <pc:docMk/>
            <pc:sldMk cId="1355601086" sldId="267"/>
            <ac:spMk id="137" creationId="{69B300E4-171A-02CA-DA24-DBA63165FCE9}"/>
          </ac:spMkLst>
        </pc:spChg>
        <pc:spChg chg="add mod">
          <ac:chgData name="Elen Tonoyan" userId="a081e7e5-dafd-4abb-ad1b-4e186d3e8c55" providerId="ADAL" clId="{1F8FF33E-E7B4-4269-AF6D-3D2C980F486A}" dt="2022-12-23T17:51:28.626" v="2169" actId="20577"/>
          <ac:spMkLst>
            <pc:docMk/>
            <pc:sldMk cId="1355601086" sldId="267"/>
            <ac:spMk id="138" creationId="{C802BBF3-2146-CC99-6757-FE71486C9160}"/>
          </ac:spMkLst>
        </pc:spChg>
        <pc:spChg chg="add mod">
          <ac:chgData name="Elen Tonoyan" userId="a081e7e5-dafd-4abb-ad1b-4e186d3e8c55" providerId="ADAL" clId="{1F8FF33E-E7B4-4269-AF6D-3D2C980F486A}" dt="2022-12-23T17:52:43.883" v="2179" actId="14100"/>
          <ac:spMkLst>
            <pc:docMk/>
            <pc:sldMk cId="1355601086" sldId="267"/>
            <ac:spMk id="140" creationId="{FB84632B-6B3B-3E26-8F2E-EE4087DFC0C7}"/>
          </ac:spMkLst>
        </pc:spChg>
        <pc:spChg chg="add mod">
          <ac:chgData name="Elen Tonoyan" userId="a081e7e5-dafd-4abb-ad1b-4e186d3e8c55" providerId="ADAL" clId="{1F8FF33E-E7B4-4269-AF6D-3D2C980F486A}" dt="2022-12-23T17:53:42.168" v="2190" actId="1076"/>
          <ac:spMkLst>
            <pc:docMk/>
            <pc:sldMk cId="1355601086" sldId="267"/>
            <ac:spMk id="149" creationId="{346DED26-89A7-B3BA-4607-339B64C452B2}"/>
          </ac:spMkLst>
        </pc:spChg>
        <pc:spChg chg="add del mod">
          <ac:chgData name="Elen Tonoyan" userId="a081e7e5-dafd-4abb-ad1b-4e186d3e8c55" providerId="ADAL" clId="{1F8FF33E-E7B4-4269-AF6D-3D2C980F486A}" dt="2022-12-24T04:57:18.308" v="2312" actId="478"/>
          <ac:spMkLst>
            <pc:docMk/>
            <pc:sldMk cId="1355601086" sldId="267"/>
            <ac:spMk id="150" creationId="{C4E26FF8-75D2-C4A7-ABE5-2A68AEB1E91A}"/>
          </ac:spMkLst>
        </pc:spChg>
        <pc:spChg chg="add del mod">
          <ac:chgData name="Elen Tonoyan" userId="a081e7e5-dafd-4abb-ad1b-4e186d3e8c55" providerId="ADAL" clId="{1F8FF33E-E7B4-4269-AF6D-3D2C980F486A}" dt="2022-12-24T04:57:19.208" v="2313" actId="478"/>
          <ac:spMkLst>
            <pc:docMk/>
            <pc:sldMk cId="1355601086" sldId="267"/>
            <ac:spMk id="152" creationId="{BC7E194E-2B1C-D136-00D3-89F8C5F3A61F}"/>
          </ac:spMkLst>
        </pc:spChg>
        <pc:cxnChg chg="del mod">
          <ac:chgData name="Elen Tonoyan" userId="a081e7e5-dafd-4abb-ad1b-4e186d3e8c55" providerId="ADAL" clId="{1F8FF33E-E7B4-4269-AF6D-3D2C980F486A}" dt="2022-12-23T17:28:09.567" v="1772" actId="478"/>
          <ac:cxnSpMkLst>
            <pc:docMk/>
            <pc:sldMk cId="1355601086" sldId="267"/>
            <ac:cxnSpMk id="8" creationId="{774F310B-A85F-CA06-F9E9-7155B2565E6F}"/>
          </ac:cxnSpMkLst>
        </pc:cxnChg>
        <pc:cxnChg chg="add del mod">
          <ac:chgData name="Elen Tonoyan" userId="a081e7e5-dafd-4abb-ad1b-4e186d3e8c55" providerId="ADAL" clId="{1F8FF33E-E7B4-4269-AF6D-3D2C980F486A}" dt="2022-12-23T17:32:04.198" v="1845" actId="478"/>
          <ac:cxnSpMkLst>
            <pc:docMk/>
            <pc:sldMk cId="1355601086" sldId="267"/>
            <ac:cxnSpMk id="14" creationId="{77DA70A0-BA5F-8BD6-3169-71BE60332545}"/>
          </ac:cxnSpMkLst>
        </pc:cxnChg>
        <pc:cxnChg chg="add mod">
          <ac:chgData name="Elen Tonoyan" userId="a081e7e5-dafd-4abb-ad1b-4e186d3e8c55" providerId="ADAL" clId="{1F8FF33E-E7B4-4269-AF6D-3D2C980F486A}" dt="2022-12-23T17:44:18.495" v="1996" actId="14100"/>
          <ac:cxnSpMkLst>
            <pc:docMk/>
            <pc:sldMk cId="1355601086" sldId="267"/>
            <ac:cxnSpMk id="15" creationId="{75A52111-2A67-F28C-E60A-BEB20740959D}"/>
          </ac:cxnSpMkLst>
        </pc:cxnChg>
        <pc:cxnChg chg="del">
          <ac:chgData name="Elen Tonoyan" userId="a081e7e5-dafd-4abb-ad1b-4e186d3e8c55" providerId="ADAL" clId="{1F8FF33E-E7B4-4269-AF6D-3D2C980F486A}" dt="2022-12-23T17:29:14.460" v="1789" actId="478"/>
          <ac:cxnSpMkLst>
            <pc:docMk/>
            <pc:sldMk cId="1355601086" sldId="267"/>
            <ac:cxnSpMk id="18" creationId="{EB8ACA04-A16A-5E9B-5CF1-4B672897D303}"/>
          </ac:cxnSpMkLst>
        </pc:cxnChg>
        <pc:cxnChg chg="del mod">
          <ac:chgData name="Elen Tonoyan" userId="a081e7e5-dafd-4abb-ad1b-4e186d3e8c55" providerId="ADAL" clId="{1F8FF33E-E7B4-4269-AF6D-3D2C980F486A}" dt="2022-12-23T17:28:15.418" v="1777" actId="478"/>
          <ac:cxnSpMkLst>
            <pc:docMk/>
            <pc:sldMk cId="1355601086" sldId="267"/>
            <ac:cxnSpMk id="21" creationId="{FFE8C681-EA05-33A9-E17C-BFCD4C204911}"/>
          </ac:cxnSpMkLst>
        </pc:cxnChg>
        <pc:cxnChg chg="del mod">
          <ac:chgData name="Elen Tonoyan" userId="a081e7e5-dafd-4abb-ad1b-4e186d3e8c55" providerId="ADAL" clId="{1F8FF33E-E7B4-4269-AF6D-3D2C980F486A}" dt="2022-12-23T17:28:09.567" v="1772" actId="478"/>
          <ac:cxnSpMkLst>
            <pc:docMk/>
            <pc:sldMk cId="1355601086" sldId="267"/>
            <ac:cxnSpMk id="26" creationId="{9C80BC50-CF93-2D2B-9437-BA28E7DDB254}"/>
          </ac:cxnSpMkLst>
        </pc:cxnChg>
        <pc:cxnChg chg="add del mod">
          <ac:chgData name="Elen Tonoyan" userId="a081e7e5-dafd-4abb-ad1b-4e186d3e8c55" providerId="ADAL" clId="{1F8FF33E-E7B4-4269-AF6D-3D2C980F486A}" dt="2022-12-23T17:32:46.492" v="1855" actId="478"/>
          <ac:cxnSpMkLst>
            <pc:docMk/>
            <pc:sldMk cId="1355601086" sldId="267"/>
            <ac:cxnSpMk id="34" creationId="{083D5756-AC76-E674-9871-453FB0756B34}"/>
          </ac:cxnSpMkLst>
        </pc:cxnChg>
        <pc:cxnChg chg="add del mod">
          <ac:chgData name="Elen Tonoyan" userId="a081e7e5-dafd-4abb-ad1b-4e186d3e8c55" providerId="ADAL" clId="{1F8FF33E-E7B4-4269-AF6D-3D2C980F486A}" dt="2022-12-23T17:32:53.461" v="1857" actId="478"/>
          <ac:cxnSpMkLst>
            <pc:docMk/>
            <pc:sldMk cId="1355601086" sldId="267"/>
            <ac:cxnSpMk id="39" creationId="{240F66C6-BFCD-94AD-C9CD-FEAF5963274A}"/>
          </ac:cxnSpMkLst>
        </pc:cxnChg>
        <pc:cxnChg chg="add mod">
          <ac:chgData name="Elen Tonoyan" userId="a081e7e5-dafd-4abb-ad1b-4e186d3e8c55" providerId="ADAL" clId="{1F8FF33E-E7B4-4269-AF6D-3D2C980F486A}" dt="2022-12-23T17:44:10.297" v="1994" actId="1076"/>
          <ac:cxnSpMkLst>
            <pc:docMk/>
            <pc:sldMk cId="1355601086" sldId="267"/>
            <ac:cxnSpMk id="42" creationId="{757BF4C9-214F-44E8-D274-CEA08B91DB26}"/>
          </ac:cxnSpMkLst>
        </pc:cxnChg>
        <pc:cxnChg chg="del mod">
          <ac:chgData name="Elen Tonoyan" userId="a081e7e5-dafd-4abb-ad1b-4e186d3e8c55" providerId="ADAL" clId="{1F8FF33E-E7B4-4269-AF6D-3D2C980F486A}" dt="2022-12-23T17:28:09.567" v="1772" actId="478"/>
          <ac:cxnSpMkLst>
            <pc:docMk/>
            <pc:sldMk cId="1355601086" sldId="267"/>
            <ac:cxnSpMk id="43" creationId="{F63BC302-E701-419E-275C-B76FF571FD1A}"/>
          </ac:cxnSpMkLst>
        </pc:cxnChg>
        <pc:cxnChg chg="add del mod">
          <ac:chgData name="Elen Tonoyan" userId="a081e7e5-dafd-4abb-ad1b-4e186d3e8c55" providerId="ADAL" clId="{1F8FF33E-E7B4-4269-AF6D-3D2C980F486A}" dt="2022-12-23T17:35:21.116" v="1884" actId="478"/>
          <ac:cxnSpMkLst>
            <pc:docMk/>
            <pc:sldMk cId="1355601086" sldId="267"/>
            <ac:cxnSpMk id="45" creationId="{84395993-0D56-D4E2-0931-7DDD69EC27CE}"/>
          </ac:cxnSpMkLst>
        </pc:cxnChg>
        <pc:cxnChg chg="del">
          <ac:chgData name="Elen Tonoyan" userId="a081e7e5-dafd-4abb-ad1b-4e186d3e8c55" providerId="ADAL" clId="{1F8FF33E-E7B4-4269-AF6D-3D2C980F486A}" dt="2022-12-23T17:28:09.567" v="1772" actId="478"/>
          <ac:cxnSpMkLst>
            <pc:docMk/>
            <pc:sldMk cId="1355601086" sldId="267"/>
            <ac:cxnSpMk id="46" creationId="{7D08C299-8D0E-DE06-1B30-EF2B1CF32D61}"/>
          </ac:cxnSpMkLst>
        </pc:cxnChg>
        <pc:cxnChg chg="add del mod">
          <ac:chgData name="Elen Tonoyan" userId="a081e7e5-dafd-4abb-ad1b-4e186d3e8c55" providerId="ADAL" clId="{1F8FF33E-E7B4-4269-AF6D-3D2C980F486A}" dt="2022-12-23T17:34:09.646" v="1866" actId="478"/>
          <ac:cxnSpMkLst>
            <pc:docMk/>
            <pc:sldMk cId="1355601086" sldId="267"/>
            <ac:cxnSpMk id="47" creationId="{16680EF2-BCB8-44A7-DAD9-F3B79C44F633}"/>
          </ac:cxnSpMkLst>
        </pc:cxnChg>
        <pc:cxnChg chg="del">
          <ac:chgData name="Elen Tonoyan" userId="a081e7e5-dafd-4abb-ad1b-4e186d3e8c55" providerId="ADAL" clId="{1F8FF33E-E7B4-4269-AF6D-3D2C980F486A}" dt="2022-12-23T17:28:09.567" v="1772" actId="478"/>
          <ac:cxnSpMkLst>
            <pc:docMk/>
            <pc:sldMk cId="1355601086" sldId="267"/>
            <ac:cxnSpMk id="53" creationId="{640AEB18-EAC7-38E0-AF1A-7891ED91A4E9}"/>
          </ac:cxnSpMkLst>
        </pc:cxnChg>
        <pc:cxnChg chg="add mod">
          <ac:chgData name="Elen Tonoyan" userId="a081e7e5-dafd-4abb-ad1b-4e186d3e8c55" providerId="ADAL" clId="{1F8FF33E-E7B4-4269-AF6D-3D2C980F486A}" dt="2022-12-23T17:44:10.297" v="1994" actId="1076"/>
          <ac:cxnSpMkLst>
            <pc:docMk/>
            <pc:sldMk cId="1355601086" sldId="267"/>
            <ac:cxnSpMk id="60" creationId="{FFAE543B-1A8B-F5CA-E5AE-B13D4DCEBC49}"/>
          </ac:cxnSpMkLst>
        </pc:cxnChg>
        <pc:cxnChg chg="add mod">
          <ac:chgData name="Elen Tonoyan" userId="a081e7e5-dafd-4abb-ad1b-4e186d3e8c55" providerId="ADAL" clId="{1F8FF33E-E7B4-4269-AF6D-3D2C980F486A}" dt="2022-12-23T17:44:23.174" v="1997" actId="14100"/>
          <ac:cxnSpMkLst>
            <pc:docMk/>
            <pc:sldMk cId="1355601086" sldId="267"/>
            <ac:cxnSpMk id="66" creationId="{1F282657-E162-5CED-B223-197C00AFC311}"/>
          </ac:cxnSpMkLst>
        </pc:cxnChg>
        <pc:cxnChg chg="add mod">
          <ac:chgData name="Elen Tonoyan" userId="a081e7e5-dafd-4abb-ad1b-4e186d3e8c55" providerId="ADAL" clId="{1F8FF33E-E7B4-4269-AF6D-3D2C980F486A}" dt="2022-12-23T17:44:10.297" v="1994" actId="1076"/>
          <ac:cxnSpMkLst>
            <pc:docMk/>
            <pc:sldMk cId="1355601086" sldId="267"/>
            <ac:cxnSpMk id="75" creationId="{B87E596B-BD57-22B6-B630-3EEEFCB49CFA}"/>
          </ac:cxnSpMkLst>
        </pc:cxnChg>
        <pc:cxnChg chg="add mod">
          <ac:chgData name="Elen Tonoyan" userId="a081e7e5-dafd-4abb-ad1b-4e186d3e8c55" providerId="ADAL" clId="{1F8FF33E-E7B4-4269-AF6D-3D2C980F486A}" dt="2022-12-23T17:44:10.297" v="1994" actId="1076"/>
          <ac:cxnSpMkLst>
            <pc:docMk/>
            <pc:sldMk cId="1355601086" sldId="267"/>
            <ac:cxnSpMk id="81" creationId="{167F61DB-8D72-CD75-79AF-627148F1B996}"/>
          </ac:cxnSpMkLst>
        </pc:cxnChg>
        <pc:cxnChg chg="del mod">
          <ac:chgData name="Elen Tonoyan" userId="a081e7e5-dafd-4abb-ad1b-4e186d3e8c55" providerId="ADAL" clId="{1F8FF33E-E7B4-4269-AF6D-3D2C980F486A}" dt="2022-12-23T17:29:17.164" v="1790" actId="478"/>
          <ac:cxnSpMkLst>
            <pc:docMk/>
            <pc:sldMk cId="1355601086" sldId="267"/>
            <ac:cxnSpMk id="82" creationId="{37BE6710-0606-5C51-F062-CA2DCA02E248}"/>
          </ac:cxnSpMkLst>
        </pc:cxnChg>
        <pc:cxnChg chg="add mod">
          <ac:chgData name="Elen Tonoyan" userId="a081e7e5-dafd-4abb-ad1b-4e186d3e8c55" providerId="ADAL" clId="{1F8FF33E-E7B4-4269-AF6D-3D2C980F486A}" dt="2022-12-24T04:56:31.495" v="2310" actId="13822"/>
          <ac:cxnSpMkLst>
            <pc:docMk/>
            <pc:sldMk cId="1355601086" sldId="267"/>
            <ac:cxnSpMk id="86" creationId="{F8342AD9-39AE-1EB3-84FA-DC2F4045F37C}"/>
          </ac:cxnSpMkLst>
        </pc:cxnChg>
        <pc:cxnChg chg="del mod">
          <ac:chgData name="Elen Tonoyan" userId="a081e7e5-dafd-4abb-ad1b-4e186d3e8c55" providerId="ADAL" clId="{1F8FF33E-E7B4-4269-AF6D-3D2C980F486A}" dt="2022-12-23T17:28:09.567" v="1772" actId="478"/>
          <ac:cxnSpMkLst>
            <pc:docMk/>
            <pc:sldMk cId="1355601086" sldId="267"/>
            <ac:cxnSpMk id="89" creationId="{D75B9DA6-AB75-3C93-FFF8-5D67CBFB1F49}"/>
          </ac:cxnSpMkLst>
        </pc:cxnChg>
        <pc:cxnChg chg="add mod">
          <ac:chgData name="Elen Tonoyan" userId="a081e7e5-dafd-4abb-ad1b-4e186d3e8c55" providerId="ADAL" clId="{1F8FF33E-E7B4-4269-AF6D-3D2C980F486A}" dt="2022-12-24T04:56:33.808" v="2311" actId="13822"/>
          <ac:cxnSpMkLst>
            <pc:docMk/>
            <pc:sldMk cId="1355601086" sldId="267"/>
            <ac:cxnSpMk id="92" creationId="{4ED734B5-7EF7-93AC-6C40-0E46D63790A9}"/>
          </ac:cxnSpMkLst>
        </pc:cxnChg>
        <pc:cxnChg chg="del">
          <ac:chgData name="Elen Tonoyan" userId="a081e7e5-dafd-4abb-ad1b-4e186d3e8c55" providerId="ADAL" clId="{1F8FF33E-E7B4-4269-AF6D-3D2C980F486A}" dt="2022-12-23T17:28:09.567" v="1772" actId="478"/>
          <ac:cxnSpMkLst>
            <pc:docMk/>
            <pc:sldMk cId="1355601086" sldId="267"/>
            <ac:cxnSpMk id="108" creationId="{066D0733-6A2B-AB39-4C63-38440428ABCC}"/>
          </ac:cxnSpMkLst>
        </pc:cxnChg>
        <pc:cxnChg chg="del">
          <ac:chgData name="Elen Tonoyan" userId="a081e7e5-dafd-4abb-ad1b-4e186d3e8c55" providerId="ADAL" clId="{1F8FF33E-E7B4-4269-AF6D-3D2C980F486A}" dt="2022-12-23T17:28:09.567" v="1772" actId="478"/>
          <ac:cxnSpMkLst>
            <pc:docMk/>
            <pc:sldMk cId="1355601086" sldId="267"/>
            <ac:cxnSpMk id="109" creationId="{78642BEF-C3C9-3F43-1D45-FE81BCF339BE}"/>
          </ac:cxnSpMkLst>
        </pc:cxnChg>
        <pc:cxnChg chg="add mod">
          <ac:chgData name="Elen Tonoyan" userId="a081e7e5-dafd-4abb-ad1b-4e186d3e8c55" providerId="ADAL" clId="{1F8FF33E-E7B4-4269-AF6D-3D2C980F486A}" dt="2022-12-23T17:50:08.168" v="2140" actId="14100"/>
          <ac:cxnSpMkLst>
            <pc:docMk/>
            <pc:sldMk cId="1355601086" sldId="267"/>
            <ac:cxnSpMk id="127" creationId="{72E448C8-E105-F984-AE79-29096B6D3DB9}"/>
          </ac:cxnSpMkLst>
        </pc:cxnChg>
        <pc:cxnChg chg="add mod">
          <ac:chgData name="Elen Tonoyan" userId="a081e7e5-dafd-4abb-ad1b-4e186d3e8c55" providerId="ADAL" clId="{1F8FF33E-E7B4-4269-AF6D-3D2C980F486A}" dt="2022-12-23T17:50:34.200" v="2146" actId="14100"/>
          <ac:cxnSpMkLst>
            <pc:docMk/>
            <pc:sldMk cId="1355601086" sldId="267"/>
            <ac:cxnSpMk id="131" creationId="{E1B4437E-55C2-E9E8-D9E5-9122339E4AB8}"/>
          </ac:cxnSpMkLst>
        </pc:cxnChg>
        <pc:cxnChg chg="add mod">
          <ac:chgData name="Elen Tonoyan" userId="a081e7e5-dafd-4abb-ad1b-4e186d3e8c55" providerId="ADAL" clId="{1F8FF33E-E7B4-4269-AF6D-3D2C980F486A}" dt="2022-12-23T17:50:41.043" v="2148" actId="1076"/>
          <ac:cxnSpMkLst>
            <pc:docMk/>
            <pc:sldMk cId="1355601086" sldId="267"/>
            <ac:cxnSpMk id="135" creationId="{38B008D8-1AA8-4FD4-6657-DC6EBE49FFCE}"/>
          </ac:cxnSpMkLst>
        </pc:cxnChg>
        <pc:cxnChg chg="add mod">
          <ac:chgData name="Elen Tonoyan" userId="a081e7e5-dafd-4abb-ad1b-4e186d3e8c55" providerId="ADAL" clId="{1F8FF33E-E7B4-4269-AF6D-3D2C980F486A}" dt="2022-12-23T17:53:26.042" v="2185" actId="14100"/>
          <ac:cxnSpMkLst>
            <pc:docMk/>
            <pc:sldMk cId="1355601086" sldId="267"/>
            <ac:cxnSpMk id="139" creationId="{966D6894-4D6F-E8FD-5248-B53C86AA8190}"/>
          </ac:cxnSpMkLst>
        </pc:cxnChg>
        <pc:cxnChg chg="add del mod">
          <ac:chgData name="Elen Tonoyan" userId="a081e7e5-dafd-4abb-ad1b-4e186d3e8c55" providerId="ADAL" clId="{1F8FF33E-E7B4-4269-AF6D-3D2C980F486A}" dt="2022-12-23T17:52:39.860" v="2178" actId="11529"/>
          <ac:cxnSpMkLst>
            <pc:docMk/>
            <pc:sldMk cId="1355601086" sldId="267"/>
            <ac:cxnSpMk id="142" creationId="{73BDBFCA-BED2-8505-D9B1-B7F9ACB5EB76}"/>
          </ac:cxnSpMkLst>
        </pc:cxnChg>
        <pc:cxnChg chg="add mod">
          <ac:chgData name="Elen Tonoyan" userId="a081e7e5-dafd-4abb-ad1b-4e186d3e8c55" providerId="ADAL" clId="{1F8FF33E-E7B4-4269-AF6D-3D2C980F486A}" dt="2022-12-23T17:52:54.475" v="2182" actId="17032"/>
          <ac:cxnSpMkLst>
            <pc:docMk/>
            <pc:sldMk cId="1355601086" sldId="267"/>
            <ac:cxnSpMk id="144" creationId="{7C55C1F5-8059-E2B9-EDB2-BDB1E0C6BB36}"/>
          </ac:cxnSpMkLst>
        </pc:cxnChg>
        <pc:cxnChg chg="add mod">
          <ac:chgData name="Elen Tonoyan" userId="a081e7e5-dafd-4abb-ad1b-4e186d3e8c55" providerId="ADAL" clId="{1F8FF33E-E7B4-4269-AF6D-3D2C980F486A}" dt="2022-12-23T17:53:28.212" v="2186" actId="13822"/>
          <ac:cxnSpMkLst>
            <pc:docMk/>
            <pc:sldMk cId="1355601086" sldId="267"/>
            <ac:cxnSpMk id="147" creationId="{03B8347D-85DD-E14B-4BF1-D80CBC08894A}"/>
          </ac:cxnSpMkLst>
        </pc:cxnChg>
        <pc:cxnChg chg="add del mod">
          <ac:chgData name="Elen Tonoyan" userId="a081e7e5-dafd-4abb-ad1b-4e186d3e8c55" providerId="ADAL" clId="{1F8FF33E-E7B4-4269-AF6D-3D2C980F486A}" dt="2022-12-24T04:57:20.116" v="2314" actId="478"/>
          <ac:cxnSpMkLst>
            <pc:docMk/>
            <pc:sldMk cId="1355601086" sldId="267"/>
            <ac:cxnSpMk id="151" creationId="{41C1C8C8-D6C6-A764-263A-ED7C47DE9A48}"/>
          </ac:cxnSpMkLst>
        </pc:cxnChg>
      </pc:sldChg>
      <pc:sldChg chg="new">
        <pc:chgData name="Elen Tonoyan" userId="a081e7e5-dafd-4abb-ad1b-4e186d3e8c55" providerId="ADAL" clId="{1F8FF33E-E7B4-4269-AF6D-3D2C980F486A}" dt="2022-12-23T17:57:37.124" v="2244" actId="680"/>
        <pc:sldMkLst>
          <pc:docMk/>
          <pc:sldMk cId="4247135864" sldId="268"/>
        </pc:sldMkLst>
      </pc:sldChg>
    </pc:docChg>
  </pc:docChgLst>
  <pc:docChgLst>
    <pc:chgData name="Elen Tonoyan" userId="a081e7e5-dafd-4abb-ad1b-4e186d3e8c55" providerId="ADAL" clId="{8A57D00F-ED2F-490B-A8A9-C9B80F3CEB27}"/>
    <pc:docChg chg="undo custSel addSld delSld modSld">
      <pc:chgData name="Elen Tonoyan" userId="a081e7e5-dafd-4abb-ad1b-4e186d3e8c55" providerId="ADAL" clId="{8A57D00F-ED2F-490B-A8A9-C9B80F3CEB27}" dt="2022-10-18T11:19:51.488" v="779" actId="27107"/>
      <pc:docMkLst>
        <pc:docMk/>
      </pc:docMkLst>
      <pc:sldChg chg="del">
        <pc:chgData name="Elen Tonoyan" userId="a081e7e5-dafd-4abb-ad1b-4e186d3e8c55" providerId="ADAL" clId="{8A57D00F-ED2F-490B-A8A9-C9B80F3CEB27}" dt="2022-10-18T10:59:57.116" v="446" actId="47"/>
        <pc:sldMkLst>
          <pc:docMk/>
          <pc:sldMk cId="4087491972" sldId="258"/>
        </pc:sldMkLst>
      </pc:sldChg>
      <pc:sldChg chg="del">
        <pc:chgData name="Elen Tonoyan" userId="a081e7e5-dafd-4abb-ad1b-4e186d3e8c55" providerId="ADAL" clId="{8A57D00F-ED2F-490B-A8A9-C9B80F3CEB27}" dt="2022-10-08T06:19:52.794" v="7" actId="47"/>
        <pc:sldMkLst>
          <pc:docMk/>
          <pc:sldMk cId="3134610541" sldId="259"/>
        </pc:sldMkLst>
      </pc:sldChg>
      <pc:sldChg chg="del">
        <pc:chgData name="Elen Tonoyan" userId="a081e7e5-dafd-4abb-ad1b-4e186d3e8c55" providerId="ADAL" clId="{8A57D00F-ED2F-490B-A8A9-C9B80F3CEB27}" dt="2022-10-08T06:19:51.308" v="6" actId="47"/>
        <pc:sldMkLst>
          <pc:docMk/>
          <pc:sldMk cId="909721312" sldId="260"/>
        </pc:sldMkLst>
      </pc:sldChg>
      <pc:sldChg chg="delSp modSp mod">
        <pc:chgData name="Elen Tonoyan" userId="a081e7e5-dafd-4abb-ad1b-4e186d3e8c55" providerId="ADAL" clId="{8A57D00F-ED2F-490B-A8A9-C9B80F3CEB27}" dt="2022-10-13T13:36:40.866" v="11" actId="478"/>
        <pc:sldMkLst>
          <pc:docMk/>
          <pc:sldMk cId="2650775417" sldId="261"/>
        </pc:sldMkLst>
        <pc:graphicFrameChg chg="del mod">
          <ac:chgData name="Elen Tonoyan" userId="a081e7e5-dafd-4abb-ad1b-4e186d3e8c55" providerId="ADAL" clId="{8A57D00F-ED2F-490B-A8A9-C9B80F3CEB27}" dt="2022-10-13T13:36:38.049" v="8" actId="478"/>
          <ac:graphicFrameMkLst>
            <pc:docMk/>
            <pc:sldMk cId="2650775417" sldId="261"/>
            <ac:graphicFrameMk id="9" creationId="{A18EA5B7-D9C1-E28B-D9B7-9274D788A202}"/>
          </ac:graphicFrameMkLst>
        </pc:graphicFrameChg>
        <pc:cxnChg chg="del mod">
          <ac:chgData name="Elen Tonoyan" userId="a081e7e5-dafd-4abb-ad1b-4e186d3e8c55" providerId="ADAL" clId="{8A57D00F-ED2F-490B-A8A9-C9B80F3CEB27}" dt="2022-10-13T13:36:40.866" v="11" actId="478"/>
          <ac:cxnSpMkLst>
            <pc:docMk/>
            <pc:sldMk cId="2650775417" sldId="261"/>
            <ac:cxnSpMk id="15" creationId="{8387FD2C-27EF-A166-67A3-3BE34E2CEE13}"/>
          </ac:cxnSpMkLst>
        </pc:cxnChg>
        <pc:cxnChg chg="del mod">
          <ac:chgData name="Elen Tonoyan" userId="a081e7e5-dafd-4abb-ad1b-4e186d3e8c55" providerId="ADAL" clId="{8A57D00F-ED2F-490B-A8A9-C9B80F3CEB27}" dt="2022-10-13T13:36:40.539" v="10" actId="478"/>
          <ac:cxnSpMkLst>
            <pc:docMk/>
            <pc:sldMk cId="2650775417" sldId="261"/>
            <ac:cxnSpMk id="16" creationId="{010AB401-363E-B135-83BC-0B03181B8633}"/>
          </ac:cxnSpMkLst>
        </pc:cxnChg>
        <pc:cxnChg chg="del mod">
          <ac:chgData name="Elen Tonoyan" userId="a081e7e5-dafd-4abb-ad1b-4e186d3e8c55" providerId="ADAL" clId="{8A57D00F-ED2F-490B-A8A9-C9B80F3CEB27}" dt="2022-10-13T13:36:39.810" v="9" actId="478"/>
          <ac:cxnSpMkLst>
            <pc:docMk/>
            <pc:sldMk cId="2650775417" sldId="261"/>
            <ac:cxnSpMk id="20" creationId="{C054F2B8-979E-6A64-D0EB-AA91BB6D292D}"/>
          </ac:cxnSpMkLst>
        </pc:cxnChg>
      </pc:sldChg>
      <pc:sldChg chg="delSp new del mod">
        <pc:chgData name="Elen Tonoyan" userId="a081e7e5-dafd-4abb-ad1b-4e186d3e8c55" providerId="ADAL" clId="{8A57D00F-ED2F-490B-A8A9-C9B80F3CEB27}" dt="2022-10-13T13:36:53.381" v="16" actId="47"/>
        <pc:sldMkLst>
          <pc:docMk/>
          <pc:sldMk cId="2472282214" sldId="262"/>
        </pc:sldMkLst>
        <pc:spChg chg="del">
          <ac:chgData name="Elen Tonoyan" userId="a081e7e5-dafd-4abb-ad1b-4e186d3e8c55" providerId="ADAL" clId="{8A57D00F-ED2F-490B-A8A9-C9B80F3CEB27}" dt="2022-10-13T13:36:48.079" v="14" actId="478"/>
          <ac:spMkLst>
            <pc:docMk/>
            <pc:sldMk cId="2472282214" sldId="262"/>
            <ac:spMk id="2" creationId="{714C4009-844B-D96E-CE8B-11AD3ACCC8A5}"/>
          </ac:spMkLst>
        </pc:spChg>
        <pc:spChg chg="del">
          <ac:chgData name="Elen Tonoyan" userId="a081e7e5-dafd-4abb-ad1b-4e186d3e8c55" providerId="ADAL" clId="{8A57D00F-ED2F-490B-A8A9-C9B80F3CEB27}" dt="2022-10-13T13:36:45.913" v="13" actId="478"/>
          <ac:spMkLst>
            <pc:docMk/>
            <pc:sldMk cId="2472282214" sldId="262"/>
            <ac:spMk id="3" creationId="{D820B82C-A3A9-4A9D-8CFB-F98B98819566}"/>
          </ac:spMkLst>
        </pc:spChg>
      </pc:sldChg>
      <pc:sldChg chg="addSp delSp modSp new mod">
        <pc:chgData name="Elen Tonoyan" userId="a081e7e5-dafd-4abb-ad1b-4e186d3e8c55" providerId="ADAL" clId="{8A57D00F-ED2F-490B-A8A9-C9B80F3CEB27}" dt="2022-10-18T11:19:51.488" v="779" actId="27107"/>
        <pc:sldMkLst>
          <pc:docMk/>
          <pc:sldMk cId="3014688010" sldId="263"/>
        </pc:sldMkLst>
        <pc:spChg chg="del">
          <ac:chgData name="Elen Tonoyan" userId="a081e7e5-dafd-4abb-ad1b-4e186d3e8c55" providerId="ADAL" clId="{8A57D00F-ED2F-490B-A8A9-C9B80F3CEB27}" dt="2022-10-13T13:36:55.439" v="17" actId="478"/>
          <ac:spMkLst>
            <pc:docMk/>
            <pc:sldMk cId="3014688010" sldId="263"/>
            <ac:spMk id="2" creationId="{2FD599E2-599A-7DFB-386E-D11D4003A8FB}"/>
          </ac:spMkLst>
        </pc:spChg>
        <pc:spChg chg="add mod">
          <ac:chgData name="Elen Tonoyan" userId="a081e7e5-dafd-4abb-ad1b-4e186d3e8c55" providerId="ADAL" clId="{8A57D00F-ED2F-490B-A8A9-C9B80F3CEB27}" dt="2022-10-18T11:17:54.675" v="778" actId="14100"/>
          <ac:spMkLst>
            <pc:docMk/>
            <pc:sldMk cId="3014688010" sldId="263"/>
            <ac:spMk id="2" creationId="{6DF70C39-C62E-C0E3-B7BD-28D35DE86E17}"/>
          </ac:spMkLst>
        </pc:spChg>
        <pc:spChg chg="add mod">
          <ac:chgData name="Elen Tonoyan" userId="a081e7e5-dafd-4abb-ad1b-4e186d3e8c55" providerId="ADAL" clId="{8A57D00F-ED2F-490B-A8A9-C9B80F3CEB27}" dt="2022-10-13T13:50:33.423" v="152" actId="1076"/>
          <ac:spMkLst>
            <pc:docMk/>
            <pc:sldMk cId="3014688010" sldId="263"/>
            <ac:spMk id="3" creationId="{B1CC8B53-82E8-71DC-8CA2-276821E04CA1}"/>
          </ac:spMkLst>
        </pc:spChg>
        <pc:spChg chg="add mod">
          <ac:chgData name="Elen Tonoyan" userId="a081e7e5-dafd-4abb-ad1b-4e186d3e8c55" providerId="ADAL" clId="{8A57D00F-ED2F-490B-A8A9-C9B80F3CEB27}" dt="2022-10-18T11:15:34.532" v="691" actId="20577"/>
          <ac:spMkLst>
            <pc:docMk/>
            <pc:sldMk cId="3014688010" sldId="263"/>
            <ac:spMk id="4" creationId="{55046AB3-B873-383A-9C4F-67FE9BD0024D}"/>
          </ac:spMkLst>
        </pc:spChg>
        <pc:spChg chg="add mod">
          <ac:chgData name="Elen Tonoyan" userId="a081e7e5-dafd-4abb-ad1b-4e186d3e8c55" providerId="ADAL" clId="{8A57D00F-ED2F-490B-A8A9-C9B80F3CEB27}" dt="2022-10-13T13:51:26.904" v="160" actId="1076"/>
          <ac:spMkLst>
            <pc:docMk/>
            <pc:sldMk cId="3014688010" sldId="263"/>
            <ac:spMk id="5" creationId="{05201F0D-F0D0-7A02-7118-AC608C37A6CC}"/>
          </ac:spMkLst>
        </pc:spChg>
        <pc:spChg chg="add mod">
          <ac:chgData name="Elen Tonoyan" userId="a081e7e5-dafd-4abb-ad1b-4e186d3e8c55" providerId="ADAL" clId="{8A57D00F-ED2F-490B-A8A9-C9B80F3CEB27}" dt="2022-10-13T13:51:13.495" v="158" actId="1076"/>
          <ac:spMkLst>
            <pc:docMk/>
            <pc:sldMk cId="3014688010" sldId="263"/>
            <ac:spMk id="6" creationId="{94705EA9-D5C7-C4D4-4628-2D7C43622F46}"/>
          </ac:spMkLst>
        </pc:spChg>
        <pc:spChg chg="add mod">
          <ac:chgData name="Elen Tonoyan" userId="a081e7e5-dafd-4abb-ad1b-4e186d3e8c55" providerId="ADAL" clId="{8A57D00F-ED2F-490B-A8A9-C9B80F3CEB27}" dt="2022-10-13T13:51:40.241" v="161" actId="1076"/>
          <ac:spMkLst>
            <pc:docMk/>
            <pc:sldMk cId="3014688010" sldId="263"/>
            <ac:spMk id="7" creationId="{5B3BD52E-A6D0-AC36-5A2E-CAEE62F9ECBB}"/>
          </ac:spMkLst>
        </pc:spChg>
        <pc:spChg chg="add mod">
          <ac:chgData name="Elen Tonoyan" userId="a081e7e5-dafd-4abb-ad1b-4e186d3e8c55" providerId="ADAL" clId="{8A57D00F-ED2F-490B-A8A9-C9B80F3CEB27}" dt="2022-10-13T13:50:51.584" v="156" actId="1076"/>
          <ac:spMkLst>
            <pc:docMk/>
            <pc:sldMk cId="3014688010" sldId="263"/>
            <ac:spMk id="8" creationId="{BADC3EA0-8EA6-0890-9186-8ECA0F433552}"/>
          </ac:spMkLst>
        </pc:spChg>
        <pc:spChg chg="add del mod">
          <ac:chgData name="Elen Tonoyan" userId="a081e7e5-dafd-4abb-ad1b-4e186d3e8c55" providerId="ADAL" clId="{8A57D00F-ED2F-490B-A8A9-C9B80F3CEB27}" dt="2022-10-13T13:52:11.196" v="172"/>
          <ac:spMkLst>
            <pc:docMk/>
            <pc:sldMk cId="3014688010" sldId="263"/>
            <ac:spMk id="9" creationId="{A2EDDD28-1344-B24B-F66E-5B86AB737141}"/>
          </ac:spMkLst>
        </pc:spChg>
        <pc:spChg chg="add mod">
          <ac:chgData name="Elen Tonoyan" userId="a081e7e5-dafd-4abb-ad1b-4e186d3e8c55" providerId="ADAL" clId="{8A57D00F-ED2F-490B-A8A9-C9B80F3CEB27}" dt="2022-10-18T11:16:16.172" v="731" actId="20577"/>
          <ac:spMkLst>
            <pc:docMk/>
            <pc:sldMk cId="3014688010" sldId="263"/>
            <ac:spMk id="9" creationId="{AE943041-5EC7-ABAC-D4C8-B14EFA02416B}"/>
          </ac:spMkLst>
        </pc:spChg>
        <pc:spChg chg="add del mod">
          <ac:chgData name="Elen Tonoyan" userId="a081e7e5-dafd-4abb-ad1b-4e186d3e8c55" providerId="ADAL" clId="{8A57D00F-ED2F-490B-A8A9-C9B80F3CEB27}" dt="2022-10-13T13:52:00.314" v="166"/>
          <ac:spMkLst>
            <pc:docMk/>
            <pc:sldMk cId="3014688010" sldId="263"/>
            <ac:spMk id="10" creationId="{06C1F191-3714-AC7B-976B-BE775C09EBCC}"/>
          </ac:spMkLst>
        </pc:spChg>
        <pc:spChg chg="add mod">
          <ac:chgData name="Elen Tonoyan" userId="a081e7e5-dafd-4abb-ad1b-4e186d3e8c55" providerId="ADAL" clId="{8A57D00F-ED2F-490B-A8A9-C9B80F3CEB27}" dt="2022-10-18T11:16:58.845" v="764" actId="20577"/>
          <ac:spMkLst>
            <pc:docMk/>
            <pc:sldMk cId="3014688010" sldId="263"/>
            <ac:spMk id="10" creationId="{8529B24E-9A19-AE16-E052-8DEFA5C01220}"/>
          </ac:spMkLst>
        </pc:spChg>
        <pc:spChg chg="add mod">
          <ac:chgData name="Elen Tonoyan" userId="a081e7e5-dafd-4abb-ad1b-4e186d3e8c55" providerId="ADAL" clId="{8A57D00F-ED2F-490B-A8A9-C9B80F3CEB27}" dt="2022-10-13T13:52:02.852" v="168"/>
          <ac:spMkLst>
            <pc:docMk/>
            <pc:sldMk cId="3014688010" sldId="263"/>
            <ac:spMk id="11" creationId="{C1B33540-6B3C-5E6B-6D33-680FE5883D53}"/>
          </ac:spMkLst>
        </pc:spChg>
        <pc:spChg chg="add mod">
          <ac:chgData name="Elen Tonoyan" userId="a081e7e5-dafd-4abb-ad1b-4e186d3e8c55" providerId="ADAL" clId="{8A57D00F-ED2F-490B-A8A9-C9B80F3CEB27}" dt="2022-10-13T14:01:54.181" v="426" actId="20577"/>
          <ac:spMkLst>
            <pc:docMk/>
            <pc:sldMk cId="3014688010" sldId="263"/>
            <ac:spMk id="12" creationId="{3FB9A8AD-58EE-C646-A6B5-B9577622EDDC}"/>
          </ac:spMkLst>
        </pc:spChg>
        <pc:spChg chg="add del mod">
          <ac:chgData name="Elen Tonoyan" userId="a081e7e5-dafd-4abb-ad1b-4e186d3e8c55" providerId="ADAL" clId="{8A57D00F-ED2F-490B-A8A9-C9B80F3CEB27}" dt="2022-10-13T13:54:13.087" v="194"/>
          <ac:spMkLst>
            <pc:docMk/>
            <pc:sldMk cId="3014688010" sldId="263"/>
            <ac:spMk id="13" creationId="{33FA8C75-F1CA-26C0-1945-54C35FDEE6F1}"/>
          </ac:spMkLst>
        </pc:spChg>
        <pc:spChg chg="add mod">
          <ac:chgData name="Elen Tonoyan" userId="a081e7e5-dafd-4abb-ad1b-4e186d3e8c55" providerId="ADAL" clId="{8A57D00F-ED2F-490B-A8A9-C9B80F3CEB27}" dt="2022-10-18T11:19:51.488" v="779" actId="27107"/>
          <ac:spMkLst>
            <pc:docMk/>
            <pc:sldMk cId="3014688010" sldId="263"/>
            <ac:spMk id="14" creationId="{24641D78-1827-D9B3-E1DB-52A764A10355}"/>
          </ac:spMkLst>
        </pc:spChg>
        <pc:spChg chg="add mod">
          <ac:chgData name="Elen Tonoyan" userId="a081e7e5-dafd-4abb-ad1b-4e186d3e8c55" providerId="ADAL" clId="{8A57D00F-ED2F-490B-A8A9-C9B80F3CEB27}" dt="2022-10-18T11:02:41.257" v="451" actId="1076"/>
          <ac:spMkLst>
            <pc:docMk/>
            <pc:sldMk cId="3014688010" sldId="263"/>
            <ac:spMk id="15" creationId="{C772F1CC-5E2B-5829-898D-3B50EDF9FF42}"/>
          </ac:spMkLst>
        </pc:spChg>
        <pc:spChg chg="add mod">
          <ac:chgData name="Elen Tonoyan" userId="a081e7e5-dafd-4abb-ad1b-4e186d3e8c55" providerId="ADAL" clId="{8A57D00F-ED2F-490B-A8A9-C9B80F3CEB27}" dt="2022-10-18T11:00:57.998" v="449" actId="1076"/>
          <ac:spMkLst>
            <pc:docMk/>
            <pc:sldMk cId="3014688010" sldId="263"/>
            <ac:spMk id="16" creationId="{B79059C4-6E71-39A5-E801-8A424C1E47EF}"/>
          </ac:spMkLst>
        </pc:spChg>
        <pc:spChg chg="add mod">
          <ac:chgData name="Elen Tonoyan" userId="a081e7e5-dafd-4abb-ad1b-4e186d3e8c55" providerId="ADAL" clId="{8A57D00F-ED2F-490B-A8A9-C9B80F3CEB27}" dt="2022-10-18T11:12:10.805" v="550"/>
          <ac:spMkLst>
            <pc:docMk/>
            <pc:sldMk cId="3014688010" sldId="263"/>
            <ac:spMk id="17" creationId="{825B734D-018F-8FA9-F112-E95DB7C000B5}"/>
          </ac:spMkLst>
        </pc:spChg>
        <pc:spChg chg="add mod">
          <ac:chgData name="Elen Tonoyan" userId="a081e7e5-dafd-4abb-ad1b-4e186d3e8c55" providerId="ADAL" clId="{8A57D00F-ED2F-490B-A8A9-C9B80F3CEB27}" dt="2022-10-18T11:00:42.504" v="447" actId="1076"/>
          <ac:spMkLst>
            <pc:docMk/>
            <pc:sldMk cId="3014688010" sldId="263"/>
            <ac:spMk id="18" creationId="{ED90E856-AC04-012D-9F8E-24E734EB5BD2}"/>
          </ac:spMkLst>
        </pc:spChg>
        <pc:picChg chg="add del mod">
          <ac:chgData name="Elen Tonoyan" userId="a081e7e5-dafd-4abb-ad1b-4e186d3e8c55" providerId="ADAL" clId="{8A57D00F-ED2F-490B-A8A9-C9B80F3CEB27}" dt="2022-10-13T13:37:23.619" v="27" actId="478"/>
          <ac:picMkLst>
            <pc:docMk/>
            <pc:sldMk cId="3014688010" sldId="263"/>
            <ac:picMk id="4" creationId="{625D642B-56D8-CF35-5F68-A3D6A14C72A7}"/>
          </ac:picMkLst>
        </pc:picChg>
      </pc:sldChg>
    </pc:docChg>
  </pc:docChgLst>
  <pc:docChgLst>
    <pc:chgData name="Elen Tonoyan" userId="a081e7e5-dafd-4abb-ad1b-4e186d3e8c55" providerId="ADAL" clId="{1A210045-F079-4D79-A88D-B2AE9A6108E2}"/>
    <pc:docChg chg="delSld">
      <pc:chgData name="Elen Tonoyan" userId="a081e7e5-dafd-4abb-ad1b-4e186d3e8c55" providerId="ADAL" clId="{1A210045-F079-4D79-A88D-B2AE9A6108E2}" dt="2023-08-04T07:08:52.125" v="4" actId="47"/>
      <pc:docMkLst>
        <pc:docMk/>
      </pc:docMkLst>
      <pc:sldChg chg="del">
        <pc:chgData name="Elen Tonoyan" userId="a081e7e5-dafd-4abb-ad1b-4e186d3e8c55" providerId="ADAL" clId="{1A210045-F079-4D79-A88D-B2AE9A6108E2}" dt="2023-08-04T07:08:52.125" v="4" actId="47"/>
        <pc:sldMkLst>
          <pc:docMk/>
          <pc:sldMk cId="2650775417" sldId="261"/>
        </pc:sldMkLst>
      </pc:sldChg>
      <pc:sldChg chg="del">
        <pc:chgData name="Elen Tonoyan" userId="a081e7e5-dafd-4abb-ad1b-4e186d3e8c55" providerId="ADAL" clId="{1A210045-F079-4D79-A88D-B2AE9A6108E2}" dt="2023-08-04T07:08:41.179" v="0" actId="47"/>
        <pc:sldMkLst>
          <pc:docMk/>
          <pc:sldMk cId="3158554098" sldId="264"/>
        </pc:sldMkLst>
      </pc:sldChg>
      <pc:sldChg chg="del">
        <pc:chgData name="Elen Tonoyan" userId="a081e7e5-dafd-4abb-ad1b-4e186d3e8c55" providerId="ADAL" clId="{1A210045-F079-4D79-A88D-B2AE9A6108E2}" dt="2023-08-04T07:08:42.278" v="1" actId="47"/>
        <pc:sldMkLst>
          <pc:docMk/>
          <pc:sldMk cId="3826266796" sldId="265"/>
        </pc:sldMkLst>
      </pc:sldChg>
      <pc:sldChg chg="del">
        <pc:chgData name="Elen Tonoyan" userId="a081e7e5-dafd-4abb-ad1b-4e186d3e8c55" providerId="ADAL" clId="{1A210045-F079-4D79-A88D-B2AE9A6108E2}" dt="2023-08-04T07:08:44.101" v="2" actId="47"/>
        <pc:sldMkLst>
          <pc:docMk/>
          <pc:sldMk cId="3961120096" sldId="266"/>
        </pc:sldMkLst>
      </pc:sldChg>
      <pc:sldChg chg="del">
        <pc:chgData name="Elen Tonoyan" userId="a081e7e5-dafd-4abb-ad1b-4e186d3e8c55" providerId="ADAL" clId="{1A210045-F079-4D79-A88D-B2AE9A6108E2}" dt="2023-08-04T07:08:45.813" v="3" actId="47"/>
        <pc:sldMkLst>
          <pc:docMk/>
          <pc:sldMk cId="1355601086"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9EBCFA-0CE2-4A89-8946-0F5E3E710EF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502777A9-7004-4E6A-A966-7A45A8D16A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1B2B96-935C-4E33-8AB6-12B49957FB30}" type="datetimeFigureOut">
              <a:rPr lang="en-US"/>
              <a:t>8/4/2023</a:t>
            </a:fld>
            <a:endParaRPr/>
          </a:p>
        </p:txBody>
      </p:sp>
      <p:sp>
        <p:nvSpPr>
          <p:cNvPr id="4" name="Footer Placeholder 3">
            <a:extLst>
              <a:ext uri="{FF2B5EF4-FFF2-40B4-BE49-F238E27FC236}">
                <a16:creationId xmlns:a16="http://schemas.microsoft.com/office/drawing/2014/main" id="{B4243AFB-A93F-41E6-B3FD-EE51F24745B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a:extLst>
              <a:ext uri="{FF2B5EF4-FFF2-40B4-BE49-F238E27FC236}">
                <a16:creationId xmlns:a16="http://schemas.microsoft.com/office/drawing/2014/main" id="{5244E995-49EF-4046-B58E-C57E1A05DC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D03C2E-0CD0-4868-B096-48302A79D453}" type="slidenum">
              <a:rPr/>
              <a:t>‹#›</a:t>
            </a:fld>
            <a:endParaRPr/>
          </a:p>
        </p:txBody>
      </p:sp>
    </p:spTree>
    <p:extLst>
      <p:ext uri="{BB962C8B-B14F-4D97-AF65-F5344CB8AC3E}">
        <p14:creationId xmlns:p14="http://schemas.microsoft.com/office/powerpoint/2010/main" val="3132870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C2542-699D-4A89-AAB1-134E0E425CBA}" type="datetimeFigureOut">
              <a:rPr lang="en-US"/>
              <a:t>8/4/2023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487158-5AD9-4F9D-82F5-B27354584B0B}" type="slidenum">
              <a:rPr/>
              <a:t>‹#›</a:t>
            </a:fld>
            <a:endParaRPr/>
          </a:p>
        </p:txBody>
      </p:sp>
    </p:spTree>
    <p:extLst>
      <p:ext uri="{BB962C8B-B14F-4D97-AF65-F5344CB8AC3E}">
        <p14:creationId xmlns:p14="http://schemas.microsoft.com/office/powerpoint/2010/main" val="2406359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slideMaster" Target="../slideMasters/slideMaster1.xml"/><Relationship Id="rId5" Type="http://schemas.openxmlformats.org/officeDocument/2006/relationships/tags" Target="../tags/tag47.xml"/><Relationship Id="rId4" Type="http://schemas.openxmlformats.org/officeDocument/2006/relationships/tags" Target="../tags/tag46.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slideMaster" Target="../slideMasters/slideMaster1.xml"/><Relationship Id="rId4" Type="http://schemas.openxmlformats.org/officeDocument/2006/relationships/tags" Target="../tags/tag5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slideMaster" Target="../slideMasters/slideMaster1.xml"/><Relationship Id="rId5" Type="http://schemas.openxmlformats.org/officeDocument/2006/relationships/tags" Target="../tags/tag56.xml"/><Relationship Id="rId4" Type="http://schemas.openxmlformats.org/officeDocument/2006/relationships/tags" Target="../tags/tag55.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64.xml"/><Relationship Id="rId3" Type="http://schemas.openxmlformats.org/officeDocument/2006/relationships/tags" Target="../tags/tag59.xml"/><Relationship Id="rId7" Type="http://schemas.openxmlformats.org/officeDocument/2006/relationships/tags" Target="../tags/tag63.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9"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5.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68.xml"/><Relationship Id="rId7" Type="http://schemas.openxmlformats.org/officeDocument/2006/relationships/image" Target="../media/image3.sv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69.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3.xml"/><Relationship Id="rId7"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5" Type="http://schemas.openxmlformats.org/officeDocument/2006/relationships/tags" Target="../tags/tag15.xml"/><Relationship Id="rId10" Type="http://schemas.openxmlformats.org/officeDocument/2006/relationships/image" Target="../media/image3.svg"/><Relationship Id="rId4" Type="http://schemas.openxmlformats.org/officeDocument/2006/relationships/tags" Target="../tags/tag14.xml"/><Relationship Id="rId9"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4.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5.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slideMaster" Target="../slideMasters/slideMaster1.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tags" Target="../tags/tag27.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slideMaster" Target="../slideMasters/slideMaster1.xml"/><Relationship Id="rId4" Type="http://schemas.openxmlformats.org/officeDocument/2006/relationships/tags" Target="../tags/tag35.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slideMaster" Target="../slideMasters/slideMaster1.xml"/><Relationship Id="rId4" Type="http://schemas.openxmlformats.org/officeDocument/2006/relationships/tags" Target="../tags/tag4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Legal Disclosure NDA">
    <p:spTree>
      <p:nvGrpSpPr>
        <p:cNvPr id="1" name=""/>
        <p:cNvGrpSpPr/>
        <p:nvPr/>
      </p:nvGrpSpPr>
      <p:grpSpPr>
        <a:xfrm>
          <a:off x="0" y="0"/>
          <a:ext cx="0" cy="0"/>
          <a:chOff x="0" y="0"/>
          <a:chExt cx="0" cy="0"/>
        </a:xfrm>
      </p:grpSpPr>
      <p:sp>
        <p:nvSpPr>
          <p:cNvPr id="2" name="Content Placeholder 2"/>
          <p:cNvSpPr>
            <a:spLocks noGrp="1"/>
          </p:cNvSpPr>
          <p:nvPr>
            <p:custDataLst>
              <p:tags r:id="rId1"/>
            </p:custDataLst>
          </p:nvPr>
        </p:nvSpPr>
        <p:spPr>
          <a:xfrm>
            <a:off x="438150" y="463062"/>
            <a:ext cx="11315700" cy="5340349"/>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027113"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None/>
            </a:pPr>
            <a:r>
              <a:rPr sz="3200" b="1">
                <a:solidFill>
                  <a:schemeClr val="tx1"/>
                </a:solidFill>
              </a:rPr>
              <a:t>CONFIDENTIAL INFORMATION</a:t>
            </a:r>
          </a:p>
          <a:p>
            <a:pPr marL="0" indent="0">
              <a:buNone/>
            </a:pPr>
            <a:r>
              <a:rPr sz="2200">
                <a:solidFill>
                  <a:schemeClr val="tx1"/>
                </a:solidFill>
              </a:rPr>
              <a:t>The information contained in this presentation is the confidential and proprietary information of Synopsys. You are not permitted to disseminate or use any of </a:t>
            </a:r>
            <a:br>
              <a:rPr sz="2200">
                <a:solidFill>
                  <a:schemeClr val="tx1"/>
                </a:solidFill>
              </a:rPr>
            </a:br>
            <a:r>
              <a:rPr sz="2200">
                <a:solidFill>
                  <a:schemeClr val="tx1"/>
                </a:solidFill>
              </a:rPr>
              <a:t>the information provided to you in this presentation outside of Synopsys </a:t>
            </a:r>
            <a:br>
              <a:rPr sz="2200">
                <a:solidFill>
                  <a:schemeClr val="tx1"/>
                </a:solidFill>
              </a:rPr>
            </a:br>
            <a:r>
              <a:rPr sz="2200">
                <a:solidFill>
                  <a:schemeClr val="tx1"/>
                </a:solidFill>
              </a:rPr>
              <a:t>without prior written authorization. </a:t>
            </a:r>
          </a:p>
          <a:p>
            <a:pPr>
              <a:buNone/>
            </a:pPr>
            <a:r>
              <a:rPr>
                <a:solidFill>
                  <a:schemeClr val="tx1"/>
                </a:solidFill>
              </a:rPr>
              <a:t> </a:t>
            </a:r>
          </a:p>
          <a:p>
            <a:pPr>
              <a:buNone/>
            </a:pPr>
            <a:r>
              <a:rPr sz="3200" b="1">
                <a:solidFill>
                  <a:schemeClr val="tx1"/>
                </a:solidFill>
              </a:rPr>
              <a:t>IMPORTANT NOTICE</a:t>
            </a:r>
          </a:p>
          <a:p>
            <a:pPr marL="0" indent="0">
              <a:buNone/>
            </a:pPr>
            <a:r>
              <a:rPr sz="2200">
                <a:solidFill>
                  <a:schemeClr val="tx1"/>
                </a:solidFill>
              </a:rPr>
              <a:t>In the event information in this presentation reflects Synopsys’ future plans, such plans are as of the date of this presentation and are subject to change. Synopsys is not obligated to update this presentation or develop the products with the features and functionality discussed in this presentation. Additionally, Synopsys’ services and products may only be offered and purchased pursuant to an authorized quote and purchase order or a mutually agreed upon written contract with Synopsys.</a:t>
            </a:r>
          </a:p>
        </p:txBody>
      </p:sp>
      <p:sp>
        <p:nvSpPr>
          <p:cNvPr id="3" name="ConStatement"/>
          <p:cNvSpPr txBox="1"/>
          <p:nvPr userDrawn="1">
            <p:custDataLst>
              <p:tags r:id="rId2"/>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2" pos="7392">
          <p15:clr>
            <a:srgbClr val="5ACBF0"/>
          </p15:clr>
        </p15:guide>
        <p15:guide id="3" orient="horz" pos="3888">
          <p15:clr>
            <a:srgbClr val="5ACBF0"/>
          </p15:clr>
        </p15:guide>
        <p15:guide id="4" orient="horz" pos="372">
          <p15:clr>
            <a:srgbClr val="5ACBF0"/>
          </p15:clr>
        </p15:guide>
        <p15:guide id="5" pos="288">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ubtitle and Content Gray Ba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B2F5014-87B6-4C5E-A265-0DB64F3D815D}"/>
              </a:ext>
            </a:extLst>
          </p:cNvPr>
          <p:cNvSpPr/>
          <p:nvPr>
            <p:custDataLst>
              <p:tags r:id="rId1"/>
            </p:custDataLst>
          </p:nvPr>
        </p:nvSpPr>
        <p:spPr bwMode="ltGray">
          <a:xfrm>
            <a:off x="0" y="1465385"/>
            <a:ext cx="12192645" cy="5035062"/>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hasCustomPrompt="1"/>
            <p:custDataLst>
              <p:tags r:id="rId2"/>
            </p:custDataLst>
          </p:nvPr>
        </p:nvSpPr>
        <p:spPr>
          <a:xfrm>
            <a:off x="456555" y="1554480"/>
            <a:ext cx="11278244" cy="4846320"/>
          </a:xfrm>
        </p:spPr>
        <p:txBody>
          <a:bodyPr vert="horz" lIns="91440" tIns="45720" rIns="91440" bIns="45720" rtlCol="0">
            <a:no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Text Placeholder 6"/>
          <p:cNvSpPr>
            <a:spLocks noGrp="1"/>
          </p:cNvSpPr>
          <p:nvPr>
            <p:ph type="body" sz="quarter" idx="12" hasCustomPrompt="1"/>
            <p:custDataLst>
              <p:tags r:id="rId3"/>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rPr dirty="0"/>
              <a:t>Click to </a:t>
            </a:r>
            <a:r>
              <a:rPr lang="en-US" dirty="0"/>
              <a:t>a</a:t>
            </a:r>
            <a:r>
              <a:rPr dirty="0"/>
              <a:t>dd a </a:t>
            </a:r>
            <a:r>
              <a:rPr lang="en-US" dirty="0"/>
              <a:t>s</a:t>
            </a:r>
            <a:r>
              <a:rPr dirty="0"/>
              <a:t>ubtitle</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4"/>
            </p:custDataLst>
          </p:nvPr>
        </p:nvSpPr>
        <p:spPr/>
        <p:txBody>
          <a:bodyPr/>
          <a:lstStyle>
            <a:lvl1pPr>
              <a:defRPr/>
            </a:lvl1pPr>
          </a:lstStyle>
          <a:p>
            <a:r>
              <a:t>Click to Add a Title</a:t>
            </a:r>
          </a:p>
        </p:txBody>
      </p:sp>
      <p:sp>
        <p:nvSpPr>
          <p:cNvPr id="6" name="ConStatement"/>
          <p:cNvSpPr txBox="1"/>
          <p:nvPr>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extLst>
      <p:ext uri="{BB962C8B-B14F-4D97-AF65-F5344CB8AC3E}">
        <p14:creationId xmlns:p14="http://schemas.microsoft.com/office/powerpoint/2010/main" val="2916389331"/>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Gray Ba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B2F5014-87B6-4C5E-A265-0DB64F3D815D}"/>
              </a:ext>
            </a:extLst>
          </p:cNvPr>
          <p:cNvSpPr/>
          <p:nvPr>
            <p:custDataLst>
              <p:tags r:id="rId1"/>
            </p:custDataLst>
          </p:nvPr>
        </p:nvSpPr>
        <p:spPr bwMode="ltGray">
          <a:xfrm>
            <a:off x="0" y="1465385"/>
            <a:ext cx="12192645" cy="5035062"/>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hasCustomPrompt="1"/>
            <p:custDataLst>
              <p:tags r:id="rId2"/>
            </p:custDataLst>
          </p:nvPr>
        </p:nvSpPr>
        <p:spPr>
          <a:xfrm>
            <a:off x="456555" y="1554480"/>
            <a:ext cx="11278244" cy="4846320"/>
          </a:xfrm>
        </p:spPr>
        <p:txBody>
          <a:bodyPr vert="horz" lIns="91440" tIns="45720" rIns="91440" bIns="45720" rtlCol="0">
            <a:no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3"/>
            </p:custDataLst>
          </p:nvPr>
        </p:nvSpPr>
        <p:spPr/>
        <p:txBody>
          <a:bodyPr/>
          <a:lstStyle>
            <a:lvl1pPr>
              <a:defRPr/>
            </a:lvl1pPr>
          </a:lstStyle>
          <a:p>
            <a:r>
              <a:t>Click to Add a Title</a:t>
            </a:r>
          </a:p>
        </p:txBody>
      </p:sp>
      <p:sp>
        <p:nvSpPr>
          <p:cNvPr id="6" name="ConStatement"/>
          <p:cNvSpPr txBox="1"/>
          <p:nvPr>
            <p:custDataLst>
              <p:tags r:id="rId4"/>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extLst>
      <p:ext uri="{BB962C8B-B14F-4D97-AF65-F5344CB8AC3E}">
        <p14:creationId xmlns:p14="http://schemas.microsoft.com/office/powerpoint/2010/main" val="3052646980"/>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ntent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p>
            <a:r>
              <a:t>Click to Add a Title</a:t>
            </a:r>
          </a:p>
        </p:txBody>
      </p:sp>
      <p:sp>
        <p:nvSpPr>
          <p:cNvPr id="3" name="Content Placeholder 2"/>
          <p:cNvSpPr>
            <a:spLocks noGrp="1"/>
          </p:cNvSpPr>
          <p:nvPr>
            <p:ph sz="half" idx="1" hasCustomPrompt="1"/>
            <p:custDataLst>
              <p:tags r:id="rId2"/>
            </p:custDataLst>
          </p:nvPr>
        </p:nvSpPr>
        <p:spPr>
          <a:xfrm>
            <a:off x="456555" y="1554480"/>
            <a:ext cx="5525117" cy="4846320"/>
          </a:xfrm>
        </p:spPr>
        <p:txBody>
          <a:bodyPr vert="horz" lIns="91440" tIns="45720" rIns="91440" bIns="45720" rtlCol="0">
            <a:noAutofit/>
          </a:bodyPr>
          <a:lstStyle>
            <a:lvl1pPr>
              <a:defRPr/>
            </a:lvl1pPr>
            <a:lvl2pPr>
              <a:defRPr/>
            </a:lvl2pPr>
            <a:lvl3pPr>
              <a:defRPr/>
            </a:lvl3pPr>
            <a:lvl4pPr>
              <a:defRPr/>
            </a:lvl4pPr>
            <a:lvl5pPr>
              <a:defRPr/>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hasCustomPrompt="1"/>
            <p:custDataLst>
              <p:tags r:id="rId3"/>
            </p:custDataLst>
          </p:nvPr>
        </p:nvSpPr>
        <p:spPr>
          <a:xfrm>
            <a:off x="6209681" y="1554480"/>
            <a:ext cx="5525117" cy="4846320"/>
          </a:xfrm>
        </p:spPr>
        <p:txBody>
          <a:bodyPr vert="horz" lIns="91440" tIns="45720" rIns="91440" bIns="45720" rtlCol="0">
            <a:noAutofit/>
          </a:bodyPr>
          <a:lstStyle>
            <a:lvl1pPr>
              <a:defRPr/>
            </a:lvl1pPr>
            <a:lvl2pPr>
              <a:defRPr/>
            </a:lvl2pPr>
            <a:lvl3pPr>
              <a:defRPr/>
            </a:lvl3pPr>
            <a:lvl4pPr>
              <a:defRPr baseline="0"/>
            </a:lvl4pPr>
            <a:lvl5pPr>
              <a:defRPr baseline="0"/>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Text Placeholder 6"/>
          <p:cNvSpPr>
            <a:spLocks noGrp="1"/>
          </p:cNvSpPr>
          <p:nvPr>
            <p:ph type="body" sz="quarter" idx="12" hasCustomPrompt="1"/>
            <p:custDataLst>
              <p:tags r:id="rId4"/>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rPr dirty="0"/>
              <a:t>Click to </a:t>
            </a:r>
            <a:r>
              <a:rPr lang="en-US" dirty="0"/>
              <a:t>a</a:t>
            </a:r>
            <a:r>
              <a:rPr dirty="0"/>
              <a:t>dd a </a:t>
            </a:r>
            <a:r>
              <a:rPr lang="en-US" dirty="0"/>
              <a:t>s</a:t>
            </a:r>
            <a:r>
              <a:rPr dirty="0"/>
              <a:t>ubtitle</a:t>
            </a:r>
          </a:p>
        </p:txBody>
      </p:sp>
      <p:sp>
        <p:nvSpPr>
          <p:cNvPr id="6" name="ConStatement"/>
          <p:cNvSpPr txBox="1"/>
          <p:nvPr userDrawn="1">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3" orient="horz" pos="1152">
          <p15:clr>
            <a:srgbClr val="5ACBF0"/>
          </p15:clr>
        </p15:guide>
        <p15:guide id="4" orient="horz" pos="720">
          <p15:clr>
            <a:srgbClr val="5ACBF0"/>
          </p15:clr>
        </p15:guide>
        <p15:guide id="5" orient="horz" pos="3888">
          <p15:clr>
            <a:srgbClr val="5ACBF0"/>
          </p15:clr>
        </p15:guide>
        <p15:guide id="6" pos="7392">
          <p15:clr>
            <a:srgbClr val="5ACBF0"/>
          </p15:clr>
        </p15:guide>
        <p15:guide id="7"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ubtitle Content Gray Bar">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8534400" y="0"/>
            <a:ext cx="3658245"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5"/>
          <p:cNvSpPr>
            <a:spLocks noGrp="1"/>
          </p:cNvSpPr>
          <p:nvPr>
            <p:ph sz="quarter" idx="10" hasCustomPrompt="1"/>
            <p:custDataLst>
              <p:tags r:id="rId2"/>
            </p:custDataLst>
          </p:nvPr>
        </p:nvSpPr>
        <p:spPr>
          <a:xfrm>
            <a:off x="456555" y="1554480"/>
            <a:ext cx="7772400" cy="4846320"/>
          </a:xfrm>
        </p:spPr>
        <p:txBody>
          <a:bodyPr vert="horz" lIns="91440" tIns="45720" rIns="91440" bIns="45720" rtlCol="0">
            <a:noAutofit/>
          </a:bodyPr>
          <a:lstStyle>
            <a:lvl1pPr>
              <a:defRPr/>
            </a:lvl1pPr>
            <a:lvl2pPr>
              <a:defRPr/>
            </a:lvl2pPr>
            <a:lvl3pPr>
              <a:defRPr/>
            </a:lvl3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6" name="Content Placeholder 7"/>
          <p:cNvSpPr>
            <a:spLocks noGrp="1"/>
          </p:cNvSpPr>
          <p:nvPr>
            <p:ph sz="quarter" idx="11" hasCustomPrompt="1"/>
            <p:custDataLst>
              <p:tags r:id="rId3"/>
            </p:custDataLst>
          </p:nvPr>
        </p:nvSpPr>
        <p:spPr>
          <a:xfrm>
            <a:off x="8763322" y="686390"/>
            <a:ext cx="3200400" cy="5700328"/>
          </a:xfrm>
        </p:spPr>
        <p:txBody>
          <a:bodyPr anchor="ctr"/>
          <a:lstStyle>
            <a:lvl1pPr marL="173736" indent="-173736">
              <a:spcBef>
                <a:spcPts val="600"/>
              </a:spcBef>
              <a:buFont typeface="Arial" panose="020B0604020202020204" pitchFamily="34" charset="0"/>
              <a:buChar char="•"/>
              <a:defRPr sz="2000"/>
            </a:lvl1pPr>
            <a:lvl2pPr marL="512064" indent="-219456">
              <a:spcBef>
                <a:spcPts val="600"/>
              </a:spcBef>
              <a:buFont typeface="Arial" panose="020B0604020202020204" pitchFamily="34" charset="0"/>
              <a:buChar char="–"/>
              <a:defRPr/>
            </a:lvl2pPr>
            <a:lvl3pPr marL="804672" indent="-228600">
              <a:spcBef>
                <a:spcPts val="600"/>
              </a:spcBef>
              <a:buFont typeface="Arial" panose="020B0604020202020204" pitchFamily="34" charset="0"/>
              <a:buChar char="–"/>
              <a:defRPr/>
            </a:lvl3pPr>
            <a:lvl4pPr marL="1088136" indent="-219456">
              <a:spcBef>
                <a:spcPts val="336"/>
              </a:spcBef>
              <a:buFont typeface="Arial" panose="020B0604020202020204" pitchFamily="34" charset="0"/>
              <a:buChar char="–"/>
              <a:defRPr/>
            </a:lvl4pPr>
            <a:lvl5pPr marL="1088136" indent="-219456">
              <a:spcBef>
                <a:spcPts val="336"/>
              </a:spcBef>
              <a:buFont typeface="Arial" panose="020B0604020202020204" pitchFamily="34" charset="0"/>
              <a:buChar char="–"/>
              <a:defRPr/>
            </a:lvl5pPr>
            <a:lvl6pPr marL="1088136" indent="-219456">
              <a:spcBef>
                <a:spcPts val="336"/>
              </a:spcBef>
              <a:buFont typeface="Arial" panose="020B0604020202020204" pitchFamily="34" charset="0"/>
              <a:buChar char="–"/>
              <a:defRPr/>
            </a:lvl6pPr>
            <a:lvl7pPr marL="1088136" indent="-219456">
              <a:spcBef>
                <a:spcPts val="336"/>
              </a:spcBef>
              <a:buFont typeface="Arial" panose="020B0604020202020204" pitchFamily="34" charset="0"/>
              <a:buChar char="–"/>
              <a:defRPr/>
            </a:lvl7pPr>
            <a:lvl8pPr marL="1088136" indent="-219456">
              <a:spcBef>
                <a:spcPts val="336"/>
              </a:spcBef>
              <a:buFont typeface="Arial" panose="020B0604020202020204" pitchFamily="34" charset="0"/>
              <a:buChar char="–"/>
              <a:defRPr/>
            </a:lvl8pPr>
            <a:lvl9pPr marL="1088136" indent="-219456">
              <a:spcBef>
                <a:spcPts val="336"/>
              </a:spcBef>
              <a:buFont typeface="Arial" panose="020B0604020202020204" pitchFamily="34" charset="0"/>
              <a:buChar char="–"/>
              <a:defRPr/>
            </a:lvl9pPr>
          </a:lstStyle>
          <a:p>
            <a:pPr lvl="0"/>
            <a:r>
              <a:t>Click to add text or choose an icon below to insert other content</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7" name="Text Placeholder 6"/>
          <p:cNvSpPr>
            <a:spLocks noGrp="1"/>
          </p:cNvSpPr>
          <p:nvPr>
            <p:ph type="body" sz="quarter" idx="12" hasCustomPrompt="1"/>
            <p:custDataLst>
              <p:tags r:id="rId4"/>
            </p:custDataLst>
          </p:nvPr>
        </p:nvSpPr>
        <p:spPr>
          <a:xfrm>
            <a:off x="456555" y="1005839"/>
            <a:ext cx="7772400" cy="365760"/>
          </a:xfrm>
        </p:spPr>
        <p:txBody>
          <a:bodyPr>
            <a:noAutofit/>
          </a:bodyPr>
          <a:lstStyle>
            <a:lvl1pPr marL="0" indent="0">
              <a:spcBef>
                <a:spcPts val="0"/>
              </a:spcBef>
              <a:buFontTx/>
              <a:buNone/>
              <a:defRPr sz="2200" i="0">
                <a:solidFill>
                  <a:schemeClr val="tx1"/>
                </a:solidFill>
              </a:defRPr>
            </a:lvl1pPr>
            <a:lvl2pPr marL="0" indent="0">
              <a:spcBef>
                <a:spcPts val="0"/>
              </a:spcBef>
              <a:buFontTx/>
              <a:buNone/>
              <a:defRPr sz="2400">
                <a:solidFill>
                  <a:schemeClr val="tx1">
                    <a:lumMod val="65000"/>
                    <a:lumOff val="35000"/>
                  </a:schemeClr>
                </a:solidFill>
              </a:defRPr>
            </a:lvl2pPr>
            <a:lvl3pPr marL="0" indent="0">
              <a:spcBef>
                <a:spcPts val="0"/>
              </a:spcBef>
              <a:buFontTx/>
              <a:buNone/>
              <a:defRPr sz="2400">
                <a:solidFill>
                  <a:schemeClr val="tx1">
                    <a:lumMod val="65000"/>
                    <a:lumOff val="35000"/>
                  </a:schemeClr>
                </a:solidFill>
              </a:defRPr>
            </a:lvl3pPr>
            <a:lvl4pPr marL="0" indent="0">
              <a:spcBef>
                <a:spcPts val="0"/>
              </a:spcBef>
              <a:buFontTx/>
              <a:buNone/>
              <a:defRPr sz="2400">
                <a:solidFill>
                  <a:schemeClr val="tx1">
                    <a:lumMod val="65000"/>
                    <a:lumOff val="35000"/>
                  </a:schemeClr>
                </a:solidFill>
              </a:defRPr>
            </a:lvl4pPr>
            <a:lvl5pPr marL="0" indent="0">
              <a:spcBef>
                <a:spcPts val="0"/>
              </a:spcBef>
              <a:buFontTx/>
              <a:buNone/>
              <a:defRPr sz="2400">
                <a:solidFill>
                  <a:schemeClr val="tx1">
                    <a:lumMod val="65000"/>
                    <a:lumOff val="35000"/>
                  </a:schemeClr>
                </a:solidFill>
              </a:defRPr>
            </a:lvl5pPr>
            <a:lvl6pPr marL="0" indent="0">
              <a:spcBef>
                <a:spcPts val="0"/>
              </a:spcBef>
              <a:buFontTx/>
              <a:buNone/>
              <a:defRPr sz="2400">
                <a:solidFill>
                  <a:schemeClr val="tx1">
                    <a:lumMod val="65000"/>
                    <a:lumOff val="35000"/>
                  </a:schemeClr>
                </a:solidFill>
              </a:defRPr>
            </a:lvl6pPr>
            <a:lvl7pPr marL="0" indent="0">
              <a:spcBef>
                <a:spcPts val="0"/>
              </a:spcBef>
              <a:buFontTx/>
              <a:buNone/>
              <a:defRPr sz="2400">
                <a:solidFill>
                  <a:schemeClr val="tx1">
                    <a:lumMod val="65000"/>
                    <a:lumOff val="35000"/>
                  </a:schemeClr>
                </a:solidFill>
              </a:defRPr>
            </a:lvl7pPr>
            <a:lvl8pPr marL="0" indent="0">
              <a:spcBef>
                <a:spcPts val="0"/>
              </a:spcBef>
              <a:buFontTx/>
              <a:buNone/>
              <a:defRPr sz="2400">
                <a:solidFill>
                  <a:schemeClr val="tx1">
                    <a:lumMod val="65000"/>
                    <a:lumOff val="35000"/>
                  </a:schemeClr>
                </a:solidFill>
              </a:defRPr>
            </a:lvl8pPr>
            <a:lvl9pPr marL="0" indent="0">
              <a:spcBef>
                <a:spcPts val="0"/>
              </a:spcBef>
              <a:buFontTx/>
              <a:buNone/>
              <a:defRPr sz="2400">
                <a:solidFill>
                  <a:schemeClr val="tx1">
                    <a:lumMod val="65000"/>
                    <a:lumOff val="35000"/>
                  </a:schemeClr>
                </a:solidFill>
              </a:defRPr>
            </a:lvl9pPr>
          </a:lstStyle>
          <a:p>
            <a:pPr lvl="0"/>
            <a:r>
              <a:rPr dirty="0"/>
              <a:t>Click to </a:t>
            </a:r>
            <a:r>
              <a:rPr lang="en-US" dirty="0"/>
              <a:t>a</a:t>
            </a:r>
            <a:r>
              <a:rPr dirty="0"/>
              <a:t>dd a </a:t>
            </a:r>
            <a:r>
              <a:rPr lang="en-US" dirty="0"/>
              <a:t>s</a:t>
            </a:r>
            <a:r>
              <a:rPr dirty="0"/>
              <a:t>ubtitle</a:t>
            </a:r>
          </a:p>
        </p:txBody>
      </p:sp>
      <p:sp>
        <p:nvSpPr>
          <p:cNvPr id="8" name="TextBox 7">
            <a:extLst>
              <a:ext uri="{FF2B5EF4-FFF2-40B4-BE49-F238E27FC236}">
                <a16:creationId xmlns:a16="http://schemas.microsoft.com/office/drawing/2014/main" id="{CC02078C-B5C2-413D-869E-7A1B5863A89B}"/>
              </a:ext>
            </a:extLst>
          </p:cNvPr>
          <p:cNvSpPr txBox="1"/>
          <p:nvPr>
            <p:custDataLst>
              <p:tags r:id="rId5"/>
            </p:custDataLst>
          </p:nvPr>
        </p:nvSpPr>
        <p:spPr>
          <a:xfrm>
            <a:off x="10293026" y="6605399"/>
            <a:ext cx="1353017" cy="215444"/>
          </a:xfrm>
          <a:prstGeom prst="rect">
            <a:avLst/>
          </a:prstGeom>
          <a:noFill/>
        </p:spPr>
        <p:txBody>
          <a:bodyPr wrap="square" rtlCol="0">
            <a:spAutoFit/>
          </a:bodyPr>
          <a:lstStyle/>
          <a:p>
            <a:r>
              <a:rPr sz="800" dirty="0">
                <a:solidFill>
                  <a:schemeClr val="tx1">
                    <a:lumMod val="50000"/>
                    <a:lumOff val="50000"/>
                  </a:schemeClr>
                </a:solidFill>
              </a:rPr>
              <a:t>© </a:t>
            </a:r>
            <a:r>
              <a:rPr sz="800">
                <a:solidFill>
                  <a:schemeClr val="tx1">
                    <a:lumMod val="50000"/>
                    <a:lumOff val="50000"/>
                  </a:schemeClr>
                </a:solidFill>
              </a:rPr>
              <a:t>20</a:t>
            </a:r>
            <a:r>
              <a:rPr lang="en-US" sz="800">
                <a:solidFill>
                  <a:schemeClr val="tx1">
                    <a:lumMod val="50000"/>
                    <a:lumOff val="50000"/>
                  </a:schemeClr>
                </a:solidFill>
              </a:rPr>
              <a:t>22</a:t>
            </a:r>
            <a:r>
              <a:rPr sz="800">
                <a:solidFill>
                  <a:schemeClr val="tx1">
                    <a:lumMod val="50000"/>
                    <a:lumOff val="50000"/>
                  </a:schemeClr>
                </a:solidFill>
              </a:rPr>
              <a:t> </a:t>
            </a:r>
            <a:r>
              <a:rPr sz="800" dirty="0">
                <a:solidFill>
                  <a:schemeClr val="tx1">
                    <a:lumMod val="50000"/>
                    <a:lumOff val="50000"/>
                  </a:schemeClr>
                </a:solidFill>
              </a:rPr>
              <a:t>Synopsys, Inc. </a:t>
            </a:r>
          </a:p>
        </p:txBody>
      </p:sp>
      <p:sp>
        <p:nvSpPr>
          <p:cNvPr id="9" name="TextBox 8">
            <a:extLst>
              <a:ext uri="{FF2B5EF4-FFF2-40B4-BE49-F238E27FC236}">
                <a16:creationId xmlns:a16="http://schemas.microsoft.com/office/drawing/2014/main" id="{1C9E5331-3F34-4E1E-9A9D-9DBBF61D981B}"/>
              </a:ext>
            </a:extLst>
          </p:cNvPr>
          <p:cNvSpPr txBox="1"/>
          <p:nvPr>
            <p:custDataLst>
              <p:tags r:id="rId6"/>
            </p:custDataLst>
          </p:nvPr>
        </p:nvSpPr>
        <p:spPr>
          <a:xfrm>
            <a:off x="11308403" y="6605399"/>
            <a:ext cx="853440" cy="215444"/>
          </a:xfrm>
          <a:prstGeom prst="rect">
            <a:avLst/>
          </a:prstGeom>
          <a:noFill/>
        </p:spPr>
        <p:txBody>
          <a:bodyPr wrap="square" rtlCol="0">
            <a:spAutoFit/>
          </a:bodyPr>
          <a:lstStyle/>
          <a:p>
            <a:pPr algn="ctr"/>
            <a:fld id="{CAE2347F-76BC-4690-80B5-B24BA0EA7B0A}" type="slidenum">
              <a:rPr sz="800">
                <a:solidFill>
                  <a:schemeClr val="tx1">
                    <a:lumMod val="50000"/>
                    <a:lumOff val="50000"/>
                  </a:schemeClr>
                </a:solidFill>
              </a:rPr>
              <a:pPr algn="ctr"/>
              <a:t>‹#›</a:t>
            </a:fld>
            <a:endParaRPr sz="800">
              <a:solidFill>
                <a:schemeClr val="tx1">
                  <a:lumMod val="50000"/>
                  <a:lumOff val="50000"/>
                </a:schemeClr>
              </a:solidFill>
            </a:endParaRPr>
          </a:p>
        </p:txBody>
      </p:sp>
      <p:sp>
        <p:nvSpPr>
          <p:cNvPr id="2" name="Title 1">
            <a:extLst>
              <a:ext uri="{FF2B5EF4-FFF2-40B4-BE49-F238E27FC236}">
                <a16:creationId xmlns:a16="http://schemas.microsoft.com/office/drawing/2014/main" id="{9A2A9805-62BE-4C31-8A35-16B53C254CAC}"/>
              </a:ext>
            </a:extLst>
          </p:cNvPr>
          <p:cNvSpPr>
            <a:spLocks noGrp="1"/>
          </p:cNvSpPr>
          <p:nvPr>
            <p:ph type="title" hasCustomPrompt="1"/>
            <p:custDataLst>
              <p:tags r:id="rId7"/>
            </p:custDataLst>
          </p:nvPr>
        </p:nvSpPr>
        <p:spPr>
          <a:xfrm>
            <a:off x="457200" y="0"/>
            <a:ext cx="7772400" cy="1005840"/>
          </a:xfrm>
        </p:spPr>
        <p:txBody>
          <a:bodyPr/>
          <a:lstStyle>
            <a:lvl1pPr>
              <a:defRPr/>
            </a:lvl1pPr>
          </a:lstStyle>
          <a:p>
            <a:r>
              <a:t>Click to Add a Title</a:t>
            </a:r>
          </a:p>
        </p:txBody>
      </p:sp>
      <p:sp>
        <p:nvSpPr>
          <p:cNvPr id="10" name="ConStatement"/>
          <p:cNvSpPr txBox="1"/>
          <p:nvPr userDrawn="1">
            <p:custDataLst>
              <p:tags r:id="rId8"/>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2" pos="5256">
          <p15:clr>
            <a:srgbClr val="5ACBF0"/>
          </p15:clr>
        </p15:guide>
        <p15:guide id="5" orient="horz" pos="1152">
          <p15:clr>
            <a:srgbClr val="5ACBF0"/>
          </p15:clr>
        </p15:guide>
        <p15:guide id="6" orient="horz" pos="720">
          <p15:clr>
            <a:srgbClr val="5ACBF0"/>
          </p15:clr>
        </p15:guide>
        <p15:guide id="8" pos="7536">
          <p15:clr>
            <a:srgbClr val="5ACBF0"/>
          </p15:clr>
        </p15:guide>
        <p15:guide id="9" pos="288">
          <p15:clr>
            <a:srgbClr val="5ACBF0"/>
          </p15:clr>
        </p15:guide>
        <p15:guide id="10" orient="horz" pos="38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ConStatement"/>
          <p:cNvSpPr txBox="1"/>
          <p:nvPr userDrawn="1">
            <p:custDataLst>
              <p:tags r:id="rId1"/>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4" orient="horz" pos="372">
          <p15:clr>
            <a:srgbClr val="5ACBF0"/>
          </p15:clr>
        </p15:guide>
        <p15:guide id="5" orient="horz" pos="3888">
          <p15:clr>
            <a:srgbClr val="5ACBF0"/>
          </p15:clr>
        </p15:guide>
        <p15:guide id="6" pos="288">
          <p15:clr>
            <a:srgbClr val="5ACBF0"/>
          </p15:clr>
        </p15:guide>
        <p15:guide id="7" pos="7392">
          <p15:clr>
            <a:srgbClr val="5ACBF0"/>
          </p15:clr>
        </p15:guide>
        <p15:guide id="8" orient="horz" pos="1152">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626D063-21E0-49F4-B710-4D6E39322D0C}"/>
              </a:ext>
            </a:extLst>
          </p:cNvPr>
          <p:cNvPicPr>
            <a:picLocks noChangeAspect="1"/>
          </p:cNvPicPr>
          <p:nvPr>
            <p:custDataLst>
              <p:tags r:id="rId1"/>
            </p:custDataLst>
          </p:nvPr>
        </p:nvPicPr>
        <p:blipFill>
          <a:blip r:embed="rId5"/>
          <a:stretch>
            <a:fillRect/>
          </a:stretch>
        </p:blipFill>
        <p:spPr>
          <a:xfrm>
            <a:off x="0" y="3909847"/>
            <a:ext cx="12192000" cy="2948153"/>
          </a:xfrm>
          <a:prstGeom prst="rect">
            <a:avLst/>
          </a:prstGeom>
        </p:spPr>
      </p:pic>
      <p:sp>
        <p:nvSpPr>
          <p:cNvPr id="8" name="TextBox 7"/>
          <p:cNvSpPr txBox="1"/>
          <p:nvPr>
            <p:custDataLst>
              <p:tags r:id="rId2"/>
            </p:custDataLst>
          </p:nvPr>
        </p:nvSpPr>
        <p:spPr>
          <a:xfrm>
            <a:off x="3333602" y="2619969"/>
            <a:ext cx="5524797" cy="923330"/>
          </a:xfrm>
          <a:prstGeom prst="rect">
            <a:avLst/>
          </a:prstGeom>
          <a:noFill/>
        </p:spPr>
        <p:txBody>
          <a:bodyPr wrap="square" rtlCol="0">
            <a:spAutoFit/>
          </a:bodyPr>
          <a:lstStyle/>
          <a:p>
            <a:pPr algn="ctr"/>
            <a:r>
              <a:rPr sz="5400" b="1">
                <a:solidFill>
                  <a:schemeClr val="accent1"/>
                </a:solidFill>
              </a:rPr>
              <a:t>Thank You</a:t>
            </a:r>
          </a:p>
        </p:txBody>
      </p:sp>
      <p:pic>
        <p:nvPicPr>
          <p:cNvPr id="7" name="Graphic 6">
            <a:extLst>
              <a:ext uri="{FF2B5EF4-FFF2-40B4-BE49-F238E27FC236}">
                <a16:creationId xmlns:a16="http://schemas.microsoft.com/office/drawing/2014/main" id="{C2D33080-5374-4E84-B80E-FC1FBCFD5A01}"/>
              </a:ext>
            </a:extLst>
          </p:cNvPr>
          <p:cNvPicPr>
            <a:picLocks noChangeAspect="1"/>
          </p:cNvPicPr>
          <p:nvPr userDrawn="1">
            <p:custDataLst>
              <p:tags r:id="rId3"/>
            </p:custDataLst>
          </p:nvPr>
        </p:nvPicPr>
        <p:blipFill>
          <a:blip r:embed="rId6">
            <a:extLst>
              <a:ext uri="{96DAC541-7B7A-43D3-8B79-37D633B846F1}">
                <asvg:svgBlip xmlns:asvg="http://schemas.microsoft.com/office/drawing/2016/SVG/main" r:embed="rId7"/>
              </a:ext>
            </a:extLst>
          </a:blip>
          <a:stretch>
            <a:fillRect/>
          </a:stretch>
        </p:blipFill>
        <p:spPr>
          <a:xfrm>
            <a:off x="9905927" y="453166"/>
            <a:ext cx="1829195" cy="584326"/>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End logo">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AC622576-BD66-44E6-9B27-C224C1C8FB56}"/>
              </a:ext>
            </a:extLst>
          </p:cNvPr>
          <p:cNvPicPr>
            <a:picLocks noChangeAspect="1"/>
          </p:cNvPicPr>
          <p:nvPr>
            <p:custDataLst>
              <p:tags r:id="rId1"/>
            </p:custDataLst>
          </p:nvPr>
        </p:nvPicPr>
        <p:blipFill>
          <a:blip r:embed="rId3">
            <a:extLst>
              <a:ext uri="{96DAC541-7B7A-43D3-8B79-37D633B846F1}">
                <asvg:svgBlip xmlns:asvg="http://schemas.microsoft.com/office/drawing/2016/SVG/main" r:embed="rId4"/>
              </a:ext>
            </a:extLst>
          </a:blip>
          <a:stretch>
            <a:fillRect/>
          </a:stretch>
        </p:blipFill>
        <p:spPr>
          <a:xfrm>
            <a:off x="4068674" y="2760785"/>
            <a:ext cx="4183610" cy="133643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ynopsys Title Slide">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4E8F61E-8F8D-404F-9D1D-7C47EA2E81A2}"/>
              </a:ext>
            </a:extLst>
          </p:cNvPr>
          <p:cNvPicPr>
            <a:picLocks noChangeAspect="1"/>
          </p:cNvPicPr>
          <p:nvPr>
            <p:custDataLst>
              <p:tags r:id="rId1"/>
            </p:custDataLst>
          </p:nvPr>
        </p:nvPicPr>
        <p:blipFill>
          <a:blip r:embed="rId8"/>
          <a:stretch>
            <a:fillRect/>
          </a:stretch>
        </p:blipFill>
        <p:spPr>
          <a:xfrm>
            <a:off x="0" y="3909847"/>
            <a:ext cx="12192000" cy="2948153"/>
          </a:xfrm>
          <a:prstGeom prst="rect">
            <a:avLst/>
          </a:prstGeom>
        </p:spPr>
      </p:pic>
      <p:sp>
        <p:nvSpPr>
          <p:cNvPr id="8" name="Text Placeholder 15"/>
          <p:cNvSpPr>
            <a:spLocks noGrp="1"/>
          </p:cNvSpPr>
          <p:nvPr>
            <p:ph type="body" sz="quarter" idx="10" hasCustomPrompt="1"/>
            <p:custDataLst>
              <p:tags r:id="rId2"/>
            </p:custDataLst>
          </p:nvPr>
        </p:nvSpPr>
        <p:spPr>
          <a:xfrm>
            <a:off x="456698" y="3981717"/>
            <a:ext cx="6333569" cy="731520"/>
          </a:xfrm>
        </p:spPr>
        <p:txBody>
          <a:bodyPr anchor="b">
            <a:normAutofit/>
          </a:bodyPr>
          <a:lstStyle>
            <a:lvl1pPr marL="0" indent="0" algn="l">
              <a:buNone/>
              <a:defRPr sz="2400" baseline="0">
                <a:solidFill>
                  <a:schemeClr val="tx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rPr dirty="0"/>
              <a:t>Click to </a:t>
            </a:r>
            <a:r>
              <a:rPr lang="en-US" dirty="0"/>
              <a:t>A</a:t>
            </a:r>
            <a:r>
              <a:rPr dirty="0"/>
              <a:t>dd Name and Title</a:t>
            </a:r>
          </a:p>
        </p:txBody>
      </p:sp>
      <p:sp>
        <p:nvSpPr>
          <p:cNvPr id="9" name="Text Placeholder 18"/>
          <p:cNvSpPr>
            <a:spLocks noGrp="1"/>
          </p:cNvSpPr>
          <p:nvPr>
            <p:ph type="body" sz="quarter" idx="11" hasCustomPrompt="1"/>
            <p:custDataLst>
              <p:tags r:id="rId3"/>
            </p:custDataLst>
          </p:nvPr>
        </p:nvSpPr>
        <p:spPr>
          <a:xfrm>
            <a:off x="456555" y="4724812"/>
            <a:ext cx="6333569" cy="396815"/>
          </a:xfrm>
        </p:spPr>
        <p:txBody>
          <a:bodyPr anchor="b">
            <a:normAutofit/>
          </a:bodyPr>
          <a:lstStyle>
            <a:lvl1pPr algn="l">
              <a:buNone/>
              <a:defRPr sz="2000">
                <a:solidFill>
                  <a:schemeClr val="tx1"/>
                </a:solidFill>
                <a:effectLst/>
              </a:defRPr>
            </a:lvl1pPr>
          </a:lstStyle>
          <a:p>
            <a:pPr lvl="0"/>
            <a:r>
              <a:rPr dirty="0"/>
              <a:t>Click to</a:t>
            </a:r>
            <a:r>
              <a:rPr lang="en-US" dirty="0"/>
              <a:t> Add a </a:t>
            </a:r>
            <a:r>
              <a:rPr dirty="0"/>
              <a:t>Date</a:t>
            </a:r>
          </a:p>
        </p:txBody>
      </p:sp>
      <p:sp>
        <p:nvSpPr>
          <p:cNvPr id="21" name="Subtitle 2"/>
          <p:cNvSpPr>
            <a:spLocks noGrp="1"/>
          </p:cNvSpPr>
          <p:nvPr>
            <p:ph type="subTitle" idx="1" hasCustomPrompt="1"/>
            <p:custDataLst>
              <p:tags r:id="rId4"/>
            </p:custDataLst>
          </p:nvPr>
        </p:nvSpPr>
        <p:spPr>
          <a:xfrm>
            <a:off x="456556" y="2982484"/>
            <a:ext cx="11278565" cy="990600"/>
          </a:xfrm>
        </p:spPr>
        <p:txBody>
          <a:bodyPr>
            <a:normAutofit/>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dirty="0"/>
              <a:t>Click to </a:t>
            </a:r>
            <a:r>
              <a:rPr lang="en-US" dirty="0"/>
              <a:t>a</a:t>
            </a:r>
            <a:r>
              <a:rPr dirty="0"/>
              <a:t>dd a </a:t>
            </a:r>
            <a:r>
              <a:rPr lang="en-US" dirty="0"/>
              <a:t>s</a:t>
            </a:r>
            <a:r>
              <a:rPr dirty="0"/>
              <a:t>ubtitle</a:t>
            </a:r>
          </a:p>
        </p:txBody>
      </p:sp>
      <p:sp>
        <p:nvSpPr>
          <p:cNvPr id="22" name="Title 1"/>
          <p:cNvSpPr>
            <a:spLocks noGrp="1"/>
          </p:cNvSpPr>
          <p:nvPr>
            <p:ph type="ctrTitle" hasCustomPrompt="1"/>
            <p:custDataLst>
              <p:tags r:id="rId5"/>
            </p:custDataLst>
          </p:nvPr>
        </p:nvSpPr>
        <p:spPr>
          <a:xfrm>
            <a:off x="456555" y="1147394"/>
            <a:ext cx="11278567" cy="1828800"/>
          </a:xfrm>
        </p:spPr>
        <p:txBody>
          <a:bodyPr anchor="b">
            <a:normAutofit/>
          </a:bodyPr>
          <a:lstStyle>
            <a:lvl1pPr algn="l">
              <a:defRPr sz="3600">
                <a:solidFill>
                  <a:schemeClr val="accent1"/>
                </a:solidFill>
                <a:effectLst/>
              </a:defRPr>
            </a:lvl1pPr>
          </a:lstStyle>
          <a:p>
            <a:r>
              <a:t>Click to Add a Title</a:t>
            </a:r>
          </a:p>
        </p:txBody>
      </p:sp>
      <p:pic>
        <p:nvPicPr>
          <p:cNvPr id="10" name="Graphic 9">
            <a:extLst>
              <a:ext uri="{FF2B5EF4-FFF2-40B4-BE49-F238E27FC236}">
                <a16:creationId xmlns:a16="http://schemas.microsoft.com/office/drawing/2014/main" id="{9889C713-0D9F-4617-8B3E-E5631E10483A}"/>
              </a:ext>
            </a:extLst>
          </p:cNvPr>
          <p:cNvPicPr>
            <a:picLocks noChangeAspect="1"/>
          </p:cNvPicPr>
          <p:nvPr>
            <p:custDataLst>
              <p:tags r:id="rId6"/>
            </p:custDataLst>
          </p:nvPr>
        </p:nvPicPr>
        <p:blipFill>
          <a:blip r:embed="rId9">
            <a:extLst>
              <a:ext uri="{96DAC541-7B7A-43D3-8B79-37D633B846F1}">
                <asvg:svgBlip xmlns:asvg="http://schemas.microsoft.com/office/drawing/2016/SVG/main" r:embed="rId10"/>
              </a:ext>
            </a:extLst>
          </a:blip>
          <a:stretch>
            <a:fillRect/>
          </a:stretch>
        </p:blipFill>
        <p:spPr>
          <a:xfrm>
            <a:off x="9905927" y="453166"/>
            <a:ext cx="1829195" cy="584326"/>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58714D-2663-4B45-8812-F81E64B5B065}"/>
              </a:ext>
            </a:extLst>
          </p:cNvPr>
          <p:cNvSpPr/>
          <p:nvPr>
            <p:custDataLst>
              <p:tags r:id="rId1"/>
            </p:custDataLst>
          </p:nvPr>
        </p:nvSpPr>
        <p:spPr>
          <a:xfrm>
            <a:off x="0" y="921262"/>
            <a:ext cx="12192000" cy="1368459"/>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hasCustomPrompt="1"/>
            <p:custDataLst>
              <p:tags r:id="rId2"/>
            </p:custDataLst>
          </p:nvPr>
        </p:nvSpPr>
        <p:spPr>
          <a:xfrm>
            <a:off x="456876" y="921262"/>
            <a:ext cx="10319341" cy="1368459"/>
          </a:xfrm>
        </p:spPr>
        <p:txBody>
          <a:bodyPr anchor="ctr">
            <a:normAutofit/>
          </a:bodyPr>
          <a:lstStyle>
            <a:lvl1pPr>
              <a:defRPr sz="3600">
                <a:solidFill>
                  <a:schemeClr val="accent1"/>
                </a:solidFill>
              </a:defRPr>
            </a:lvl1pPr>
          </a:lstStyle>
          <a:p>
            <a:r>
              <a:rPr dirty="0"/>
              <a:t>Click to add Agenda</a:t>
            </a:r>
            <a:r>
              <a:rPr lang="en-US" dirty="0"/>
              <a:t> Title</a:t>
            </a:r>
            <a:endParaRPr dirty="0"/>
          </a:p>
        </p:txBody>
      </p:sp>
      <p:sp>
        <p:nvSpPr>
          <p:cNvPr id="7" name="Text Placeholder 6"/>
          <p:cNvSpPr>
            <a:spLocks noGrp="1"/>
          </p:cNvSpPr>
          <p:nvPr>
            <p:ph type="body" sz="quarter" idx="10" hasCustomPrompt="1"/>
            <p:custDataLst>
              <p:tags r:id="rId3"/>
            </p:custDataLst>
          </p:nvPr>
        </p:nvSpPr>
        <p:spPr>
          <a:xfrm>
            <a:off x="456876" y="2409824"/>
            <a:ext cx="11278244" cy="3990976"/>
          </a:xfrm>
        </p:spPr>
        <p:txBody>
          <a:bodyPr>
            <a:normAutofit/>
          </a:bodyPr>
          <a:lstStyle>
            <a:lvl1pPr marL="228600" indent="-228600">
              <a:spcBef>
                <a:spcPts val="600"/>
              </a:spcBef>
              <a:spcAft>
                <a:spcPts val="0"/>
              </a:spcAft>
              <a:buClr>
                <a:schemeClr val="tx1"/>
              </a:buClr>
              <a:buFont typeface="Arial" panose="020B0604020202020204" pitchFamily="34" charset="0"/>
              <a:buChar char="•"/>
              <a:defRPr sz="2800" baseline="0">
                <a:solidFill>
                  <a:schemeClr val="tx1"/>
                </a:solidFill>
              </a:defRPr>
            </a:lvl1pPr>
            <a:lvl2pPr marL="512064" indent="-219456">
              <a:buClr>
                <a:schemeClr val="tx1"/>
              </a:buClr>
              <a:buFont typeface="Arial" panose="020B0604020202020204" pitchFamily="34" charset="0"/>
              <a:buChar char="•"/>
              <a:defRPr sz="2400">
                <a:solidFill>
                  <a:schemeClr val="tx1"/>
                </a:solidFill>
              </a:defRPr>
            </a:lvl2pPr>
            <a:lvl3pPr marL="804672" indent="-228600">
              <a:buClr>
                <a:schemeClr val="tx1"/>
              </a:buClr>
              <a:buFont typeface="Arial" panose="020B0604020202020204" pitchFamily="34" charset="0"/>
              <a:buChar char="•"/>
              <a:defRPr sz="2000">
                <a:solidFill>
                  <a:schemeClr val="tx1"/>
                </a:solidFill>
              </a:defRPr>
            </a:lvl3pPr>
            <a:lvl4pPr marL="1088136" indent="-219456">
              <a:buClr>
                <a:schemeClr val="tx1"/>
              </a:buClr>
              <a:buFont typeface="Arial" panose="020B0604020202020204" pitchFamily="34" charset="0"/>
              <a:buChar char="•"/>
              <a:defRPr sz="1800">
                <a:solidFill>
                  <a:schemeClr val="tx1"/>
                </a:solidFill>
              </a:defRPr>
            </a:lvl4pPr>
            <a:lvl5pPr marL="1088136" indent="-219456">
              <a:buClr>
                <a:schemeClr val="tx1"/>
              </a:buClr>
              <a:buFont typeface="Arial" panose="020B0604020202020204" pitchFamily="34" charset="0"/>
              <a:buChar char="•"/>
              <a:defRPr sz="1800">
                <a:solidFill>
                  <a:schemeClr val="tx1"/>
                </a:solidFill>
              </a:defRPr>
            </a:lvl5pPr>
            <a:lvl6pPr marL="1088136" indent="-219456">
              <a:buClr>
                <a:schemeClr val="tx1"/>
              </a:buClr>
              <a:buFont typeface="Arial" panose="020B0604020202020204" pitchFamily="34" charset="0"/>
              <a:buChar char="•"/>
              <a:defRPr sz="1800"/>
            </a:lvl6pPr>
            <a:lvl7pPr marL="1088136" indent="-219456">
              <a:buClr>
                <a:schemeClr val="tx1"/>
              </a:buClr>
              <a:buFont typeface="Arial" panose="020B0604020202020204" pitchFamily="34" charset="0"/>
              <a:buChar char="•"/>
              <a:defRPr sz="1800"/>
            </a:lvl7pPr>
            <a:lvl8pPr marL="1088136" indent="-219456">
              <a:buClr>
                <a:schemeClr val="tx1"/>
              </a:buClr>
              <a:buFont typeface="Arial" panose="020B0604020202020204" pitchFamily="34" charset="0"/>
              <a:buChar char="•"/>
              <a:defRPr sz="1800"/>
            </a:lvl8pPr>
            <a:lvl9pPr marL="1088136" indent="-219456">
              <a:buClr>
                <a:schemeClr val="tx1"/>
              </a:buClr>
              <a:buFont typeface="Arial" panose="020B0604020202020204" pitchFamily="34" charset="0"/>
              <a:buChar char="•"/>
              <a:defRPr sz="1800"/>
            </a:lvl9pPr>
          </a:lstStyle>
          <a:p>
            <a:pPr lvl="0"/>
            <a:r>
              <a:rPr dirty="0"/>
              <a:t>Agenda item</a:t>
            </a:r>
          </a:p>
          <a:p>
            <a:pPr lvl="1"/>
            <a:r>
              <a:rPr dirty="0"/>
              <a:t>Second level</a:t>
            </a:r>
          </a:p>
          <a:p>
            <a:pPr lvl="2"/>
            <a:r>
              <a:rPr dirty="0"/>
              <a:t>Third level</a:t>
            </a:r>
          </a:p>
          <a:p>
            <a:pPr lvl="3"/>
            <a:r>
              <a:rPr dirty="0"/>
              <a:t>Fourth level</a:t>
            </a:r>
          </a:p>
          <a:p>
            <a:pPr lvl="4"/>
            <a:r>
              <a:rPr dirty="0"/>
              <a:t>Fifth level</a:t>
            </a:r>
          </a:p>
          <a:p>
            <a:pPr lvl="5"/>
            <a:r>
              <a:rPr dirty="0"/>
              <a:t>Six</a:t>
            </a:r>
          </a:p>
          <a:p>
            <a:pPr lvl="6"/>
            <a:r>
              <a:rPr dirty="0"/>
              <a:t>Seven</a:t>
            </a:r>
          </a:p>
          <a:p>
            <a:pPr lvl="7"/>
            <a:r>
              <a:rPr dirty="0"/>
              <a:t>Eight</a:t>
            </a:r>
          </a:p>
          <a:p>
            <a:pPr lvl="8"/>
            <a:r>
              <a:rPr lang="en-US" dirty="0"/>
              <a:t>N</a:t>
            </a:r>
            <a:r>
              <a:rPr dirty="0"/>
              <a:t>ine</a:t>
            </a:r>
          </a:p>
        </p:txBody>
      </p:sp>
      <p:pic>
        <p:nvPicPr>
          <p:cNvPr id="8" name="Picture 7">
            <a:extLst>
              <a:ext uri="{FF2B5EF4-FFF2-40B4-BE49-F238E27FC236}">
                <a16:creationId xmlns:a16="http://schemas.microsoft.com/office/drawing/2014/main" id="{A4B705BD-3A2D-4144-B3FF-F24403F80C12}"/>
              </a:ext>
            </a:extLst>
          </p:cNvPr>
          <p:cNvPicPr>
            <a:picLocks noChangeAspect="1"/>
          </p:cNvPicPr>
          <p:nvPr>
            <p:custDataLst>
              <p:tags r:id="rId4"/>
            </p:custDataLst>
          </p:nvPr>
        </p:nvPicPr>
        <p:blipFill>
          <a:blip r:embed="rId7"/>
          <a:stretch>
            <a:fillRect/>
          </a:stretch>
        </p:blipFill>
        <p:spPr>
          <a:xfrm>
            <a:off x="10829622" y="921262"/>
            <a:ext cx="1362376" cy="1368459"/>
          </a:xfrm>
          <a:prstGeom prst="rect">
            <a:avLst/>
          </a:prstGeom>
        </p:spPr>
      </p:pic>
      <p:sp>
        <p:nvSpPr>
          <p:cNvPr id="6" name="ConStatement"/>
          <p:cNvSpPr txBox="1"/>
          <p:nvPr userDrawn="1">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orient="horz" pos="1512">
          <p15:clr>
            <a:srgbClr val="5ACBF0"/>
          </p15:clr>
        </p15:guide>
        <p15:guide id="2" pos="288">
          <p15:clr>
            <a:srgbClr val="5ACBF0"/>
          </p15:clr>
        </p15:guide>
        <p15:guide id="3" pos="7392">
          <p15:clr>
            <a:srgbClr val="5ACBF0"/>
          </p15:clr>
        </p15:guide>
        <p15:guide id="4" orient="horz" pos="38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1D60E6F-7C19-4120-8794-819C5E8622E8}"/>
              </a:ext>
            </a:extLst>
          </p:cNvPr>
          <p:cNvSpPr/>
          <p:nvPr>
            <p:custDataLst>
              <p:tags r:id="rId1"/>
            </p:custDataLst>
          </p:nvPr>
        </p:nvSpPr>
        <p:spPr>
          <a:xfrm>
            <a:off x="0" y="921262"/>
            <a:ext cx="12192000" cy="32004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9" name="Picture 8">
            <a:extLst>
              <a:ext uri="{FF2B5EF4-FFF2-40B4-BE49-F238E27FC236}">
                <a16:creationId xmlns:a16="http://schemas.microsoft.com/office/drawing/2014/main" id="{F3389F0F-5D68-4BA4-BF3C-ED1CEFFE4174}"/>
              </a:ext>
            </a:extLst>
          </p:cNvPr>
          <p:cNvPicPr>
            <a:picLocks noChangeAspect="1"/>
          </p:cNvPicPr>
          <p:nvPr>
            <p:custDataLst>
              <p:tags r:id="rId2"/>
            </p:custDataLst>
          </p:nvPr>
        </p:nvPicPr>
        <p:blipFill>
          <a:blip r:embed="rId7"/>
          <a:stretch>
            <a:fillRect/>
          </a:stretch>
        </p:blipFill>
        <p:spPr>
          <a:xfrm>
            <a:off x="10856088" y="921262"/>
            <a:ext cx="1339461" cy="3200400"/>
          </a:xfrm>
          <a:prstGeom prst="rect">
            <a:avLst/>
          </a:prstGeom>
        </p:spPr>
      </p:pic>
      <p:sp>
        <p:nvSpPr>
          <p:cNvPr id="2" name="Title 1"/>
          <p:cNvSpPr>
            <a:spLocks noGrp="1"/>
          </p:cNvSpPr>
          <p:nvPr>
            <p:ph type="title" hasCustomPrompt="1"/>
            <p:custDataLst>
              <p:tags r:id="rId3"/>
            </p:custDataLst>
          </p:nvPr>
        </p:nvSpPr>
        <p:spPr>
          <a:xfrm>
            <a:off x="456877" y="1617298"/>
            <a:ext cx="10319339" cy="1001323"/>
          </a:xfrm>
        </p:spPr>
        <p:txBody>
          <a:bodyPr anchor="b">
            <a:normAutofit/>
          </a:bodyPr>
          <a:lstStyle>
            <a:lvl1pPr>
              <a:defRPr sz="3600">
                <a:solidFill>
                  <a:schemeClr val="accent1"/>
                </a:solidFill>
              </a:defRPr>
            </a:lvl1pPr>
          </a:lstStyle>
          <a:p>
            <a:r>
              <a:t>Click to add Section Header</a:t>
            </a:r>
          </a:p>
        </p:txBody>
      </p:sp>
      <p:sp>
        <p:nvSpPr>
          <p:cNvPr id="3" name="Text Placeholder 2"/>
          <p:cNvSpPr>
            <a:spLocks noGrp="1"/>
          </p:cNvSpPr>
          <p:nvPr>
            <p:ph type="body" idx="1" hasCustomPrompt="1"/>
            <p:custDataLst>
              <p:tags r:id="rId4"/>
            </p:custDataLst>
          </p:nvPr>
        </p:nvSpPr>
        <p:spPr>
          <a:xfrm>
            <a:off x="456877" y="2618620"/>
            <a:ext cx="10319339" cy="1202753"/>
          </a:xfrm>
        </p:spPr>
        <p:txBody>
          <a:bodyPr>
            <a:normAutofit/>
          </a:bodyPr>
          <a:lstStyle>
            <a:lvl1pPr marL="0" indent="0">
              <a:spcBef>
                <a:spcPts val="600"/>
              </a:spcBef>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dirty="0"/>
              <a:t>Click to </a:t>
            </a:r>
            <a:r>
              <a:rPr lang="en-US" dirty="0"/>
              <a:t>a</a:t>
            </a:r>
            <a:r>
              <a:rPr dirty="0"/>
              <a:t>dd a </a:t>
            </a:r>
            <a:r>
              <a:rPr lang="en-US" dirty="0"/>
              <a:t>s</a:t>
            </a:r>
            <a:r>
              <a:rPr dirty="0"/>
              <a:t>ubtitle</a:t>
            </a:r>
          </a:p>
        </p:txBody>
      </p:sp>
      <p:sp>
        <p:nvSpPr>
          <p:cNvPr id="6" name="ConStatement"/>
          <p:cNvSpPr txBox="1"/>
          <p:nvPr>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70CAF9-E820-418F-A14D-F56F01578AF6}"/>
              </a:ext>
            </a:extLst>
          </p:cNvPr>
          <p:cNvSpPr>
            <a:spLocks noGrp="1"/>
          </p:cNvSpPr>
          <p:nvPr>
            <p:ph type="title" hasCustomPrompt="1"/>
            <p:custDataLst>
              <p:tags r:id="rId1"/>
            </p:custDataLst>
          </p:nvPr>
        </p:nvSpPr>
        <p:spPr>
          <a:xfrm>
            <a:off x="457200" y="-1"/>
            <a:ext cx="11277922" cy="1005840"/>
          </a:xfrm>
        </p:spPr>
        <p:txBody>
          <a:bodyPr/>
          <a:lstStyle>
            <a:lvl1pPr>
              <a:defRPr/>
            </a:lvl1pPr>
          </a:lstStyle>
          <a:p>
            <a:r>
              <a:t>Click to Add a Title</a:t>
            </a:r>
          </a:p>
        </p:txBody>
      </p:sp>
      <p:sp>
        <p:nvSpPr>
          <p:cNvPr id="4" name="ConStatement"/>
          <p:cNvSpPr txBox="1"/>
          <p:nvPr userDrawn="1">
            <p:custDataLst>
              <p:tags r:id="rId2"/>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3888">
          <p15:clr>
            <a:srgbClr val="5ACBF0"/>
          </p15:clr>
        </p15:guide>
        <p15:guide id="4" orient="horz" pos="720">
          <p15:clr>
            <a:srgbClr val="5ACBF0"/>
          </p15:clr>
        </p15:guide>
        <p15:guide id="5" orient="horz" pos="115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D4B6-6919-4B05-9865-A84FDCB3F1A6}"/>
              </a:ext>
            </a:extLst>
          </p:cNvPr>
          <p:cNvSpPr>
            <a:spLocks noGrp="1"/>
          </p:cNvSpPr>
          <p:nvPr>
            <p:ph type="title" hasCustomPrompt="1"/>
            <p:custDataLst>
              <p:tags r:id="rId1"/>
            </p:custDataLst>
          </p:nvPr>
        </p:nvSpPr>
        <p:spPr/>
        <p:txBody>
          <a:bodyPr/>
          <a:lstStyle>
            <a:lvl1pPr>
              <a:defRPr/>
            </a:lvl1pPr>
          </a:lstStyle>
          <a:p>
            <a:r>
              <a:t>Click to Add a Title</a:t>
            </a:r>
          </a:p>
        </p:txBody>
      </p:sp>
      <p:sp>
        <p:nvSpPr>
          <p:cNvPr id="3" name="Text Placeholder 6">
            <a:extLst>
              <a:ext uri="{FF2B5EF4-FFF2-40B4-BE49-F238E27FC236}">
                <a16:creationId xmlns:a16="http://schemas.microsoft.com/office/drawing/2014/main" id="{9C032D36-66AB-4AEF-A795-4ED1CE7E776A}"/>
              </a:ext>
            </a:extLst>
          </p:cNvPr>
          <p:cNvSpPr>
            <a:spLocks noGrp="1"/>
          </p:cNvSpPr>
          <p:nvPr>
            <p:ph type="body" sz="quarter" idx="12" hasCustomPrompt="1"/>
            <p:custDataLst>
              <p:tags r:id="rId2"/>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rPr dirty="0"/>
              <a:t>Click to </a:t>
            </a:r>
            <a:r>
              <a:rPr lang="en-US" dirty="0"/>
              <a:t>a</a:t>
            </a:r>
            <a:r>
              <a:rPr dirty="0"/>
              <a:t>dd a </a:t>
            </a:r>
            <a:r>
              <a:rPr lang="en-US" dirty="0"/>
              <a:t>s</a:t>
            </a:r>
            <a:r>
              <a:rPr dirty="0"/>
              <a:t>ubtitle</a:t>
            </a:r>
          </a:p>
        </p:txBody>
      </p:sp>
      <p:sp>
        <p:nvSpPr>
          <p:cNvPr id="4" name="ConStatement"/>
          <p:cNvSpPr txBox="1"/>
          <p:nvPr userDrawn="1">
            <p:custDataLst>
              <p:tags r:id="rId3"/>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extLst>
      <p:ext uri="{BB962C8B-B14F-4D97-AF65-F5344CB8AC3E}">
        <p14:creationId xmlns:p14="http://schemas.microsoft.com/office/powerpoint/2010/main" val="3041685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custDataLst>
              <p:tags r:id="rId1"/>
            </p:custDataLst>
          </p:nvPr>
        </p:nvSpPr>
        <p:spPr>
          <a:xfrm>
            <a:off x="456555" y="1554480"/>
            <a:ext cx="11278244" cy="4846320"/>
          </a:xfrm>
        </p:spPr>
        <p:txBody>
          <a:bodyPr vert="horz" lIns="91440" tIns="45720" rIns="91440" bIns="45720" rtlCol="0">
            <a:no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Text Placeholder 6"/>
          <p:cNvSpPr>
            <a:spLocks noGrp="1"/>
          </p:cNvSpPr>
          <p:nvPr>
            <p:ph type="body" sz="quarter" idx="12" hasCustomPrompt="1"/>
            <p:custDataLst>
              <p:tags r:id="rId2"/>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rPr dirty="0"/>
              <a:t>Click to </a:t>
            </a:r>
            <a:r>
              <a:rPr lang="en-US" dirty="0"/>
              <a:t>a</a:t>
            </a:r>
            <a:r>
              <a:rPr dirty="0"/>
              <a:t>dd a </a:t>
            </a:r>
            <a:r>
              <a:rPr lang="en-US" dirty="0"/>
              <a:t>s</a:t>
            </a:r>
            <a:r>
              <a:rPr dirty="0"/>
              <a:t>ubtitle</a:t>
            </a:r>
            <a:r>
              <a:rPr lang="en-US" dirty="0"/>
              <a:t> </a:t>
            </a:r>
            <a:endParaRPr dirty="0"/>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3"/>
            </p:custDataLst>
          </p:nvPr>
        </p:nvSpPr>
        <p:spPr/>
        <p:txBody>
          <a:bodyPr/>
          <a:lstStyle>
            <a:lvl1pPr>
              <a:defRPr/>
            </a:lvl1pPr>
          </a:lstStyle>
          <a:p>
            <a:r>
              <a:t>Click to Add a Title</a:t>
            </a:r>
          </a:p>
        </p:txBody>
      </p:sp>
      <p:sp>
        <p:nvSpPr>
          <p:cNvPr id="6" name="ConStatement"/>
          <p:cNvSpPr txBox="1"/>
          <p:nvPr userDrawn="1">
            <p:custDataLst>
              <p:tags r:id="rId4"/>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custDataLst>
              <p:tags r:id="rId1"/>
            </p:custDataLst>
          </p:nvPr>
        </p:nvSpPr>
        <p:spPr>
          <a:xfrm>
            <a:off x="456555" y="1554480"/>
            <a:ext cx="11278244" cy="4846320"/>
          </a:xfrm>
        </p:spPr>
        <p:txBody>
          <a:bodyPr vert="horz" lIns="91440" tIns="45720" rIns="91440" bIns="45720" rtlCol="0">
            <a:no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2"/>
            </p:custDataLst>
          </p:nvPr>
        </p:nvSpPr>
        <p:spPr/>
        <p:txBody>
          <a:bodyPr/>
          <a:lstStyle>
            <a:lvl1pPr>
              <a:defRPr/>
            </a:lvl1pPr>
          </a:lstStyle>
          <a:p>
            <a:r>
              <a:t>Click to Add a Title</a:t>
            </a:r>
          </a:p>
        </p:txBody>
      </p:sp>
      <p:sp>
        <p:nvSpPr>
          <p:cNvPr id="6" name="ConStatement"/>
          <p:cNvSpPr txBox="1"/>
          <p:nvPr>
            <p:custDataLst>
              <p:tags r:id="rId3"/>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extLst>
      <p:ext uri="{BB962C8B-B14F-4D97-AF65-F5344CB8AC3E}">
        <p14:creationId xmlns:p14="http://schemas.microsoft.com/office/powerpoint/2010/main" val="2628471069"/>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Gray Ba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B2F5014-87B6-4C5E-A265-0DB64F3D815D}"/>
              </a:ext>
            </a:extLst>
          </p:cNvPr>
          <p:cNvSpPr/>
          <p:nvPr>
            <p:custDataLst>
              <p:tags r:id="rId1"/>
            </p:custDataLst>
          </p:nvPr>
        </p:nvSpPr>
        <p:spPr bwMode="ltGray">
          <a:xfrm>
            <a:off x="0" y="1465385"/>
            <a:ext cx="12192645" cy="5035062"/>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 Placeholder 6"/>
          <p:cNvSpPr>
            <a:spLocks noGrp="1"/>
          </p:cNvSpPr>
          <p:nvPr>
            <p:ph type="body" sz="quarter" idx="12" hasCustomPrompt="1"/>
            <p:custDataLst>
              <p:tags r:id="rId2"/>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rPr dirty="0"/>
              <a:t>Click to </a:t>
            </a:r>
            <a:r>
              <a:rPr lang="en-US" dirty="0"/>
              <a:t>a</a:t>
            </a:r>
            <a:r>
              <a:rPr dirty="0"/>
              <a:t>dd a </a:t>
            </a:r>
            <a:r>
              <a:rPr lang="en-US" dirty="0"/>
              <a:t>s</a:t>
            </a:r>
            <a:r>
              <a:rPr dirty="0"/>
              <a:t>ubtitle</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3"/>
            </p:custDataLst>
          </p:nvPr>
        </p:nvSpPr>
        <p:spPr/>
        <p:txBody>
          <a:bodyPr/>
          <a:lstStyle>
            <a:lvl1pPr>
              <a:defRPr/>
            </a:lvl1pPr>
          </a:lstStyle>
          <a:p>
            <a:r>
              <a:t>Click to Add a Title</a:t>
            </a:r>
          </a:p>
        </p:txBody>
      </p:sp>
      <p:sp>
        <p:nvSpPr>
          <p:cNvPr id="6" name="ConStatement"/>
          <p:cNvSpPr txBox="1"/>
          <p:nvPr>
            <p:custDataLst>
              <p:tags r:id="rId4"/>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extLst>
      <p:ext uri="{BB962C8B-B14F-4D97-AF65-F5344CB8AC3E}">
        <p14:creationId xmlns:p14="http://schemas.microsoft.com/office/powerpoint/2010/main" val="775241371"/>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8"/>
            </p:custDataLst>
          </p:nvPr>
        </p:nvSpPr>
        <p:spPr>
          <a:xfrm>
            <a:off x="457200" y="0"/>
            <a:ext cx="11277922" cy="1005840"/>
          </a:xfrm>
          <a:prstGeom prst="rect">
            <a:avLst/>
          </a:prstGeom>
        </p:spPr>
        <p:txBody>
          <a:bodyPr vert="horz" lIns="91440" tIns="45720" rIns="91440" bIns="45720" rtlCol="0" anchor="b">
            <a:noAutofit/>
          </a:bodyPr>
          <a:lstStyle/>
          <a:p>
            <a:r>
              <a:rPr lang="en-US"/>
              <a:t>Click to edit Master title style</a:t>
            </a:r>
            <a:endParaRPr dirty="0"/>
          </a:p>
        </p:txBody>
      </p:sp>
      <p:sp>
        <p:nvSpPr>
          <p:cNvPr id="3" name="Text Placeholder 2"/>
          <p:cNvSpPr>
            <a:spLocks noGrp="1"/>
          </p:cNvSpPr>
          <p:nvPr>
            <p:ph type="body" idx="1"/>
            <p:custDataLst>
              <p:tags r:id="rId19"/>
            </p:custDataLst>
          </p:nvPr>
        </p:nvSpPr>
        <p:spPr>
          <a:xfrm>
            <a:off x="456555" y="1554480"/>
            <a:ext cx="11278244" cy="484632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TextBox 7"/>
          <p:cNvSpPr txBox="1"/>
          <p:nvPr>
            <p:custDataLst>
              <p:tags r:id="rId20"/>
            </p:custDataLst>
          </p:nvPr>
        </p:nvSpPr>
        <p:spPr>
          <a:xfrm>
            <a:off x="10293026" y="6605399"/>
            <a:ext cx="1353017" cy="215444"/>
          </a:xfrm>
          <a:prstGeom prst="rect">
            <a:avLst/>
          </a:prstGeom>
          <a:noFill/>
        </p:spPr>
        <p:txBody>
          <a:bodyPr wrap="square" rtlCol="0">
            <a:spAutoFit/>
          </a:bodyPr>
          <a:lstStyle/>
          <a:p>
            <a:r>
              <a:rPr sz="800" dirty="0">
                <a:solidFill>
                  <a:schemeClr val="tx1">
                    <a:lumMod val="50000"/>
                    <a:lumOff val="50000"/>
                  </a:schemeClr>
                </a:solidFill>
              </a:rPr>
              <a:t>© 20</a:t>
            </a:r>
            <a:r>
              <a:rPr lang="en-US" sz="800" dirty="0">
                <a:solidFill>
                  <a:schemeClr val="tx1">
                    <a:lumMod val="50000"/>
                    <a:lumOff val="50000"/>
                  </a:schemeClr>
                </a:solidFill>
              </a:rPr>
              <a:t>22</a:t>
            </a:r>
            <a:r>
              <a:rPr sz="800" dirty="0">
                <a:solidFill>
                  <a:schemeClr val="tx1">
                    <a:lumMod val="50000"/>
                    <a:lumOff val="50000"/>
                  </a:schemeClr>
                </a:solidFill>
              </a:rPr>
              <a:t> Synopsys, Inc. </a:t>
            </a:r>
          </a:p>
        </p:txBody>
      </p:sp>
      <p:sp>
        <p:nvSpPr>
          <p:cNvPr id="9" name="TextBox 8"/>
          <p:cNvSpPr txBox="1"/>
          <p:nvPr>
            <p:custDataLst>
              <p:tags r:id="rId21"/>
            </p:custDataLst>
          </p:nvPr>
        </p:nvSpPr>
        <p:spPr>
          <a:xfrm>
            <a:off x="11308403" y="6605399"/>
            <a:ext cx="853440" cy="215444"/>
          </a:xfrm>
          <a:prstGeom prst="rect">
            <a:avLst/>
          </a:prstGeom>
          <a:noFill/>
        </p:spPr>
        <p:txBody>
          <a:bodyPr wrap="square" rtlCol="0">
            <a:spAutoFit/>
          </a:bodyPr>
          <a:lstStyle/>
          <a:p>
            <a:pPr algn="ctr"/>
            <a:fld id="{CAE2347F-76BC-4690-80B5-B24BA0EA7B0A}" type="slidenum">
              <a:rPr sz="800">
                <a:solidFill>
                  <a:schemeClr val="tx1">
                    <a:lumMod val="50000"/>
                    <a:lumOff val="50000"/>
                  </a:schemeClr>
                </a:solidFill>
              </a:rPr>
              <a:pPr algn="ctr"/>
              <a:t>‹#›</a:t>
            </a:fld>
            <a:endParaRPr sz="800">
              <a:solidFill>
                <a:schemeClr val="tx1">
                  <a:lumMod val="50000"/>
                  <a:lumOff val="50000"/>
                </a:schemeClr>
              </a:solidFill>
            </a:endParaRPr>
          </a:p>
        </p:txBody>
      </p:sp>
      <p:sp>
        <p:nvSpPr>
          <p:cNvPr id="26" name="TaggedShape" hidden="1"/>
          <p:cNvSpPr/>
          <p:nvPr>
            <p:custDataLst>
              <p:tags r:id="rId22"/>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4" name="Freeform: Shape 23">
            <a:extLst>
              <a:ext uri="{FF2B5EF4-FFF2-40B4-BE49-F238E27FC236}">
                <a16:creationId xmlns:a16="http://schemas.microsoft.com/office/drawing/2014/main" id="{82E1CD3D-0785-471B-BAE5-08555AEDFFE1}"/>
              </a:ext>
            </a:extLst>
          </p:cNvPr>
          <p:cNvSpPr/>
          <p:nvPr>
            <p:custDataLst>
              <p:tags r:id="rId23"/>
            </p:custDataLst>
          </p:nvPr>
        </p:nvSpPr>
        <p:spPr>
          <a:xfrm>
            <a:off x="-1588" y="6629402"/>
            <a:ext cx="458788" cy="228599"/>
          </a:xfrm>
          <a:custGeom>
            <a:avLst/>
            <a:gdLst>
              <a:gd name="connsiteX0" fmla="*/ 0 w 458788"/>
              <a:gd name="connsiteY0" fmla="*/ 0 h 228599"/>
              <a:gd name="connsiteX1" fmla="*/ 458788 w 458788"/>
              <a:gd name="connsiteY1" fmla="*/ 0 h 228599"/>
              <a:gd name="connsiteX2" fmla="*/ 375500 w 458788"/>
              <a:gd name="connsiteY2" fmla="*/ 228599 h 228599"/>
              <a:gd name="connsiteX3" fmla="*/ 0 w 458788"/>
              <a:gd name="connsiteY3" fmla="*/ 228599 h 228599"/>
              <a:gd name="connsiteX4" fmla="*/ 0 w 458788"/>
              <a:gd name="connsiteY4" fmla="*/ 0 h 228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788" h="228599">
                <a:moveTo>
                  <a:pt x="0" y="0"/>
                </a:moveTo>
                <a:lnTo>
                  <a:pt x="458788" y="0"/>
                </a:lnTo>
                <a:lnTo>
                  <a:pt x="375500" y="228599"/>
                </a:lnTo>
                <a:lnTo>
                  <a:pt x="0" y="22859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20" name="Group 19">
            <a:extLst>
              <a:ext uri="{FF2B5EF4-FFF2-40B4-BE49-F238E27FC236}">
                <a16:creationId xmlns:a16="http://schemas.microsoft.com/office/drawing/2014/main" id="{F76697F3-762D-46B7-99A9-FC99BACEA1D9}"/>
              </a:ext>
            </a:extLst>
          </p:cNvPr>
          <p:cNvGrpSpPr/>
          <p:nvPr>
            <p:custDataLst>
              <p:tags r:id="rId24"/>
            </p:custDataLst>
          </p:nvPr>
        </p:nvGrpSpPr>
        <p:grpSpPr>
          <a:xfrm>
            <a:off x="521037" y="6675438"/>
            <a:ext cx="629606" cy="136522"/>
            <a:chOff x="973138" y="5000626"/>
            <a:chExt cx="3506788" cy="760412"/>
          </a:xfrm>
          <a:solidFill>
            <a:schemeClr val="accent1"/>
          </a:solidFill>
        </p:grpSpPr>
        <p:sp>
          <p:nvSpPr>
            <p:cNvPr id="21" name="Freeform 6">
              <a:extLst>
                <a:ext uri="{FF2B5EF4-FFF2-40B4-BE49-F238E27FC236}">
                  <a16:creationId xmlns:a16="http://schemas.microsoft.com/office/drawing/2014/main" id="{A7F995B9-BF5C-4B9E-8420-8A2435F1761F}"/>
                </a:ext>
              </a:extLst>
            </p:cNvPr>
            <p:cNvSpPr>
              <a:spLocks/>
            </p:cNvSpPr>
            <p:nvPr/>
          </p:nvSpPr>
          <p:spPr bwMode="auto">
            <a:xfrm>
              <a:off x="973138" y="5000626"/>
              <a:ext cx="357188" cy="612775"/>
            </a:xfrm>
            <a:custGeom>
              <a:avLst/>
              <a:gdLst>
                <a:gd name="T0" fmla="*/ 276 w 451"/>
                <a:gd name="T1" fmla="*/ 1 h 771"/>
                <a:gd name="T2" fmla="*/ 354 w 451"/>
                <a:gd name="T3" fmla="*/ 12 h 771"/>
                <a:gd name="T4" fmla="*/ 407 w 451"/>
                <a:gd name="T5" fmla="*/ 33 h 771"/>
                <a:gd name="T6" fmla="*/ 437 w 451"/>
                <a:gd name="T7" fmla="*/ 65 h 771"/>
                <a:gd name="T8" fmla="*/ 447 w 451"/>
                <a:gd name="T9" fmla="*/ 107 h 771"/>
                <a:gd name="T10" fmla="*/ 307 w 451"/>
                <a:gd name="T11" fmla="*/ 203 h 771"/>
                <a:gd name="T12" fmla="*/ 307 w 451"/>
                <a:gd name="T13" fmla="*/ 99 h 771"/>
                <a:gd name="T14" fmla="*/ 297 w 451"/>
                <a:gd name="T15" fmla="*/ 77 h 771"/>
                <a:gd name="T16" fmla="*/ 272 w 451"/>
                <a:gd name="T17" fmla="*/ 64 h 771"/>
                <a:gd name="T18" fmla="*/ 228 w 451"/>
                <a:gd name="T19" fmla="*/ 59 h 771"/>
                <a:gd name="T20" fmla="*/ 182 w 451"/>
                <a:gd name="T21" fmla="*/ 64 h 771"/>
                <a:gd name="T22" fmla="*/ 158 w 451"/>
                <a:gd name="T23" fmla="*/ 77 h 771"/>
                <a:gd name="T24" fmla="*/ 149 w 451"/>
                <a:gd name="T25" fmla="*/ 99 h 771"/>
                <a:gd name="T26" fmla="*/ 148 w 451"/>
                <a:gd name="T27" fmla="*/ 190 h 771"/>
                <a:gd name="T28" fmla="*/ 154 w 451"/>
                <a:gd name="T29" fmla="*/ 226 h 771"/>
                <a:gd name="T30" fmla="*/ 178 w 451"/>
                <a:gd name="T31" fmla="*/ 258 h 771"/>
                <a:gd name="T32" fmla="*/ 421 w 451"/>
                <a:gd name="T33" fmla="*/ 468 h 771"/>
                <a:gd name="T34" fmla="*/ 447 w 451"/>
                <a:gd name="T35" fmla="*/ 515 h 771"/>
                <a:gd name="T36" fmla="*/ 451 w 451"/>
                <a:gd name="T37" fmla="*/ 660 h 771"/>
                <a:gd name="T38" fmla="*/ 439 w 451"/>
                <a:gd name="T39" fmla="*/ 703 h 771"/>
                <a:gd name="T40" fmla="*/ 404 w 451"/>
                <a:gd name="T41" fmla="*/ 736 h 771"/>
                <a:gd name="T42" fmla="*/ 348 w 451"/>
                <a:gd name="T43" fmla="*/ 759 h 771"/>
                <a:gd name="T44" fmla="*/ 272 w 451"/>
                <a:gd name="T45" fmla="*/ 770 h 771"/>
                <a:gd name="T46" fmla="*/ 180 w 451"/>
                <a:gd name="T47" fmla="*/ 770 h 771"/>
                <a:gd name="T48" fmla="*/ 101 w 451"/>
                <a:gd name="T49" fmla="*/ 760 h 771"/>
                <a:gd name="T50" fmla="*/ 44 w 451"/>
                <a:gd name="T51" fmla="*/ 739 h 771"/>
                <a:gd name="T52" fmla="*/ 11 w 451"/>
                <a:gd name="T53" fmla="*/ 705 h 771"/>
                <a:gd name="T54" fmla="*/ 0 w 451"/>
                <a:gd name="T55" fmla="*/ 660 h 771"/>
                <a:gd name="T56" fmla="*/ 140 w 451"/>
                <a:gd name="T57" fmla="*/ 557 h 771"/>
                <a:gd name="T58" fmla="*/ 141 w 451"/>
                <a:gd name="T59" fmla="*/ 673 h 771"/>
                <a:gd name="T60" fmla="*/ 161 w 451"/>
                <a:gd name="T61" fmla="*/ 697 h 771"/>
                <a:gd name="T62" fmla="*/ 200 w 451"/>
                <a:gd name="T63" fmla="*/ 711 h 771"/>
                <a:gd name="T64" fmla="*/ 254 w 451"/>
                <a:gd name="T65" fmla="*/ 711 h 771"/>
                <a:gd name="T66" fmla="*/ 291 w 451"/>
                <a:gd name="T67" fmla="*/ 697 h 771"/>
                <a:gd name="T68" fmla="*/ 310 w 451"/>
                <a:gd name="T69" fmla="*/ 673 h 771"/>
                <a:gd name="T70" fmla="*/ 311 w 451"/>
                <a:gd name="T71" fmla="*/ 550 h 771"/>
                <a:gd name="T72" fmla="*/ 303 w 451"/>
                <a:gd name="T73" fmla="*/ 514 h 771"/>
                <a:gd name="T74" fmla="*/ 272 w 451"/>
                <a:gd name="T75" fmla="*/ 478 h 771"/>
                <a:gd name="T76" fmla="*/ 47 w 451"/>
                <a:gd name="T77" fmla="*/ 281 h 771"/>
                <a:gd name="T78" fmla="*/ 19 w 451"/>
                <a:gd name="T79" fmla="*/ 245 h 771"/>
                <a:gd name="T80" fmla="*/ 8 w 451"/>
                <a:gd name="T81" fmla="*/ 203 h 771"/>
                <a:gd name="T82" fmla="*/ 11 w 451"/>
                <a:gd name="T83" fmla="*/ 88 h 771"/>
                <a:gd name="T84" fmla="*/ 34 w 451"/>
                <a:gd name="T85" fmla="*/ 49 h 771"/>
                <a:gd name="T86" fmla="*/ 78 w 451"/>
                <a:gd name="T87" fmla="*/ 22 h 771"/>
                <a:gd name="T88" fmla="*/ 144 w 451"/>
                <a:gd name="T89" fmla="*/ 5 h 771"/>
                <a:gd name="T90" fmla="*/ 228 w 451"/>
                <a:gd name="T91" fmla="*/ 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1">
                  <a:moveTo>
                    <a:pt x="228" y="0"/>
                  </a:moveTo>
                  <a:lnTo>
                    <a:pt x="276" y="1"/>
                  </a:lnTo>
                  <a:lnTo>
                    <a:pt x="318" y="5"/>
                  </a:lnTo>
                  <a:lnTo>
                    <a:pt x="354" y="12"/>
                  </a:lnTo>
                  <a:lnTo>
                    <a:pt x="382" y="21"/>
                  </a:lnTo>
                  <a:lnTo>
                    <a:pt x="407" y="33"/>
                  </a:lnTo>
                  <a:lnTo>
                    <a:pt x="424" y="48"/>
                  </a:lnTo>
                  <a:lnTo>
                    <a:pt x="437" y="65"/>
                  </a:lnTo>
                  <a:lnTo>
                    <a:pt x="444" y="84"/>
                  </a:lnTo>
                  <a:lnTo>
                    <a:pt x="447" y="107"/>
                  </a:lnTo>
                  <a:lnTo>
                    <a:pt x="447" y="203"/>
                  </a:lnTo>
                  <a:lnTo>
                    <a:pt x="307" y="203"/>
                  </a:lnTo>
                  <a:lnTo>
                    <a:pt x="307" y="111"/>
                  </a:lnTo>
                  <a:lnTo>
                    <a:pt x="307" y="99"/>
                  </a:lnTo>
                  <a:lnTo>
                    <a:pt x="303" y="87"/>
                  </a:lnTo>
                  <a:lnTo>
                    <a:pt x="297" y="77"/>
                  </a:lnTo>
                  <a:lnTo>
                    <a:pt x="287" y="69"/>
                  </a:lnTo>
                  <a:lnTo>
                    <a:pt x="272" y="64"/>
                  </a:lnTo>
                  <a:lnTo>
                    <a:pt x="252" y="60"/>
                  </a:lnTo>
                  <a:lnTo>
                    <a:pt x="228" y="59"/>
                  </a:lnTo>
                  <a:lnTo>
                    <a:pt x="203" y="60"/>
                  </a:lnTo>
                  <a:lnTo>
                    <a:pt x="182" y="64"/>
                  </a:lnTo>
                  <a:lnTo>
                    <a:pt x="169" y="69"/>
                  </a:lnTo>
                  <a:lnTo>
                    <a:pt x="158" y="77"/>
                  </a:lnTo>
                  <a:lnTo>
                    <a:pt x="152" y="87"/>
                  </a:lnTo>
                  <a:lnTo>
                    <a:pt x="149" y="99"/>
                  </a:lnTo>
                  <a:lnTo>
                    <a:pt x="148" y="111"/>
                  </a:lnTo>
                  <a:lnTo>
                    <a:pt x="148" y="190"/>
                  </a:lnTo>
                  <a:lnTo>
                    <a:pt x="149" y="209"/>
                  </a:lnTo>
                  <a:lnTo>
                    <a:pt x="154" y="226"/>
                  </a:lnTo>
                  <a:lnTo>
                    <a:pt x="165" y="243"/>
                  </a:lnTo>
                  <a:lnTo>
                    <a:pt x="178" y="258"/>
                  </a:lnTo>
                  <a:lnTo>
                    <a:pt x="400" y="448"/>
                  </a:lnTo>
                  <a:lnTo>
                    <a:pt x="421" y="468"/>
                  </a:lnTo>
                  <a:lnTo>
                    <a:pt x="437" y="491"/>
                  </a:lnTo>
                  <a:lnTo>
                    <a:pt x="447" y="515"/>
                  </a:lnTo>
                  <a:lnTo>
                    <a:pt x="451" y="541"/>
                  </a:lnTo>
                  <a:lnTo>
                    <a:pt x="451" y="660"/>
                  </a:lnTo>
                  <a:lnTo>
                    <a:pt x="448" y="683"/>
                  </a:lnTo>
                  <a:lnTo>
                    <a:pt x="439" y="703"/>
                  </a:lnTo>
                  <a:lnTo>
                    <a:pt x="424" y="721"/>
                  </a:lnTo>
                  <a:lnTo>
                    <a:pt x="404" y="736"/>
                  </a:lnTo>
                  <a:lnTo>
                    <a:pt x="378" y="748"/>
                  </a:lnTo>
                  <a:lnTo>
                    <a:pt x="348" y="759"/>
                  </a:lnTo>
                  <a:lnTo>
                    <a:pt x="311" y="766"/>
                  </a:lnTo>
                  <a:lnTo>
                    <a:pt x="272" y="770"/>
                  </a:lnTo>
                  <a:lnTo>
                    <a:pt x="228" y="771"/>
                  </a:lnTo>
                  <a:lnTo>
                    <a:pt x="180" y="770"/>
                  </a:lnTo>
                  <a:lnTo>
                    <a:pt x="137" y="767"/>
                  </a:lnTo>
                  <a:lnTo>
                    <a:pt x="101" y="760"/>
                  </a:lnTo>
                  <a:lnTo>
                    <a:pt x="70" y="751"/>
                  </a:lnTo>
                  <a:lnTo>
                    <a:pt x="44" y="739"/>
                  </a:lnTo>
                  <a:lnTo>
                    <a:pt x="24" y="723"/>
                  </a:lnTo>
                  <a:lnTo>
                    <a:pt x="11" y="705"/>
                  </a:lnTo>
                  <a:lnTo>
                    <a:pt x="3" y="684"/>
                  </a:lnTo>
                  <a:lnTo>
                    <a:pt x="0" y="660"/>
                  </a:lnTo>
                  <a:lnTo>
                    <a:pt x="0" y="557"/>
                  </a:lnTo>
                  <a:lnTo>
                    <a:pt x="140" y="557"/>
                  </a:lnTo>
                  <a:lnTo>
                    <a:pt x="140" y="656"/>
                  </a:lnTo>
                  <a:lnTo>
                    <a:pt x="141" y="673"/>
                  </a:lnTo>
                  <a:lnTo>
                    <a:pt x="149" y="687"/>
                  </a:lnTo>
                  <a:lnTo>
                    <a:pt x="161" y="697"/>
                  </a:lnTo>
                  <a:lnTo>
                    <a:pt x="177" y="705"/>
                  </a:lnTo>
                  <a:lnTo>
                    <a:pt x="200" y="711"/>
                  </a:lnTo>
                  <a:lnTo>
                    <a:pt x="228" y="712"/>
                  </a:lnTo>
                  <a:lnTo>
                    <a:pt x="254" y="711"/>
                  </a:lnTo>
                  <a:lnTo>
                    <a:pt x="275" y="705"/>
                  </a:lnTo>
                  <a:lnTo>
                    <a:pt x="291" y="697"/>
                  </a:lnTo>
                  <a:lnTo>
                    <a:pt x="303" y="687"/>
                  </a:lnTo>
                  <a:lnTo>
                    <a:pt x="310" y="673"/>
                  </a:lnTo>
                  <a:lnTo>
                    <a:pt x="311" y="656"/>
                  </a:lnTo>
                  <a:lnTo>
                    <a:pt x="311" y="550"/>
                  </a:lnTo>
                  <a:lnTo>
                    <a:pt x="310" y="531"/>
                  </a:lnTo>
                  <a:lnTo>
                    <a:pt x="303" y="514"/>
                  </a:lnTo>
                  <a:lnTo>
                    <a:pt x="290" y="496"/>
                  </a:lnTo>
                  <a:lnTo>
                    <a:pt x="272" y="478"/>
                  </a:lnTo>
                  <a:lnTo>
                    <a:pt x="67" y="300"/>
                  </a:lnTo>
                  <a:lnTo>
                    <a:pt x="47" y="281"/>
                  </a:lnTo>
                  <a:lnTo>
                    <a:pt x="31" y="262"/>
                  </a:lnTo>
                  <a:lnTo>
                    <a:pt x="19" y="245"/>
                  </a:lnTo>
                  <a:lnTo>
                    <a:pt x="11" y="225"/>
                  </a:lnTo>
                  <a:lnTo>
                    <a:pt x="8" y="203"/>
                  </a:lnTo>
                  <a:lnTo>
                    <a:pt x="8" y="111"/>
                  </a:lnTo>
                  <a:lnTo>
                    <a:pt x="11" y="88"/>
                  </a:lnTo>
                  <a:lnTo>
                    <a:pt x="20" y="67"/>
                  </a:lnTo>
                  <a:lnTo>
                    <a:pt x="34" y="49"/>
                  </a:lnTo>
                  <a:lnTo>
                    <a:pt x="54" y="35"/>
                  </a:lnTo>
                  <a:lnTo>
                    <a:pt x="78" y="22"/>
                  </a:lnTo>
                  <a:lnTo>
                    <a:pt x="109" y="12"/>
                  </a:lnTo>
                  <a:lnTo>
                    <a:pt x="144" y="5"/>
                  </a:lnTo>
                  <a:lnTo>
                    <a:pt x="182" y="1"/>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2" name="Freeform 7">
              <a:extLst>
                <a:ext uri="{FF2B5EF4-FFF2-40B4-BE49-F238E27FC236}">
                  <a16:creationId xmlns:a16="http://schemas.microsoft.com/office/drawing/2014/main" id="{8EB0E47A-89A6-4FD7-8F51-FE17837B73CD}"/>
                </a:ext>
              </a:extLst>
            </p:cNvPr>
            <p:cNvSpPr>
              <a:spLocks noEditPoints="1"/>
            </p:cNvSpPr>
            <p:nvPr/>
          </p:nvSpPr>
          <p:spPr bwMode="auto">
            <a:xfrm>
              <a:off x="2282826" y="5000626"/>
              <a:ext cx="387350" cy="611188"/>
            </a:xfrm>
            <a:custGeom>
              <a:avLst/>
              <a:gdLst>
                <a:gd name="T0" fmla="*/ 213 w 489"/>
                <a:gd name="T1" fmla="*/ 61 h 772"/>
                <a:gd name="T2" fmla="*/ 172 w 489"/>
                <a:gd name="T3" fmla="*/ 71 h 772"/>
                <a:gd name="T4" fmla="*/ 149 w 489"/>
                <a:gd name="T5" fmla="*/ 90 h 772"/>
                <a:gd name="T6" fmla="*/ 140 w 489"/>
                <a:gd name="T7" fmla="*/ 116 h 772"/>
                <a:gd name="T8" fmla="*/ 138 w 489"/>
                <a:gd name="T9" fmla="*/ 642 h 772"/>
                <a:gd name="T10" fmla="*/ 142 w 489"/>
                <a:gd name="T11" fmla="*/ 670 h 772"/>
                <a:gd name="T12" fmla="*/ 158 w 489"/>
                <a:gd name="T13" fmla="*/ 693 h 772"/>
                <a:gd name="T14" fmla="*/ 191 w 489"/>
                <a:gd name="T15" fmla="*/ 707 h 772"/>
                <a:gd name="T16" fmla="*/ 244 w 489"/>
                <a:gd name="T17" fmla="*/ 713 h 772"/>
                <a:gd name="T18" fmla="*/ 298 w 489"/>
                <a:gd name="T19" fmla="*/ 707 h 772"/>
                <a:gd name="T20" fmla="*/ 330 w 489"/>
                <a:gd name="T21" fmla="*/ 693 h 772"/>
                <a:gd name="T22" fmla="*/ 345 w 489"/>
                <a:gd name="T23" fmla="*/ 670 h 772"/>
                <a:gd name="T24" fmla="*/ 349 w 489"/>
                <a:gd name="T25" fmla="*/ 642 h 772"/>
                <a:gd name="T26" fmla="*/ 349 w 489"/>
                <a:gd name="T27" fmla="*/ 116 h 772"/>
                <a:gd name="T28" fmla="*/ 340 w 489"/>
                <a:gd name="T29" fmla="*/ 90 h 772"/>
                <a:gd name="T30" fmla="*/ 317 w 489"/>
                <a:gd name="T31" fmla="*/ 71 h 772"/>
                <a:gd name="T32" fmla="*/ 274 w 489"/>
                <a:gd name="T33" fmla="*/ 61 h 772"/>
                <a:gd name="T34" fmla="*/ 244 w 489"/>
                <a:gd name="T35" fmla="*/ 0 h 772"/>
                <a:gd name="T36" fmla="*/ 334 w 489"/>
                <a:gd name="T37" fmla="*/ 6 h 772"/>
                <a:gd name="T38" fmla="*/ 400 w 489"/>
                <a:gd name="T39" fmla="*/ 20 h 772"/>
                <a:gd name="T40" fmla="*/ 446 w 489"/>
                <a:gd name="T41" fmla="*/ 43 h 772"/>
                <a:gd name="T42" fmla="*/ 474 w 489"/>
                <a:gd name="T43" fmla="*/ 73 h 772"/>
                <a:gd name="T44" fmla="*/ 487 w 489"/>
                <a:gd name="T45" fmla="*/ 109 h 772"/>
                <a:gd name="T46" fmla="*/ 489 w 489"/>
                <a:gd name="T47" fmla="*/ 643 h 772"/>
                <a:gd name="T48" fmla="*/ 482 w 489"/>
                <a:gd name="T49" fmla="*/ 682 h 772"/>
                <a:gd name="T50" fmla="*/ 462 w 489"/>
                <a:gd name="T51" fmla="*/ 715 h 772"/>
                <a:gd name="T52" fmla="*/ 425 w 489"/>
                <a:gd name="T53" fmla="*/ 742 h 772"/>
                <a:gd name="T54" fmla="*/ 369 w 489"/>
                <a:gd name="T55" fmla="*/ 761 h 772"/>
                <a:gd name="T56" fmla="*/ 291 w 489"/>
                <a:gd name="T57" fmla="*/ 770 h 772"/>
                <a:gd name="T58" fmla="*/ 196 w 489"/>
                <a:gd name="T59" fmla="*/ 770 h 772"/>
                <a:gd name="T60" fmla="*/ 118 w 489"/>
                <a:gd name="T61" fmla="*/ 761 h 772"/>
                <a:gd name="T62" fmla="*/ 62 w 489"/>
                <a:gd name="T63" fmla="*/ 742 h 772"/>
                <a:gd name="T64" fmla="*/ 26 w 489"/>
                <a:gd name="T65" fmla="*/ 715 h 772"/>
                <a:gd name="T66" fmla="*/ 5 w 489"/>
                <a:gd name="T67" fmla="*/ 682 h 772"/>
                <a:gd name="T68" fmla="*/ 0 w 489"/>
                <a:gd name="T69" fmla="*/ 643 h 772"/>
                <a:gd name="T70" fmla="*/ 1 w 489"/>
                <a:gd name="T71" fmla="*/ 109 h 772"/>
                <a:gd name="T72" fmla="*/ 14 w 489"/>
                <a:gd name="T73" fmla="*/ 73 h 772"/>
                <a:gd name="T74" fmla="*/ 42 w 489"/>
                <a:gd name="T75" fmla="*/ 43 h 772"/>
                <a:gd name="T76" fmla="*/ 87 w 489"/>
                <a:gd name="T77" fmla="*/ 20 h 772"/>
                <a:gd name="T78" fmla="*/ 154 w 489"/>
                <a:gd name="T79" fmla="*/ 6 h 772"/>
                <a:gd name="T80" fmla="*/ 244 w 489"/>
                <a:gd name="T8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9" h="772">
                  <a:moveTo>
                    <a:pt x="244" y="59"/>
                  </a:moveTo>
                  <a:lnTo>
                    <a:pt x="213" y="61"/>
                  </a:lnTo>
                  <a:lnTo>
                    <a:pt x="191" y="65"/>
                  </a:lnTo>
                  <a:lnTo>
                    <a:pt x="172" y="71"/>
                  </a:lnTo>
                  <a:lnTo>
                    <a:pt x="158" y="79"/>
                  </a:lnTo>
                  <a:lnTo>
                    <a:pt x="149" y="90"/>
                  </a:lnTo>
                  <a:lnTo>
                    <a:pt x="142" y="102"/>
                  </a:lnTo>
                  <a:lnTo>
                    <a:pt x="140" y="116"/>
                  </a:lnTo>
                  <a:lnTo>
                    <a:pt x="138" y="130"/>
                  </a:lnTo>
                  <a:lnTo>
                    <a:pt x="138" y="642"/>
                  </a:lnTo>
                  <a:lnTo>
                    <a:pt x="140" y="656"/>
                  </a:lnTo>
                  <a:lnTo>
                    <a:pt x="142" y="670"/>
                  </a:lnTo>
                  <a:lnTo>
                    <a:pt x="149" y="683"/>
                  </a:lnTo>
                  <a:lnTo>
                    <a:pt x="158" y="693"/>
                  </a:lnTo>
                  <a:lnTo>
                    <a:pt x="172" y="702"/>
                  </a:lnTo>
                  <a:lnTo>
                    <a:pt x="191" y="707"/>
                  </a:lnTo>
                  <a:lnTo>
                    <a:pt x="213" y="711"/>
                  </a:lnTo>
                  <a:lnTo>
                    <a:pt x="244" y="713"/>
                  </a:lnTo>
                  <a:lnTo>
                    <a:pt x="274" y="711"/>
                  </a:lnTo>
                  <a:lnTo>
                    <a:pt x="298" y="707"/>
                  </a:lnTo>
                  <a:lnTo>
                    <a:pt x="317" y="702"/>
                  </a:lnTo>
                  <a:lnTo>
                    <a:pt x="330" y="693"/>
                  </a:lnTo>
                  <a:lnTo>
                    <a:pt x="340" y="683"/>
                  </a:lnTo>
                  <a:lnTo>
                    <a:pt x="345" y="670"/>
                  </a:lnTo>
                  <a:lnTo>
                    <a:pt x="349" y="656"/>
                  </a:lnTo>
                  <a:lnTo>
                    <a:pt x="349" y="642"/>
                  </a:lnTo>
                  <a:lnTo>
                    <a:pt x="349" y="130"/>
                  </a:lnTo>
                  <a:lnTo>
                    <a:pt x="349" y="116"/>
                  </a:lnTo>
                  <a:lnTo>
                    <a:pt x="345" y="102"/>
                  </a:lnTo>
                  <a:lnTo>
                    <a:pt x="340" y="90"/>
                  </a:lnTo>
                  <a:lnTo>
                    <a:pt x="330" y="79"/>
                  </a:lnTo>
                  <a:lnTo>
                    <a:pt x="317" y="71"/>
                  </a:lnTo>
                  <a:lnTo>
                    <a:pt x="298" y="65"/>
                  </a:lnTo>
                  <a:lnTo>
                    <a:pt x="274" y="61"/>
                  </a:lnTo>
                  <a:lnTo>
                    <a:pt x="244" y="59"/>
                  </a:lnTo>
                  <a:close/>
                  <a:moveTo>
                    <a:pt x="244" y="0"/>
                  </a:moveTo>
                  <a:lnTo>
                    <a:pt x="291" y="2"/>
                  </a:lnTo>
                  <a:lnTo>
                    <a:pt x="334" y="6"/>
                  </a:lnTo>
                  <a:lnTo>
                    <a:pt x="369" y="11"/>
                  </a:lnTo>
                  <a:lnTo>
                    <a:pt x="400" y="20"/>
                  </a:lnTo>
                  <a:lnTo>
                    <a:pt x="425" y="31"/>
                  </a:lnTo>
                  <a:lnTo>
                    <a:pt x="446" y="43"/>
                  </a:lnTo>
                  <a:lnTo>
                    <a:pt x="462" y="57"/>
                  </a:lnTo>
                  <a:lnTo>
                    <a:pt x="474" y="73"/>
                  </a:lnTo>
                  <a:lnTo>
                    <a:pt x="482" y="90"/>
                  </a:lnTo>
                  <a:lnTo>
                    <a:pt x="487" y="109"/>
                  </a:lnTo>
                  <a:lnTo>
                    <a:pt x="489" y="129"/>
                  </a:lnTo>
                  <a:lnTo>
                    <a:pt x="489" y="643"/>
                  </a:lnTo>
                  <a:lnTo>
                    <a:pt x="487" y="663"/>
                  </a:lnTo>
                  <a:lnTo>
                    <a:pt x="482" y="682"/>
                  </a:lnTo>
                  <a:lnTo>
                    <a:pt x="474" y="699"/>
                  </a:lnTo>
                  <a:lnTo>
                    <a:pt x="462" y="715"/>
                  </a:lnTo>
                  <a:lnTo>
                    <a:pt x="446" y="729"/>
                  </a:lnTo>
                  <a:lnTo>
                    <a:pt x="425" y="742"/>
                  </a:lnTo>
                  <a:lnTo>
                    <a:pt x="400" y="753"/>
                  </a:lnTo>
                  <a:lnTo>
                    <a:pt x="369" y="761"/>
                  </a:lnTo>
                  <a:lnTo>
                    <a:pt x="334" y="766"/>
                  </a:lnTo>
                  <a:lnTo>
                    <a:pt x="291" y="770"/>
                  </a:lnTo>
                  <a:lnTo>
                    <a:pt x="244" y="772"/>
                  </a:lnTo>
                  <a:lnTo>
                    <a:pt x="196" y="770"/>
                  </a:lnTo>
                  <a:lnTo>
                    <a:pt x="154" y="766"/>
                  </a:lnTo>
                  <a:lnTo>
                    <a:pt x="118" y="761"/>
                  </a:lnTo>
                  <a:lnTo>
                    <a:pt x="87" y="753"/>
                  </a:lnTo>
                  <a:lnTo>
                    <a:pt x="62" y="742"/>
                  </a:lnTo>
                  <a:lnTo>
                    <a:pt x="42" y="729"/>
                  </a:lnTo>
                  <a:lnTo>
                    <a:pt x="26" y="715"/>
                  </a:lnTo>
                  <a:lnTo>
                    <a:pt x="14" y="699"/>
                  </a:lnTo>
                  <a:lnTo>
                    <a:pt x="5" y="682"/>
                  </a:lnTo>
                  <a:lnTo>
                    <a:pt x="1" y="663"/>
                  </a:lnTo>
                  <a:lnTo>
                    <a:pt x="0" y="643"/>
                  </a:lnTo>
                  <a:lnTo>
                    <a:pt x="0" y="129"/>
                  </a:lnTo>
                  <a:lnTo>
                    <a:pt x="1" y="109"/>
                  </a:lnTo>
                  <a:lnTo>
                    <a:pt x="5" y="90"/>
                  </a:lnTo>
                  <a:lnTo>
                    <a:pt x="14" y="73"/>
                  </a:lnTo>
                  <a:lnTo>
                    <a:pt x="26" y="57"/>
                  </a:lnTo>
                  <a:lnTo>
                    <a:pt x="42" y="43"/>
                  </a:lnTo>
                  <a:lnTo>
                    <a:pt x="62" y="31"/>
                  </a:lnTo>
                  <a:lnTo>
                    <a:pt x="87" y="20"/>
                  </a:lnTo>
                  <a:lnTo>
                    <a:pt x="118" y="11"/>
                  </a:lnTo>
                  <a:lnTo>
                    <a:pt x="154" y="6"/>
                  </a:lnTo>
                  <a:lnTo>
                    <a:pt x="196" y="2"/>
                  </a:lnTo>
                  <a:lnTo>
                    <a:pt x="2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3" name="Freeform 8">
              <a:extLst>
                <a:ext uri="{FF2B5EF4-FFF2-40B4-BE49-F238E27FC236}">
                  <a16:creationId xmlns:a16="http://schemas.microsoft.com/office/drawing/2014/main" id="{FBC1E66F-DD23-4685-940A-C2473B0B1F1D}"/>
                </a:ext>
              </a:extLst>
            </p:cNvPr>
            <p:cNvSpPr>
              <a:spLocks noEditPoints="1"/>
            </p:cNvSpPr>
            <p:nvPr/>
          </p:nvSpPr>
          <p:spPr bwMode="auto">
            <a:xfrm>
              <a:off x="2730501" y="5005388"/>
              <a:ext cx="360363" cy="603250"/>
            </a:xfrm>
            <a:custGeom>
              <a:avLst/>
              <a:gdLst>
                <a:gd name="T0" fmla="*/ 140 w 454"/>
                <a:gd name="T1" fmla="*/ 59 h 759"/>
                <a:gd name="T2" fmla="*/ 140 w 454"/>
                <a:gd name="T3" fmla="*/ 358 h 759"/>
                <a:gd name="T4" fmla="*/ 207 w 454"/>
                <a:gd name="T5" fmla="*/ 358 h 759"/>
                <a:gd name="T6" fmla="*/ 232 w 454"/>
                <a:gd name="T7" fmla="*/ 358 h 759"/>
                <a:gd name="T8" fmla="*/ 255 w 454"/>
                <a:gd name="T9" fmla="*/ 355 h 759"/>
                <a:gd name="T10" fmla="*/ 275 w 454"/>
                <a:gd name="T11" fmla="*/ 352 h 759"/>
                <a:gd name="T12" fmla="*/ 291 w 454"/>
                <a:gd name="T13" fmla="*/ 346 h 759"/>
                <a:gd name="T14" fmla="*/ 303 w 454"/>
                <a:gd name="T15" fmla="*/ 337 h 759"/>
                <a:gd name="T16" fmla="*/ 311 w 454"/>
                <a:gd name="T17" fmla="*/ 325 h 759"/>
                <a:gd name="T18" fmla="*/ 314 w 454"/>
                <a:gd name="T19" fmla="*/ 311 h 759"/>
                <a:gd name="T20" fmla="*/ 314 w 454"/>
                <a:gd name="T21" fmla="*/ 106 h 759"/>
                <a:gd name="T22" fmla="*/ 311 w 454"/>
                <a:gd name="T23" fmla="*/ 91 h 759"/>
                <a:gd name="T24" fmla="*/ 303 w 454"/>
                <a:gd name="T25" fmla="*/ 79 h 759"/>
                <a:gd name="T26" fmla="*/ 291 w 454"/>
                <a:gd name="T27" fmla="*/ 71 h 759"/>
                <a:gd name="T28" fmla="*/ 275 w 454"/>
                <a:gd name="T29" fmla="*/ 64 h 759"/>
                <a:gd name="T30" fmla="*/ 255 w 454"/>
                <a:gd name="T31" fmla="*/ 62 h 759"/>
                <a:gd name="T32" fmla="*/ 232 w 454"/>
                <a:gd name="T33" fmla="*/ 59 h 759"/>
                <a:gd name="T34" fmla="*/ 207 w 454"/>
                <a:gd name="T35" fmla="*/ 59 h 759"/>
                <a:gd name="T36" fmla="*/ 140 w 454"/>
                <a:gd name="T37" fmla="*/ 59 h 759"/>
                <a:gd name="T38" fmla="*/ 0 w 454"/>
                <a:gd name="T39" fmla="*/ 0 h 759"/>
                <a:gd name="T40" fmla="*/ 221 w 454"/>
                <a:gd name="T41" fmla="*/ 0 h 759"/>
                <a:gd name="T42" fmla="*/ 271 w 454"/>
                <a:gd name="T43" fmla="*/ 0 h 759"/>
                <a:gd name="T44" fmla="*/ 314 w 454"/>
                <a:gd name="T45" fmla="*/ 4 h 759"/>
                <a:gd name="T46" fmla="*/ 350 w 454"/>
                <a:gd name="T47" fmla="*/ 8 h 759"/>
                <a:gd name="T48" fmla="*/ 380 w 454"/>
                <a:gd name="T49" fmla="*/ 16 h 759"/>
                <a:gd name="T50" fmla="*/ 404 w 454"/>
                <a:gd name="T51" fmla="*/ 26 h 759"/>
                <a:gd name="T52" fmla="*/ 423 w 454"/>
                <a:gd name="T53" fmla="*/ 38 h 759"/>
                <a:gd name="T54" fmla="*/ 437 w 454"/>
                <a:gd name="T55" fmla="*/ 52 h 759"/>
                <a:gd name="T56" fmla="*/ 447 w 454"/>
                <a:gd name="T57" fmla="*/ 70 h 759"/>
                <a:gd name="T58" fmla="*/ 452 w 454"/>
                <a:gd name="T59" fmla="*/ 91 h 759"/>
                <a:gd name="T60" fmla="*/ 454 w 454"/>
                <a:gd name="T61" fmla="*/ 115 h 759"/>
                <a:gd name="T62" fmla="*/ 454 w 454"/>
                <a:gd name="T63" fmla="*/ 301 h 759"/>
                <a:gd name="T64" fmla="*/ 451 w 454"/>
                <a:gd name="T65" fmla="*/ 325 h 759"/>
                <a:gd name="T66" fmla="*/ 447 w 454"/>
                <a:gd name="T67" fmla="*/ 347 h 759"/>
                <a:gd name="T68" fmla="*/ 437 w 454"/>
                <a:gd name="T69" fmla="*/ 364 h 759"/>
                <a:gd name="T70" fmla="*/ 423 w 454"/>
                <a:gd name="T71" fmla="*/ 379 h 759"/>
                <a:gd name="T72" fmla="*/ 404 w 454"/>
                <a:gd name="T73" fmla="*/ 391 h 759"/>
                <a:gd name="T74" fmla="*/ 380 w 454"/>
                <a:gd name="T75" fmla="*/ 402 h 759"/>
                <a:gd name="T76" fmla="*/ 350 w 454"/>
                <a:gd name="T77" fmla="*/ 408 h 759"/>
                <a:gd name="T78" fmla="*/ 314 w 454"/>
                <a:gd name="T79" fmla="*/ 414 h 759"/>
                <a:gd name="T80" fmla="*/ 271 w 454"/>
                <a:gd name="T81" fmla="*/ 416 h 759"/>
                <a:gd name="T82" fmla="*/ 221 w 454"/>
                <a:gd name="T83" fmla="*/ 416 h 759"/>
                <a:gd name="T84" fmla="*/ 140 w 454"/>
                <a:gd name="T85" fmla="*/ 416 h 759"/>
                <a:gd name="T86" fmla="*/ 140 w 454"/>
                <a:gd name="T87" fmla="*/ 759 h 759"/>
                <a:gd name="T88" fmla="*/ 0 w 454"/>
                <a:gd name="T89" fmla="*/ 759 h 759"/>
                <a:gd name="T90" fmla="*/ 0 w 454"/>
                <a:gd name="T91"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4" h="759">
                  <a:moveTo>
                    <a:pt x="140" y="59"/>
                  </a:moveTo>
                  <a:lnTo>
                    <a:pt x="140" y="358"/>
                  </a:lnTo>
                  <a:lnTo>
                    <a:pt x="207" y="358"/>
                  </a:lnTo>
                  <a:lnTo>
                    <a:pt x="232" y="358"/>
                  </a:lnTo>
                  <a:lnTo>
                    <a:pt x="255" y="355"/>
                  </a:lnTo>
                  <a:lnTo>
                    <a:pt x="275" y="352"/>
                  </a:lnTo>
                  <a:lnTo>
                    <a:pt x="291" y="346"/>
                  </a:lnTo>
                  <a:lnTo>
                    <a:pt x="303" y="337"/>
                  </a:lnTo>
                  <a:lnTo>
                    <a:pt x="311" y="325"/>
                  </a:lnTo>
                  <a:lnTo>
                    <a:pt x="314" y="311"/>
                  </a:lnTo>
                  <a:lnTo>
                    <a:pt x="314" y="106"/>
                  </a:lnTo>
                  <a:lnTo>
                    <a:pt x="311" y="91"/>
                  </a:lnTo>
                  <a:lnTo>
                    <a:pt x="303" y="79"/>
                  </a:lnTo>
                  <a:lnTo>
                    <a:pt x="291" y="71"/>
                  </a:lnTo>
                  <a:lnTo>
                    <a:pt x="275" y="64"/>
                  </a:lnTo>
                  <a:lnTo>
                    <a:pt x="255" y="62"/>
                  </a:lnTo>
                  <a:lnTo>
                    <a:pt x="232" y="59"/>
                  </a:lnTo>
                  <a:lnTo>
                    <a:pt x="207" y="59"/>
                  </a:lnTo>
                  <a:lnTo>
                    <a:pt x="140" y="59"/>
                  </a:lnTo>
                  <a:close/>
                  <a:moveTo>
                    <a:pt x="0" y="0"/>
                  </a:moveTo>
                  <a:lnTo>
                    <a:pt x="221" y="0"/>
                  </a:lnTo>
                  <a:lnTo>
                    <a:pt x="271" y="0"/>
                  </a:lnTo>
                  <a:lnTo>
                    <a:pt x="314" y="4"/>
                  </a:lnTo>
                  <a:lnTo>
                    <a:pt x="350" y="8"/>
                  </a:lnTo>
                  <a:lnTo>
                    <a:pt x="380" y="16"/>
                  </a:lnTo>
                  <a:lnTo>
                    <a:pt x="404" y="26"/>
                  </a:lnTo>
                  <a:lnTo>
                    <a:pt x="423" y="38"/>
                  </a:lnTo>
                  <a:lnTo>
                    <a:pt x="437" y="52"/>
                  </a:lnTo>
                  <a:lnTo>
                    <a:pt x="447" y="70"/>
                  </a:lnTo>
                  <a:lnTo>
                    <a:pt x="452" y="91"/>
                  </a:lnTo>
                  <a:lnTo>
                    <a:pt x="454" y="115"/>
                  </a:lnTo>
                  <a:lnTo>
                    <a:pt x="454" y="301"/>
                  </a:lnTo>
                  <a:lnTo>
                    <a:pt x="451" y="325"/>
                  </a:lnTo>
                  <a:lnTo>
                    <a:pt x="447" y="347"/>
                  </a:lnTo>
                  <a:lnTo>
                    <a:pt x="437" y="364"/>
                  </a:lnTo>
                  <a:lnTo>
                    <a:pt x="423" y="379"/>
                  </a:lnTo>
                  <a:lnTo>
                    <a:pt x="404" y="391"/>
                  </a:lnTo>
                  <a:lnTo>
                    <a:pt x="380" y="402"/>
                  </a:lnTo>
                  <a:lnTo>
                    <a:pt x="350" y="408"/>
                  </a:lnTo>
                  <a:lnTo>
                    <a:pt x="314" y="414"/>
                  </a:lnTo>
                  <a:lnTo>
                    <a:pt x="271" y="416"/>
                  </a:lnTo>
                  <a:lnTo>
                    <a:pt x="221" y="416"/>
                  </a:lnTo>
                  <a:lnTo>
                    <a:pt x="140" y="416"/>
                  </a:lnTo>
                  <a:lnTo>
                    <a:pt x="140"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8" name="Freeform 9">
              <a:extLst>
                <a:ext uri="{FF2B5EF4-FFF2-40B4-BE49-F238E27FC236}">
                  <a16:creationId xmlns:a16="http://schemas.microsoft.com/office/drawing/2014/main" id="{BDAA7C14-604D-4CDA-93E7-DCA1491A8870}"/>
                </a:ext>
              </a:extLst>
            </p:cNvPr>
            <p:cNvSpPr>
              <a:spLocks/>
            </p:cNvSpPr>
            <p:nvPr/>
          </p:nvSpPr>
          <p:spPr bwMode="auto">
            <a:xfrm>
              <a:off x="3121026" y="5000626"/>
              <a:ext cx="358775" cy="611188"/>
            </a:xfrm>
            <a:custGeom>
              <a:avLst/>
              <a:gdLst>
                <a:gd name="T0" fmla="*/ 277 w 451"/>
                <a:gd name="T1" fmla="*/ 2 h 772"/>
                <a:gd name="T2" fmla="*/ 355 w 451"/>
                <a:gd name="T3" fmla="*/ 12 h 772"/>
                <a:gd name="T4" fmla="*/ 407 w 451"/>
                <a:gd name="T5" fmla="*/ 34 h 772"/>
                <a:gd name="T6" fmla="*/ 438 w 451"/>
                <a:gd name="T7" fmla="*/ 65 h 772"/>
                <a:gd name="T8" fmla="*/ 447 w 451"/>
                <a:gd name="T9" fmla="*/ 106 h 772"/>
                <a:gd name="T10" fmla="*/ 309 w 451"/>
                <a:gd name="T11" fmla="*/ 204 h 772"/>
                <a:gd name="T12" fmla="*/ 308 w 451"/>
                <a:gd name="T13" fmla="*/ 98 h 772"/>
                <a:gd name="T14" fmla="*/ 297 w 451"/>
                <a:gd name="T15" fmla="*/ 78 h 772"/>
                <a:gd name="T16" fmla="*/ 273 w 451"/>
                <a:gd name="T17" fmla="*/ 65 h 772"/>
                <a:gd name="T18" fmla="*/ 229 w 451"/>
                <a:gd name="T19" fmla="*/ 59 h 772"/>
                <a:gd name="T20" fmla="*/ 184 w 451"/>
                <a:gd name="T21" fmla="*/ 65 h 772"/>
                <a:gd name="T22" fmla="*/ 159 w 451"/>
                <a:gd name="T23" fmla="*/ 78 h 772"/>
                <a:gd name="T24" fmla="*/ 149 w 451"/>
                <a:gd name="T25" fmla="*/ 98 h 772"/>
                <a:gd name="T26" fmla="*/ 148 w 451"/>
                <a:gd name="T27" fmla="*/ 191 h 772"/>
                <a:gd name="T28" fmla="*/ 155 w 451"/>
                <a:gd name="T29" fmla="*/ 227 h 772"/>
                <a:gd name="T30" fmla="*/ 180 w 451"/>
                <a:gd name="T31" fmla="*/ 259 h 772"/>
                <a:gd name="T32" fmla="*/ 422 w 451"/>
                <a:gd name="T33" fmla="*/ 469 h 772"/>
                <a:gd name="T34" fmla="*/ 449 w 451"/>
                <a:gd name="T35" fmla="*/ 516 h 772"/>
                <a:gd name="T36" fmla="*/ 451 w 451"/>
                <a:gd name="T37" fmla="*/ 660 h 772"/>
                <a:gd name="T38" fmla="*/ 439 w 451"/>
                <a:gd name="T39" fmla="*/ 703 h 772"/>
                <a:gd name="T40" fmla="*/ 404 w 451"/>
                <a:gd name="T41" fmla="*/ 737 h 772"/>
                <a:gd name="T42" fmla="*/ 348 w 451"/>
                <a:gd name="T43" fmla="*/ 760 h 772"/>
                <a:gd name="T44" fmla="*/ 273 w 451"/>
                <a:gd name="T45" fmla="*/ 770 h 772"/>
                <a:gd name="T46" fmla="*/ 180 w 451"/>
                <a:gd name="T47" fmla="*/ 770 h 772"/>
                <a:gd name="T48" fmla="*/ 101 w 451"/>
                <a:gd name="T49" fmla="*/ 760 h 772"/>
                <a:gd name="T50" fmla="*/ 45 w 451"/>
                <a:gd name="T51" fmla="*/ 738 h 772"/>
                <a:gd name="T52" fmla="*/ 11 w 451"/>
                <a:gd name="T53" fmla="*/ 706 h 772"/>
                <a:gd name="T54" fmla="*/ 0 w 451"/>
                <a:gd name="T55" fmla="*/ 660 h 772"/>
                <a:gd name="T56" fmla="*/ 140 w 451"/>
                <a:gd name="T57" fmla="*/ 556 h 772"/>
                <a:gd name="T58" fmla="*/ 143 w 451"/>
                <a:gd name="T59" fmla="*/ 672 h 772"/>
                <a:gd name="T60" fmla="*/ 161 w 451"/>
                <a:gd name="T61" fmla="*/ 698 h 772"/>
                <a:gd name="T62" fmla="*/ 200 w 451"/>
                <a:gd name="T63" fmla="*/ 711 h 772"/>
                <a:gd name="T64" fmla="*/ 254 w 451"/>
                <a:gd name="T65" fmla="*/ 711 h 772"/>
                <a:gd name="T66" fmla="*/ 292 w 451"/>
                <a:gd name="T67" fmla="*/ 698 h 772"/>
                <a:gd name="T68" fmla="*/ 310 w 451"/>
                <a:gd name="T69" fmla="*/ 672 h 772"/>
                <a:gd name="T70" fmla="*/ 313 w 451"/>
                <a:gd name="T71" fmla="*/ 551 h 772"/>
                <a:gd name="T72" fmla="*/ 304 w 451"/>
                <a:gd name="T73" fmla="*/ 513 h 772"/>
                <a:gd name="T74" fmla="*/ 273 w 451"/>
                <a:gd name="T75" fmla="*/ 477 h 772"/>
                <a:gd name="T76" fmla="*/ 47 w 451"/>
                <a:gd name="T77" fmla="*/ 282 h 772"/>
                <a:gd name="T78" fmla="*/ 19 w 451"/>
                <a:gd name="T79" fmla="*/ 244 h 772"/>
                <a:gd name="T80" fmla="*/ 10 w 451"/>
                <a:gd name="T81" fmla="*/ 204 h 772"/>
                <a:gd name="T82" fmla="*/ 13 w 451"/>
                <a:gd name="T83" fmla="*/ 89 h 772"/>
                <a:gd name="T84" fmla="*/ 35 w 451"/>
                <a:gd name="T85" fmla="*/ 50 h 772"/>
                <a:gd name="T86" fmla="*/ 78 w 451"/>
                <a:gd name="T87" fmla="*/ 22 h 772"/>
                <a:gd name="T88" fmla="*/ 144 w 451"/>
                <a:gd name="T89" fmla="*/ 6 h 772"/>
                <a:gd name="T90" fmla="*/ 229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9" y="0"/>
                  </a:moveTo>
                  <a:lnTo>
                    <a:pt x="277" y="2"/>
                  </a:lnTo>
                  <a:lnTo>
                    <a:pt x="318" y="6"/>
                  </a:lnTo>
                  <a:lnTo>
                    <a:pt x="355" y="12"/>
                  </a:lnTo>
                  <a:lnTo>
                    <a:pt x="384" y="22"/>
                  </a:lnTo>
                  <a:lnTo>
                    <a:pt x="407" y="34"/>
                  </a:lnTo>
                  <a:lnTo>
                    <a:pt x="426" y="49"/>
                  </a:lnTo>
                  <a:lnTo>
                    <a:pt x="438" y="65"/>
                  </a:lnTo>
                  <a:lnTo>
                    <a:pt x="445" y="85"/>
                  </a:lnTo>
                  <a:lnTo>
                    <a:pt x="447" y="106"/>
                  </a:lnTo>
                  <a:lnTo>
                    <a:pt x="447" y="204"/>
                  </a:lnTo>
                  <a:lnTo>
                    <a:pt x="309" y="204"/>
                  </a:lnTo>
                  <a:lnTo>
                    <a:pt x="309" y="110"/>
                  </a:lnTo>
                  <a:lnTo>
                    <a:pt x="308" y="98"/>
                  </a:lnTo>
                  <a:lnTo>
                    <a:pt x="304" y="87"/>
                  </a:lnTo>
                  <a:lnTo>
                    <a:pt x="297" y="78"/>
                  </a:lnTo>
                  <a:lnTo>
                    <a:pt x="288" y="70"/>
                  </a:lnTo>
                  <a:lnTo>
                    <a:pt x="273" y="65"/>
                  </a:lnTo>
                  <a:lnTo>
                    <a:pt x="254" y="61"/>
                  </a:lnTo>
                  <a:lnTo>
                    <a:pt x="229" y="59"/>
                  </a:lnTo>
                  <a:lnTo>
                    <a:pt x="203" y="61"/>
                  </a:lnTo>
                  <a:lnTo>
                    <a:pt x="184" y="65"/>
                  </a:lnTo>
                  <a:lnTo>
                    <a:pt x="170" y="70"/>
                  </a:lnTo>
                  <a:lnTo>
                    <a:pt x="159" y="78"/>
                  </a:lnTo>
                  <a:lnTo>
                    <a:pt x="152" y="87"/>
                  </a:lnTo>
                  <a:lnTo>
                    <a:pt x="149" y="98"/>
                  </a:lnTo>
                  <a:lnTo>
                    <a:pt x="148" y="110"/>
                  </a:lnTo>
                  <a:lnTo>
                    <a:pt x="148" y="191"/>
                  </a:lnTo>
                  <a:lnTo>
                    <a:pt x="149" y="209"/>
                  </a:lnTo>
                  <a:lnTo>
                    <a:pt x="155" y="227"/>
                  </a:lnTo>
                  <a:lnTo>
                    <a:pt x="165" y="243"/>
                  </a:lnTo>
                  <a:lnTo>
                    <a:pt x="180" y="259"/>
                  </a:lnTo>
                  <a:lnTo>
                    <a:pt x="402" y="448"/>
                  </a:lnTo>
                  <a:lnTo>
                    <a:pt x="422" y="469"/>
                  </a:lnTo>
                  <a:lnTo>
                    <a:pt x="438" y="492"/>
                  </a:lnTo>
                  <a:lnTo>
                    <a:pt x="449" y="516"/>
                  </a:lnTo>
                  <a:lnTo>
                    <a:pt x="451" y="541"/>
                  </a:lnTo>
                  <a:lnTo>
                    <a:pt x="451" y="660"/>
                  </a:lnTo>
                  <a:lnTo>
                    <a:pt x="449" y="683"/>
                  </a:lnTo>
                  <a:lnTo>
                    <a:pt x="439" y="703"/>
                  </a:lnTo>
                  <a:lnTo>
                    <a:pt x="424" y="721"/>
                  </a:lnTo>
                  <a:lnTo>
                    <a:pt x="404" y="737"/>
                  </a:lnTo>
                  <a:lnTo>
                    <a:pt x="379" y="749"/>
                  </a:lnTo>
                  <a:lnTo>
                    <a:pt x="348" y="760"/>
                  </a:lnTo>
                  <a:lnTo>
                    <a:pt x="313" y="766"/>
                  </a:lnTo>
                  <a:lnTo>
                    <a:pt x="273" y="770"/>
                  </a:lnTo>
                  <a:lnTo>
                    <a:pt x="229" y="772"/>
                  </a:lnTo>
                  <a:lnTo>
                    <a:pt x="180" y="770"/>
                  </a:lnTo>
                  <a:lnTo>
                    <a:pt x="137" y="766"/>
                  </a:lnTo>
                  <a:lnTo>
                    <a:pt x="101" y="760"/>
                  </a:lnTo>
                  <a:lnTo>
                    <a:pt x="70" y="750"/>
                  </a:lnTo>
                  <a:lnTo>
                    <a:pt x="45" y="738"/>
                  </a:lnTo>
                  <a:lnTo>
                    <a:pt x="26" y="723"/>
                  </a:lnTo>
                  <a:lnTo>
                    <a:pt x="11" y="706"/>
                  </a:lnTo>
                  <a:lnTo>
                    <a:pt x="3" y="685"/>
                  </a:lnTo>
                  <a:lnTo>
                    <a:pt x="0" y="660"/>
                  </a:lnTo>
                  <a:lnTo>
                    <a:pt x="0" y="556"/>
                  </a:lnTo>
                  <a:lnTo>
                    <a:pt x="140" y="556"/>
                  </a:lnTo>
                  <a:lnTo>
                    <a:pt x="140" y="656"/>
                  </a:lnTo>
                  <a:lnTo>
                    <a:pt x="143" y="672"/>
                  </a:lnTo>
                  <a:lnTo>
                    <a:pt x="149" y="687"/>
                  </a:lnTo>
                  <a:lnTo>
                    <a:pt x="161" y="698"/>
                  </a:lnTo>
                  <a:lnTo>
                    <a:pt x="179" y="706"/>
                  </a:lnTo>
                  <a:lnTo>
                    <a:pt x="200" y="711"/>
                  </a:lnTo>
                  <a:lnTo>
                    <a:pt x="229" y="713"/>
                  </a:lnTo>
                  <a:lnTo>
                    <a:pt x="254" y="711"/>
                  </a:lnTo>
                  <a:lnTo>
                    <a:pt x="276" y="706"/>
                  </a:lnTo>
                  <a:lnTo>
                    <a:pt x="292" y="698"/>
                  </a:lnTo>
                  <a:lnTo>
                    <a:pt x="304" y="687"/>
                  </a:lnTo>
                  <a:lnTo>
                    <a:pt x="310" y="672"/>
                  </a:lnTo>
                  <a:lnTo>
                    <a:pt x="313" y="656"/>
                  </a:lnTo>
                  <a:lnTo>
                    <a:pt x="313" y="551"/>
                  </a:lnTo>
                  <a:lnTo>
                    <a:pt x="310" y="532"/>
                  </a:lnTo>
                  <a:lnTo>
                    <a:pt x="304" y="513"/>
                  </a:lnTo>
                  <a:lnTo>
                    <a:pt x="292" y="496"/>
                  </a:lnTo>
                  <a:lnTo>
                    <a:pt x="273" y="477"/>
                  </a:lnTo>
                  <a:lnTo>
                    <a:pt x="69" y="300"/>
                  </a:lnTo>
                  <a:lnTo>
                    <a:pt x="47" y="282"/>
                  </a:lnTo>
                  <a:lnTo>
                    <a:pt x="31" y="263"/>
                  </a:lnTo>
                  <a:lnTo>
                    <a:pt x="19" y="244"/>
                  </a:lnTo>
                  <a:lnTo>
                    <a:pt x="11" y="225"/>
                  </a:lnTo>
                  <a:lnTo>
                    <a:pt x="10" y="204"/>
                  </a:lnTo>
                  <a:lnTo>
                    <a:pt x="10" y="112"/>
                  </a:lnTo>
                  <a:lnTo>
                    <a:pt x="13" y="89"/>
                  </a:lnTo>
                  <a:lnTo>
                    <a:pt x="21" y="67"/>
                  </a:lnTo>
                  <a:lnTo>
                    <a:pt x="35" y="50"/>
                  </a:lnTo>
                  <a:lnTo>
                    <a:pt x="54" y="35"/>
                  </a:lnTo>
                  <a:lnTo>
                    <a:pt x="78" y="22"/>
                  </a:lnTo>
                  <a:lnTo>
                    <a:pt x="109" y="12"/>
                  </a:lnTo>
                  <a:lnTo>
                    <a:pt x="144" y="6"/>
                  </a:lnTo>
                  <a:lnTo>
                    <a:pt x="184" y="2"/>
                  </a:lnTo>
                  <a:lnTo>
                    <a:pt x="2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9" name="Freeform 10">
              <a:extLst>
                <a:ext uri="{FF2B5EF4-FFF2-40B4-BE49-F238E27FC236}">
                  <a16:creationId xmlns:a16="http://schemas.microsoft.com/office/drawing/2014/main" id="{7F114B91-7375-44C1-9E6B-B8A4FC6838CD}"/>
                </a:ext>
              </a:extLst>
            </p:cNvPr>
            <p:cNvSpPr>
              <a:spLocks/>
            </p:cNvSpPr>
            <p:nvPr/>
          </p:nvSpPr>
          <p:spPr bwMode="auto">
            <a:xfrm>
              <a:off x="3935413" y="5000626"/>
              <a:ext cx="358775" cy="611188"/>
            </a:xfrm>
            <a:custGeom>
              <a:avLst/>
              <a:gdLst>
                <a:gd name="T0" fmla="*/ 276 w 451"/>
                <a:gd name="T1" fmla="*/ 2 h 772"/>
                <a:gd name="T2" fmla="*/ 354 w 451"/>
                <a:gd name="T3" fmla="*/ 12 h 772"/>
                <a:gd name="T4" fmla="*/ 407 w 451"/>
                <a:gd name="T5" fmla="*/ 34 h 772"/>
                <a:gd name="T6" fmla="*/ 437 w 451"/>
                <a:gd name="T7" fmla="*/ 65 h 772"/>
                <a:gd name="T8" fmla="*/ 447 w 451"/>
                <a:gd name="T9" fmla="*/ 106 h 772"/>
                <a:gd name="T10" fmla="*/ 307 w 451"/>
                <a:gd name="T11" fmla="*/ 204 h 772"/>
                <a:gd name="T12" fmla="*/ 307 w 451"/>
                <a:gd name="T13" fmla="*/ 98 h 772"/>
                <a:gd name="T14" fmla="*/ 296 w 451"/>
                <a:gd name="T15" fmla="*/ 78 h 772"/>
                <a:gd name="T16" fmla="*/ 272 w 451"/>
                <a:gd name="T17" fmla="*/ 65 h 772"/>
                <a:gd name="T18" fmla="*/ 228 w 451"/>
                <a:gd name="T19" fmla="*/ 59 h 772"/>
                <a:gd name="T20" fmla="*/ 182 w 451"/>
                <a:gd name="T21" fmla="*/ 65 h 772"/>
                <a:gd name="T22" fmla="*/ 158 w 451"/>
                <a:gd name="T23" fmla="*/ 78 h 772"/>
                <a:gd name="T24" fmla="*/ 149 w 451"/>
                <a:gd name="T25" fmla="*/ 98 h 772"/>
                <a:gd name="T26" fmla="*/ 148 w 451"/>
                <a:gd name="T27" fmla="*/ 191 h 772"/>
                <a:gd name="T28" fmla="*/ 154 w 451"/>
                <a:gd name="T29" fmla="*/ 227 h 772"/>
                <a:gd name="T30" fmla="*/ 178 w 451"/>
                <a:gd name="T31" fmla="*/ 259 h 772"/>
                <a:gd name="T32" fmla="*/ 421 w 451"/>
                <a:gd name="T33" fmla="*/ 469 h 772"/>
                <a:gd name="T34" fmla="*/ 447 w 451"/>
                <a:gd name="T35" fmla="*/ 516 h 772"/>
                <a:gd name="T36" fmla="*/ 451 w 451"/>
                <a:gd name="T37" fmla="*/ 660 h 772"/>
                <a:gd name="T38" fmla="*/ 439 w 451"/>
                <a:gd name="T39" fmla="*/ 703 h 772"/>
                <a:gd name="T40" fmla="*/ 404 w 451"/>
                <a:gd name="T41" fmla="*/ 737 h 772"/>
                <a:gd name="T42" fmla="*/ 347 w 451"/>
                <a:gd name="T43" fmla="*/ 760 h 772"/>
                <a:gd name="T44" fmla="*/ 272 w 451"/>
                <a:gd name="T45" fmla="*/ 770 h 772"/>
                <a:gd name="T46" fmla="*/ 180 w 451"/>
                <a:gd name="T47" fmla="*/ 770 h 772"/>
                <a:gd name="T48" fmla="*/ 101 w 451"/>
                <a:gd name="T49" fmla="*/ 760 h 772"/>
                <a:gd name="T50" fmla="*/ 44 w 451"/>
                <a:gd name="T51" fmla="*/ 738 h 772"/>
                <a:gd name="T52" fmla="*/ 11 w 451"/>
                <a:gd name="T53" fmla="*/ 706 h 772"/>
                <a:gd name="T54" fmla="*/ 0 w 451"/>
                <a:gd name="T55" fmla="*/ 660 h 772"/>
                <a:gd name="T56" fmla="*/ 139 w 451"/>
                <a:gd name="T57" fmla="*/ 556 h 772"/>
                <a:gd name="T58" fmla="*/ 141 w 451"/>
                <a:gd name="T59" fmla="*/ 672 h 772"/>
                <a:gd name="T60" fmla="*/ 160 w 451"/>
                <a:gd name="T61" fmla="*/ 698 h 772"/>
                <a:gd name="T62" fmla="*/ 200 w 451"/>
                <a:gd name="T63" fmla="*/ 711 h 772"/>
                <a:gd name="T64" fmla="*/ 254 w 451"/>
                <a:gd name="T65" fmla="*/ 711 h 772"/>
                <a:gd name="T66" fmla="*/ 291 w 451"/>
                <a:gd name="T67" fmla="*/ 698 h 772"/>
                <a:gd name="T68" fmla="*/ 310 w 451"/>
                <a:gd name="T69" fmla="*/ 672 h 772"/>
                <a:gd name="T70" fmla="*/ 311 w 451"/>
                <a:gd name="T71" fmla="*/ 551 h 772"/>
                <a:gd name="T72" fmla="*/ 303 w 451"/>
                <a:gd name="T73" fmla="*/ 515 h 772"/>
                <a:gd name="T74" fmla="*/ 271 w 451"/>
                <a:gd name="T75" fmla="*/ 477 h 772"/>
                <a:gd name="T76" fmla="*/ 47 w 451"/>
                <a:gd name="T77" fmla="*/ 282 h 772"/>
                <a:gd name="T78" fmla="*/ 19 w 451"/>
                <a:gd name="T79" fmla="*/ 244 h 772"/>
                <a:gd name="T80" fmla="*/ 8 w 451"/>
                <a:gd name="T81" fmla="*/ 204 h 772"/>
                <a:gd name="T82" fmla="*/ 11 w 451"/>
                <a:gd name="T83" fmla="*/ 89 h 772"/>
                <a:gd name="T84" fmla="*/ 33 w 451"/>
                <a:gd name="T85" fmla="*/ 50 h 772"/>
                <a:gd name="T86" fmla="*/ 78 w 451"/>
                <a:gd name="T87" fmla="*/ 22 h 772"/>
                <a:gd name="T88" fmla="*/ 144 w 451"/>
                <a:gd name="T89" fmla="*/ 6 h 772"/>
                <a:gd name="T90" fmla="*/ 228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8" y="0"/>
                  </a:moveTo>
                  <a:lnTo>
                    <a:pt x="276" y="2"/>
                  </a:lnTo>
                  <a:lnTo>
                    <a:pt x="318" y="6"/>
                  </a:lnTo>
                  <a:lnTo>
                    <a:pt x="354" y="12"/>
                  </a:lnTo>
                  <a:lnTo>
                    <a:pt x="382" y="22"/>
                  </a:lnTo>
                  <a:lnTo>
                    <a:pt x="407" y="34"/>
                  </a:lnTo>
                  <a:lnTo>
                    <a:pt x="424" y="49"/>
                  </a:lnTo>
                  <a:lnTo>
                    <a:pt x="437" y="65"/>
                  </a:lnTo>
                  <a:lnTo>
                    <a:pt x="444" y="85"/>
                  </a:lnTo>
                  <a:lnTo>
                    <a:pt x="447" y="106"/>
                  </a:lnTo>
                  <a:lnTo>
                    <a:pt x="447" y="204"/>
                  </a:lnTo>
                  <a:lnTo>
                    <a:pt x="307" y="204"/>
                  </a:lnTo>
                  <a:lnTo>
                    <a:pt x="307" y="110"/>
                  </a:lnTo>
                  <a:lnTo>
                    <a:pt x="307" y="98"/>
                  </a:lnTo>
                  <a:lnTo>
                    <a:pt x="303" y="87"/>
                  </a:lnTo>
                  <a:lnTo>
                    <a:pt x="296" y="78"/>
                  </a:lnTo>
                  <a:lnTo>
                    <a:pt x="286" y="70"/>
                  </a:lnTo>
                  <a:lnTo>
                    <a:pt x="272" y="65"/>
                  </a:lnTo>
                  <a:lnTo>
                    <a:pt x="252" y="61"/>
                  </a:lnTo>
                  <a:lnTo>
                    <a:pt x="228" y="59"/>
                  </a:lnTo>
                  <a:lnTo>
                    <a:pt x="203" y="61"/>
                  </a:lnTo>
                  <a:lnTo>
                    <a:pt x="182" y="65"/>
                  </a:lnTo>
                  <a:lnTo>
                    <a:pt x="169" y="70"/>
                  </a:lnTo>
                  <a:lnTo>
                    <a:pt x="158" y="78"/>
                  </a:lnTo>
                  <a:lnTo>
                    <a:pt x="152" y="87"/>
                  </a:lnTo>
                  <a:lnTo>
                    <a:pt x="149" y="98"/>
                  </a:lnTo>
                  <a:lnTo>
                    <a:pt x="148" y="110"/>
                  </a:lnTo>
                  <a:lnTo>
                    <a:pt x="148" y="191"/>
                  </a:lnTo>
                  <a:lnTo>
                    <a:pt x="149" y="209"/>
                  </a:lnTo>
                  <a:lnTo>
                    <a:pt x="154" y="227"/>
                  </a:lnTo>
                  <a:lnTo>
                    <a:pt x="164" y="243"/>
                  </a:lnTo>
                  <a:lnTo>
                    <a:pt x="178" y="259"/>
                  </a:lnTo>
                  <a:lnTo>
                    <a:pt x="400" y="448"/>
                  </a:lnTo>
                  <a:lnTo>
                    <a:pt x="421" y="469"/>
                  </a:lnTo>
                  <a:lnTo>
                    <a:pt x="437" y="492"/>
                  </a:lnTo>
                  <a:lnTo>
                    <a:pt x="447" y="516"/>
                  </a:lnTo>
                  <a:lnTo>
                    <a:pt x="451" y="541"/>
                  </a:lnTo>
                  <a:lnTo>
                    <a:pt x="451" y="660"/>
                  </a:lnTo>
                  <a:lnTo>
                    <a:pt x="448" y="683"/>
                  </a:lnTo>
                  <a:lnTo>
                    <a:pt x="439" y="703"/>
                  </a:lnTo>
                  <a:lnTo>
                    <a:pt x="424" y="721"/>
                  </a:lnTo>
                  <a:lnTo>
                    <a:pt x="404" y="737"/>
                  </a:lnTo>
                  <a:lnTo>
                    <a:pt x="378" y="749"/>
                  </a:lnTo>
                  <a:lnTo>
                    <a:pt x="347" y="760"/>
                  </a:lnTo>
                  <a:lnTo>
                    <a:pt x="311" y="766"/>
                  </a:lnTo>
                  <a:lnTo>
                    <a:pt x="272" y="770"/>
                  </a:lnTo>
                  <a:lnTo>
                    <a:pt x="228" y="772"/>
                  </a:lnTo>
                  <a:lnTo>
                    <a:pt x="180" y="770"/>
                  </a:lnTo>
                  <a:lnTo>
                    <a:pt x="137" y="766"/>
                  </a:lnTo>
                  <a:lnTo>
                    <a:pt x="101" y="760"/>
                  </a:lnTo>
                  <a:lnTo>
                    <a:pt x="70" y="750"/>
                  </a:lnTo>
                  <a:lnTo>
                    <a:pt x="44" y="738"/>
                  </a:lnTo>
                  <a:lnTo>
                    <a:pt x="24" y="723"/>
                  </a:lnTo>
                  <a:lnTo>
                    <a:pt x="11" y="706"/>
                  </a:lnTo>
                  <a:lnTo>
                    <a:pt x="3" y="685"/>
                  </a:lnTo>
                  <a:lnTo>
                    <a:pt x="0" y="660"/>
                  </a:lnTo>
                  <a:lnTo>
                    <a:pt x="0" y="556"/>
                  </a:lnTo>
                  <a:lnTo>
                    <a:pt x="139" y="556"/>
                  </a:lnTo>
                  <a:lnTo>
                    <a:pt x="139" y="656"/>
                  </a:lnTo>
                  <a:lnTo>
                    <a:pt x="141" y="672"/>
                  </a:lnTo>
                  <a:lnTo>
                    <a:pt x="149" y="687"/>
                  </a:lnTo>
                  <a:lnTo>
                    <a:pt x="160" y="698"/>
                  </a:lnTo>
                  <a:lnTo>
                    <a:pt x="177" y="706"/>
                  </a:lnTo>
                  <a:lnTo>
                    <a:pt x="200" y="711"/>
                  </a:lnTo>
                  <a:lnTo>
                    <a:pt x="228" y="713"/>
                  </a:lnTo>
                  <a:lnTo>
                    <a:pt x="254" y="711"/>
                  </a:lnTo>
                  <a:lnTo>
                    <a:pt x="275" y="706"/>
                  </a:lnTo>
                  <a:lnTo>
                    <a:pt x="291" y="698"/>
                  </a:lnTo>
                  <a:lnTo>
                    <a:pt x="302" y="687"/>
                  </a:lnTo>
                  <a:lnTo>
                    <a:pt x="310" y="672"/>
                  </a:lnTo>
                  <a:lnTo>
                    <a:pt x="311" y="656"/>
                  </a:lnTo>
                  <a:lnTo>
                    <a:pt x="311" y="551"/>
                  </a:lnTo>
                  <a:lnTo>
                    <a:pt x="310" y="532"/>
                  </a:lnTo>
                  <a:lnTo>
                    <a:pt x="303" y="515"/>
                  </a:lnTo>
                  <a:lnTo>
                    <a:pt x="290" y="496"/>
                  </a:lnTo>
                  <a:lnTo>
                    <a:pt x="271" y="477"/>
                  </a:lnTo>
                  <a:lnTo>
                    <a:pt x="67" y="300"/>
                  </a:lnTo>
                  <a:lnTo>
                    <a:pt x="47" y="282"/>
                  </a:lnTo>
                  <a:lnTo>
                    <a:pt x="31" y="263"/>
                  </a:lnTo>
                  <a:lnTo>
                    <a:pt x="19" y="244"/>
                  </a:lnTo>
                  <a:lnTo>
                    <a:pt x="11" y="225"/>
                  </a:lnTo>
                  <a:lnTo>
                    <a:pt x="8" y="204"/>
                  </a:lnTo>
                  <a:lnTo>
                    <a:pt x="8" y="112"/>
                  </a:lnTo>
                  <a:lnTo>
                    <a:pt x="11" y="89"/>
                  </a:lnTo>
                  <a:lnTo>
                    <a:pt x="20" y="67"/>
                  </a:lnTo>
                  <a:lnTo>
                    <a:pt x="33" y="50"/>
                  </a:lnTo>
                  <a:lnTo>
                    <a:pt x="54" y="35"/>
                  </a:lnTo>
                  <a:lnTo>
                    <a:pt x="78" y="22"/>
                  </a:lnTo>
                  <a:lnTo>
                    <a:pt x="107" y="12"/>
                  </a:lnTo>
                  <a:lnTo>
                    <a:pt x="144" y="6"/>
                  </a:lnTo>
                  <a:lnTo>
                    <a:pt x="182" y="2"/>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0" name="Freeform 11">
              <a:extLst>
                <a:ext uri="{FF2B5EF4-FFF2-40B4-BE49-F238E27FC236}">
                  <a16:creationId xmlns:a16="http://schemas.microsoft.com/office/drawing/2014/main" id="{F8F21352-67EA-4F56-9534-D9D498CA4DA5}"/>
                </a:ext>
              </a:extLst>
            </p:cNvPr>
            <p:cNvSpPr>
              <a:spLocks/>
            </p:cNvSpPr>
            <p:nvPr/>
          </p:nvSpPr>
          <p:spPr bwMode="auto">
            <a:xfrm>
              <a:off x="1430338" y="5005388"/>
              <a:ext cx="352425" cy="755650"/>
            </a:xfrm>
            <a:custGeom>
              <a:avLst/>
              <a:gdLst>
                <a:gd name="T0" fmla="*/ 305 w 443"/>
                <a:gd name="T1" fmla="*/ 0 h 952"/>
                <a:gd name="T2" fmla="*/ 443 w 443"/>
                <a:gd name="T3" fmla="*/ 0 h 952"/>
                <a:gd name="T4" fmla="*/ 138 w 443"/>
                <a:gd name="T5" fmla="*/ 952 h 952"/>
                <a:gd name="T6" fmla="*/ 0 w 443"/>
                <a:gd name="T7" fmla="*/ 952 h 952"/>
                <a:gd name="T8" fmla="*/ 305 w 443"/>
                <a:gd name="T9" fmla="*/ 0 h 952"/>
              </a:gdLst>
              <a:ahLst/>
              <a:cxnLst>
                <a:cxn ang="0">
                  <a:pos x="T0" y="T1"/>
                </a:cxn>
                <a:cxn ang="0">
                  <a:pos x="T2" y="T3"/>
                </a:cxn>
                <a:cxn ang="0">
                  <a:pos x="T4" y="T5"/>
                </a:cxn>
                <a:cxn ang="0">
                  <a:pos x="T6" y="T7"/>
                </a:cxn>
                <a:cxn ang="0">
                  <a:pos x="T8" y="T9"/>
                </a:cxn>
              </a:cxnLst>
              <a:rect l="0" t="0" r="r" b="b"/>
              <a:pathLst>
                <a:path w="443" h="952">
                  <a:moveTo>
                    <a:pt x="305" y="0"/>
                  </a:moveTo>
                  <a:lnTo>
                    <a:pt x="443"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1" name="Freeform 12">
              <a:extLst>
                <a:ext uri="{FF2B5EF4-FFF2-40B4-BE49-F238E27FC236}">
                  <a16:creationId xmlns:a16="http://schemas.microsoft.com/office/drawing/2014/main" id="{93E305D8-5E4F-46CD-8514-9F9A38B6E582}"/>
                </a:ext>
              </a:extLst>
            </p:cNvPr>
            <p:cNvSpPr>
              <a:spLocks/>
            </p:cNvSpPr>
            <p:nvPr/>
          </p:nvSpPr>
          <p:spPr bwMode="auto">
            <a:xfrm>
              <a:off x="1349376" y="5006976"/>
              <a:ext cx="204788" cy="468313"/>
            </a:xfrm>
            <a:custGeom>
              <a:avLst/>
              <a:gdLst>
                <a:gd name="T0" fmla="*/ 0 w 257"/>
                <a:gd name="T1" fmla="*/ 0 h 591"/>
                <a:gd name="T2" fmla="*/ 138 w 257"/>
                <a:gd name="T3" fmla="*/ 0 h 591"/>
                <a:gd name="T4" fmla="*/ 257 w 257"/>
                <a:gd name="T5" fmla="*/ 373 h 591"/>
                <a:gd name="T6" fmla="*/ 188 w 257"/>
                <a:gd name="T7" fmla="*/ 591 h 591"/>
                <a:gd name="T8" fmla="*/ 0 w 257"/>
                <a:gd name="T9" fmla="*/ 0 h 591"/>
              </a:gdLst>
              <a:ahLst/>
              <a:cxnLst>
                <a:cxn ang="0">
                  <a:pos x="T0" y="T1"/>
                </a:cxn>
                <a:cxn ang="0">
                  <a:pos x="T2" y="T3"/>
                </a:cxn>
                <a:cxn ang="0">
                  <a:pos x="T4" y="T5"/>
                </a:cxn>
                <a:cxn ang="0">
                  <a:pos x="T6" y="T7"/>
                </a:cxn>
                <a:cxn ang="0">
                  <a:pos x="T8" y="T9"/>
                </a:cxn>
              </a:cxnLst>
              <a:rect l="0" t="0" r="r" b="b"/>
              <a:pathLst>
                <a:path w="257" h="591">
                  <a:moveTo>
                    <a:pt x="0" y="0"/>
                  </a:moveTo>
                  <a:lnTo>
                    <a:pt x="138" y="0"/>
                  </a:lnTo>
                  <a:lnTo>
                    <a:pt x="257" y="373"/>
                  </a:lnTo>
                  <a:lnTo>
                    <a:pt x="188" y="5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2" name="Freeform 13">
              <a:extLst>
                <a:ext uri="{FF2B5EF4-FFF2-40B4-BE49-F238E27FC236}">
                  <a16:creationId xmlns:a16="http://schemas.microsoft.com/office/drawing/2014/main" id="{CE1627C1-33EF-40D9-A63C-307FA5E912FC}"/>
                </a:ext>
              </a:extLst>
            </p:cNvPr>
            <p:cNvSpPr>
              <a:spLocks/>
            </p:cNvSpPr>
            <p:nvPr/>
          </p:nvSpPr>
          <p:spPr bwMode="auto">
            <a:xfrm>
              <a:off x="3578226" y="5005388"/>
              <a:ext cx="352425" cy="755650"/>
            </a:xfrm>
            <a:custGeom>
              <a:avLst/>
              <a:gdLst>
                <a:gd name="T0" fmla="*/ 305 w 444"/>
                <a:gd name="T1" fmla="*/ 0 h 952"/>
                <a:gd name="T2" fmla="*/ 444 w 444"/>
                <a:gd name="T3" fmla="*/ 0 h 952"/>
                <a:gd name="T4" fmla="*/ 138 w 444"/>
                <a:gd name="T5" fmla="*/ 952 h 952"/>
                <a:gd name="T6" fmla="*/ 0 w 444"/>
                <a:gd name="T7" fmla="*/ 952 h 952"/>
                <a:gd name="T8" fmla="*/ 305 w 444"/>
                <a:gd name="T9" fmla="*/ 0 h 952"/>
              </a:gdLst>
              <a:ahLst/>
              <a:cxnLst>
                <a:cxn ang="0">
                  <a:pos x="T0" y="T1"/>
                </a:cxn>
                <a:cxn ang="0">
                  <a:pos x="T2" y="T3"/>
                </a:cxn>
                <a:cxn ang="0">
                  <a:pos x="T4" y="T5"/>
                </a:cxn>
                <a:cxn ang="0">
                  <a:pos x="T6" y="T7"/>
                </a:cxn>
                <a:cxn ang="0">
                  <a:pos x="T8" y="T9"/>
                </a:cxn>
              </a:cxnLst>
              <a:rect l="0" t="0" r="r" b="b"/>
              <a:pathLst>
                <a:path w="444" h="952">
                  <a:moveTo>
                    <a:pt x="305" y="0"/>
                  </a:moveTo>
                  <a:lnTo>
                    <a:pt x="444"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3" name="Freeform 14">
              <a:extLst>
                <a:ext uri="{FF2B5EF4-FFF2-40B4-BE49-F238E27FC236}">
                  <a16:creationId xmlns:a16="http://schemas.microsoft.com/office/drawing/2014/main" id="{0D9F3EE9-A06C-4BEA-8C1C-047AA29FD60B}"/>
                </a:ext>
              </a:extLst>
            </p:cNvPr>
            <p:cNvSpPr>
              <a:spLocks/>
            </p:cNvSpPr>
            <p:nvPr/>
          </p:nvSpPr>
          <p:spPr bwMode="auto">
            <a:xfrm>
              <a:off x="3495676" y="5005388"/>
              <a:ext cx="206375" cy="468313"/>
            </a:xfrm>
            <a:custGeom>
              <a:avLst/>
              <a:gdLst>
                <a:gd name="T0" fmla="*/ 0 w 259"/>
                <a:gd name="T1" fmla="*/ 0 h 589"/>
                <a:gd name="T2" fmla="*/ 139 w 259"/>
                <a:gd name="T3" fmla="*/ 0 h 589"/>
                <a:gd name="T4" fmla="*/ 259 w 259"/>
                <a:gd name="T5" fmla="*/ 372 h 589"/>
                <a:gd name="T6" fmla="*/ 189 w 259"/>
                <a:gd name="T7" fmla="*/ 589 h 589"/>
                <a:gd name="T8" fmla="*/ 0 w 259"/>
                <a:gd name="T9" fmla="*/ 0 h 589"/>
              </a:gdLst>
              <a:ahLst/>
              <a:cxnLst>
                <a:cxn ang="0">
                  <a:pos x="T0" y="T1"/>
                </a:cxn>
                <a:cxn ang="0">
                  <a:pos x="T2" y="T3"/>
                </a:cxn>
                <a:cxn ang="0">
                  <a:pos x="T4" y="T5"/>
                </a:cxn>
                <a:cxn ang="0">
                  <a:pos x="T6" y="T7"/>
                </a:cxn>
                <a:cxn ang="0">
                  <a:pos x="T8" y="T9"/>
                </a:cxn>
              </a:cxnLst>
              <a:rect l="0" t="0" r="r" b="b"/>
              <a:pathLst>
                <a:path w="259" h="589">
                  <a:moveTo>
                    <a:pt x="0" y="0"/>
                  </a:moveTo>
                  <a:lnTo>
                    <a:pt x="139" y="0"/>
                  </a:lnTo>
                  <a:lnTo>
                    <a:pt x="259" y="372"/>
                  </a:lnTo>
                  <a:lnTo>
                    <a:pt x="189" y="5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4" name="Freeform 15">
              <a:extLst>
                <a:ext uri="{FF2B5EF4-FFF2-40B4-BE49-F238E27FC236}">
                  <a16:creationId xmlns:a16="http://schemas.microsoft.com/office/drawing/2014/main" id="{F5E30233-CE36-47C9-811B-877B122CC630}"/>
                </a:ext>
              </a:extLst>
            </p:cNvPr>
            <p:cNvSpPr>
              <a:spLocks/>
            </p:cNvSpPr>
            <p:nvPr/>
          </p:nvSpPr>
          <p:spPr bwMode="auto">
            <a:xfrm>
              <a:off x="1817688" y="5005388"/>
              <a:ext cx="396875" cy="603250"/>
            </a:xfrm>
            <a:custGeom>
              <a:avLst/>
              <a:gdLst>
                <a:gd name="T0" fmla="*/ 0 w 499"/>
                <a:gd name="T1" fmla="*/ 0 h 759"/>
                <a:gd name="T2" fmla="*/ 268 w 499"/>
                <a:gd name="T3" fmla="*/ 0 h 759"/>
                <a:gd name="T4" fmla="*/ 318 w 499"/>
                <a:gd name="T5" fmla="*/ 0 h 759"/>
                <a:gd name="T6" fmla="*/ 361 w 499"/>
                <a:gd name="T7" fmla="*/ 4 h 759"/>
                <a:gd name="T8" fmla="*/ 397 w 499"/>
                <a:gd name="T9" fmla="*/ 8 h 759"/>
                <a:gd name="T10" fmla="*/ 427 w 499"/>
                <a:gd name="T11" fmla="*/ 16 h 759"/>
                <a:gd name="T12" fmla="*/ 451 w 499"/>
                <a:gd name="T13" fmla="*/ 26 h 759"/>
                <a:gd name="T14" fmla="*/ 470 w 499"/>
                <a:gd name="T15" fmla="*/ 38 h 759"/>
                <a:gd name="T16" fmla="*/ 483 w 499"/>
                <a:gd name="T17" fmla="*/ 52 h 759"/>
                <a:gd name="T18" fmla="*/ 493 w 499"/>
                <a:gd name="T19" fmla="*/ 70 h 759"/>
                <a:gd name="T20" fmla="*/ 498 w 499"/>
                <a:gd name="T21" fmla="*/ 91 h 759"/>
                <a:gd name="T22" fmla="*/ 499 w 499"/>
                <a:gd name="T23" fmla="*/ 115 h 759"/>
                <a:gd name="T24" fmla="*/ 499 w 499"/>
                <a:gd name="T25" fmla="*/ 759 h 759"/>
                <a:gd name="T26" fmla="*/ 361 w 499"/>
                <a:gd name="T27" fmla="*/ 759 h 759"/>
                <a:gd name="T28" fmla="*/ 361 w 499"/>
                <a:gd name="T29" fmla="*/ 106 h 759"/>
                <a:gd name="T30" fmla="*/ 358 w 499"/>
                <a:gd name="T31" fmla="*/ 91 h 759"/>
                <a:gd name="T32" fmla="*/ 350 w 499"/>
                <a:gd name="T33" fmla="*/ 79 h 759"/>
                <a:gd name="T34" fmla="*/ 338 w 499"/>
                <a:gd name="T35" fmla="*/ 71 h 759"/>
                <a:gd name="T36" fmla="*/ 322 w 499"/>
                <a:gd name="T37" fmla="*/ 66 h 759"/>
                <a:gd name="T38" fmla="*/ 302 w 499"/>
                <a:gd name="T39" fmla="*/ 62 h 759"/>
                <a:gd name="T40" fmla="*/ 279 w 499"/>
                <a:gd name="T41" fmla="*/ 59 h 759"/>
                <a:gd name="T42" fmla="*/ 254 w 499"/>
                <a:gd name="T43" fmla="*/ 59 h 759"/>
                <a:gd name="T44" fmla="*/ 138 w 499"/>
                <a:gd name="T45" fmla="*/ 59 h 759"/>
                <a:gd name="T46" fmla="*/ 138 w 499"/>
                <a:gd name="T47" fmla="*/ 759 h 759"/>
                <a:gd name="T48" fmla="*/ 138 w 499"/>
                <a:gd name="T49" fmla="*/ 759 h 759"/>
                <a:gd name="T50" fmla="*/ 0 w 499"/>
                <a:gd name="T51" fmla="*/ 759 h 759"/>
                <a:gd name="T52" fmla="*/ 0 w 499"/>
                <a:gd name="T53"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9" h="759">
                  <a:moveTo>
                    <a:pt x="0" y="0"/>
                  </a:moveTo>
                  <a:lnTo>
                    <a:pt x="268" y="0"/>
                  </a:lnTo>
                  <a:lnTo>
                    <a:pt x="318" y="0"/>
                  </a:lnTo>
                  <a:lnTo>
                    <a:pt x="361" y="4"/>
                  </a:lnTo>
                  <a:lnTo>
                    <a:pt x="397" y="8"/>
                  </a:lnTo>
                  <a:lnTo>
                    <a:pt x="427" y="16"/>
                  </a:lnTo>
                  <a:lnTo>
                    <a:pt x="451" y="26"/>
                  </a:lnTo>
                  <a:lnTo>
                    <a:pt x="470" y="38"/>
                  </a:lnTo>
                  <a:lnTo>
                    <a:pt x="483" y="52"/>
                  </a:lnTo>
                  <a:lnTo>
                    <a:pt x="493" y="70"/>
                  </a:lnTo>
                  <a:lnTo>
                    <a:pt x="498" y="91"/>
                  </a:lnTo>
                  <a:lnTo>
                    <a:pt x="499" y="115"/>
                  </a:lnTo>
                  <a:lnTo>
                    <a:pt x="499" y="759"/>
                  </a:lnTo>
                  <a:lnTo>
                    <a:pt x="361" y="759"/>
                  </a:lnTo>
                  <a:lnTo>
                    <a:pt x="361" y="106"/>
                  </a:lnTo>
                  <a:lnTo>
                    <a:pt x="358" y="91"/>
                  </a:lnTo>
                  <a:lnTo>
                    <a:pt x="350" y="79"/>
                  </a:lnTo>
                  <a:lnTo>
                    <a:pt x="338" y="71"/>
                  </a:lnTo>
                  <a:lnTo>
                    <a:pt x="322" y="66"/>
                  </a:lnTo>
                  <a:lnTo>
                    <a:pt x="302" y="62"/>
                  </a:lnTo>
                  <a:lnTo>
                    <a:pt x="279" y="59"/>
                  </a:lnTo>
                  <a:lnTo>
                    <a:pt x="254" y="59"/>
                  </a:lnTo>
                  <a:lnTo>
                    <a:pt x="138" y="59"/>
                  </a:lnTo>
                  <a:lnTo>
                    <a:pt x="138" y="759"/>
                  </a:lnTo>
                  <a:lnTo>
                    <a:pt x="138"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5" name="Freeform 16">
              <a:extLst>
                <a:ext uri="{FF2B5EF4-FFF2-40B4-BE49-F238E27FC236}">
                  <a16:creationId xmlns:a16="http://schemas.microsoft.com/office/drawing/2014/main" id="{D55B8220-36A8-442E-B5A9-78899F0A6EEB}"/>
                </a:ext>
              </a:extLst>
            </p:cNvPr>
            <p:cNvSpPr>
              <a:spLocks noEditPoints="1"/>
            </p:cNvSpPr>
            <p:nvPr/>
          </p:nvSpPr>
          <p:spPr bwMode="auto">
            <a:xfrm>
              <a:off x="4337051" y="5010151"/>
              <a:ext cx="142875" cy="139700"/>
            </a:xfrm>
            <a:custGeom>
              <a:avLst/>
              <a:gdLst>
                <a:gd name="T0" fmla="*/ 72 w 180"/>
                <a:gd name="T1" fmla="*/ 82 h 177"/>
                <a:gd name="T2" fmla="*/ 100 w 180"/>
                <a:gd name="T3" fmla="*/ 82 h 177"/>
                <a:gd name="T4" fmla="*/ 113 w 180"/>
                <a:gd name="T5" fmla="*/ 75 h 177"/>
                <a:gd name="T6" fmla="*/ 113 w 180"/>
                <a:gd name="T7" fmla="*/ 58 h 177"/>
                <a:gd name="T8" fmla="*/ 101 w 180"/>
                <a:gd name="T9" fmla="*/ 51 h 177"/>
                <a:gd name="T10" fmla="*/ 72 w 180"/>
                <a:gd name="T11" fmla="*/ 51 h 177"/>
                <a:gd name="T12" fmla="*/ 96 w 180"/>
                <a:gd name="T13" fmla="*/ 38 h 177"/>
                <a:gd name="T14" fmla="*/ 123 w 180"/>
                <a:gd name="T15" fmla="*/ 45 h 177"/>
                <a:gd name="T16" fmla="*/ 132 w 180"/>
                <a:gd name="T17" fmla="*/ 66 h 177"/>
                <a:gd name="T18" fmla="*/ 124 w 180"/>
                <a:gd name="T19" fmla="*/ 87 h 177"/>
                <a:gd name="T20" fmla="*/ 105 w 180"/>
                <a:gd name="T21" fmla="*/ 94 h 177"/>
                <a:gd name="T22" fmla="*/ 117 w 180"/>
                <a:gd name="T23" fmla="*/ 140 h 177"/>
                <a:gd name="T24" fmla="*/ 72 w 180"/>
                <a:gd name="T25" fmla="*/ 95 h 177"/>
                <a:gd name="T26" fmla="*/ 57 w 180"/>
                <a:gd name="T27" fmla="*/ 140 h 177"/>
                <a:gd name="T28" fmla="*/ 90 w 180"/>
                <a:gd name="T29" fmla="*/ 15 h 177"/>
                <a:gd name="T30" fmla="*/ 47 w 180"/>
                <a:gd name="T31" fmla="*/ 29 h 177"/>
                <a:gd name="T32" fmla="*/ 22 w 180"/>
                <a:gd name="T33" fmla="*/ 65 h 177"/>
                <a:gd name="T34" fmla="*/ 22 w 180"/>
                <a:gd name="T35" fmla="*/ 113 h 177"/>
                <a:gd name="T36" fmla="*/ 47 w 180"/>
                <a:gd name="T37" fmla="*/ 149 h 177"/>
                <a:gd name="T38" fmla="*/ 90 w 180"/>
                <a:gd name="T39" fmla="*/ 162 h 177"/>
                <a:gd name="T40" fmla="*/ 133 w 180"/>
                <a:gd name="T41" fmla="*/ 149 h 177"/>
                <a:gd name="T42" fmla="*/ 159 w 180"/>
                <a:gd name="T43" fmla="*/ 113 h 177"/>
                <a:gd name="T44" fmla="*/ 159 w 180"/>
                <a:gd name="T45" fmla="*/ 65 h 177"/>
                <a:gd name="T46" fmla="*/ 133 w 180"/>
                <a:gd name="T47" fmla="*/ 29 h 177"/>
                <a:gd name="T48" fmla="*/ 90 w 180"/>
                <a:gd name="T49" fmla="*/ 15 h 177"/>
                <a:gd name="T50" fmla="*/ 115 w 180"/>
                <a:gd name="T51" fmla="*/ 3 h 177"/>
                <a:gd name="T52" fmla="*/ 153 w 180"/>
                <a:gd name="T53" fmla="*/ 26 h 177"/>
                <a:gd name="T54" fmla="*/ 176 w 180"/>
                <a:gd name="T55" fmla="*/ 65 h 177"/>
                <a:gd name="T56" fmla="*/ 176 w 180"/>
                <a:gd name="T57" fmla="*/ 113 h 177"/>
                <a:gd name="T58" fmla="*/ 153 w 180"/>
                <a:gd name="T59" fmla="*/ 152 h 177"/>
                <a:gd name="T60" fmla="*/ 115 w 180"/>
                <a:gd name="T61" fmla="*/ 174 h 177"/>
                <a:gd name="T62" fmla="*/ 68 w 180"/>
                <a:gd name="T63" fmla="*/ 174 h 177"/>
                <a:gd name="T64" fmla="*/ 27 w 180"/>
                <a:gd name="T65" fmla="*/ 152 h 177"/>
                <a:gd name="T66" fmla="*/ 4 w 180"/>
                <a:gd name="T67" fmla="*/ 113 h 177"/>
                <a:gd name="T68" fmla="*/ 4 w 180"/>
                <a:gd name="T69" fmla="*/ 65 h 177"/>
                <a:gd name="T70" fmla="*/ 27 w 180"/>
                <a:gd name="T71" fmla="*/ 26 h 177"/>
                <a:gd name="T72" fmla="*/ 68 w 180"/>
                <a:gd name="T73" fmla="*/ 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0" h="177">
                  <a:moveTo>
                    <a:pt x="72" y="51"/>
                  </a:moveTo>
                  <a:lnTo>
                    <a:pt x="72" y="82"/>
                  </a:lnTo>
                  <a:lnTo>
                    <a:pt x="90" y="82"/>
                  </a:lnTo>
                  <a:lnTo>
                    <a:pt x="100" y="82"/>
                  </a:lnTo>
                  <a:lnTo>
                    <a:pt x="108" y="79"/>
                  </a:lnTo>
                  <a:lnTo>
                    <a:pt x="113" y="75"/>
                  </a:lnTo>
                  <a:lnTo>
                    <a:pt x="116" y="66"/>
                  </a:lnTo>
                  <a:lnTo>
                    <a:pt x="113" y="58"/>
                  </a:lnTo>
                  <a:lnTo>
                    <a:pt x="108" y="54"/>
                  </a:lnTo>
                  <a:lnTo>
                    <a:pt x="101" y="51"/>
                  </a:lnTo>
                  <a:lnTo>
                    <a:pt x="93" y="51"/>
                  </a:lnTo>
                  <a:lnTo>
                    <a:pt x="72" y="51"/>
                  </a:lnTo>
                  <a:close/>
                  <a:moveTo>
                    <a:pt x="57" y="38"/>
                  </a:moveTo>
                  <a:lnTo>
                    <a:pt x="96" y="38"/>
                  </a:lnTo>
                  <a:lnTo>
                    <a:pt x="112" y="39"/>
                  </a:lnTo>
                  <a:lnTo>
                    <a:pt x="123" y="45"/>
                  </a:lnTo>
                  <a:lnTo>
                    <a:pt x="129" y="54"/>
                  </a:lnTo>
                  <a:lnTo>
                    <a:pt x="132" y="66"/>
                  </a:lnTo>
                  <a:lnTo>
                    <a:pt x="129" y="78"/>
                  </a:lnTo>
                  <a:lnTo>
                    <a:pt x="124" y="87"/>
                  </a:lnTo>
                  <a:lnTo>
                    <a:pt x="116" y="91"/>
                  </a:lnTo>
                  <a:lnTo>
                    <a:pt x="105" y="94"/>
                  </a:lnTo>
                  <a:lnTo>
                    <a:pt x="135" y="140"/>
                  </a:lnTo>
                  <a:lnTo>
                    <a:pt x="117" y="140"/>
                  </a:lnTo>
                  <a:lnTo>
                    <a:pt x="90" y="95"/>
                  </a:lnTo>
                  <a:lnTo>
                    <a:pt x="72" y="95"/>
                  </a:lnTo>
                  <a:lnTo>
                    <a:pt x="72" y="140"/>
                  </a:lnTo>
                  <a:lnTo>
                    <a:pt x="57" y="140"/>
                  </a:lnTo>
                  <a:lnTo>
                    <a:pt x="57" y="38"/>
                  </a:lnTo>
                  <a:close/>
                  <a:moveTo>
                    <a:pt x="90" y="15"/>
                  </a:moveTo>
                  <a:lnTo>
                    <a:pt x="68" y="19"/>
                  </a:lnTo>
                  <a:lnTo>
                    <a:pt x="47" y="29"/>
                  </a:lnTo>
                  <a:lnTo>
                    <a:pt x="33" y="45"/>
                  </a:lnTo>
                  <a:lnTo>
                    <a:pt x="22" y="65"/>
                  </a:lnTo>
                  <a:lnTo>
                    <a:pt x="18" y="89"/>
                  </a:lnTo>
                  <a:lnTo>
                    <a:pt x="22" y="113"/>
                  </a:lnTo>
                  <a:lnTo>
                    <a:pt x="33" y="133"/>
                  </a:lnTo>
                  <a:lnTo>
                    <a:pt x="47" y="149"/>
                  </a:lnTo>
                  <a:lnTo>
                    <a:pt x="68" y="158"/>
                  </a:lnTo>
                  <a:lnTo>
                    <a:pt x="90" y="162"/>
                  </a:lnTo>
                  <a:lnTo>
                    <a:pt x="113" y="158"/>
                  </a:lnTo>
                  <a:lnTo>
                    <a:pt x="133" y="149"/>
                  </a:lnTo>
                  <a:lnTo>
                    <a:pt x="148" y="133"/>
                  </a:lnTo>
                  <a:lnTo>
                    <a:pt x="159" y="113"/>
                  </a:lnTo>
                  <a:lnTo>
                    <a:pt x="163" y="89"/>
                  </a:lnTo>
                  <a:lnTo>
                    <a:pt x="159" y="65"/>
                  </a:lnTo>
                  <a:lnTo>
                    <a:pt x="148" y="45"/>
                  </a:lnTo>
                  <a:lnTo>
                    <a:pt x="133" y="29"/>
                  </a:lnTo>
                  <a:lnTo>
                    <a:pt x="113" y="19"/>
                  </a:lnTo>
                  <a:lnTo>
                    <a:pt x="90" y="15"/>
                  </a:lnTo>
                  <a:close/>
                  <a:moveTo>
                    <a:pt x="90" y="0"/>
                  </a:moveTo>
                  <a:lnTo>
                    <a:pt x="115" y="3"/>
                  </a:lnTo>
                  <a:lnTo>
                    <a:pt x="136" y="12"/>
                  </a:lnTo>
                  <a:lnTo>
                    <a:pt x="153" y="26"/>
                  </a:lnTo>
                  <a:lnTo>
                    <a:pt x="168" y="43"/>
                  </a:lnTo>
                  <a:lnTo>
                    <a:pt x="176" y="65"/>
                  </a:lnTo>
                  <a:lnTo>
                    <a:pt x="180" y="89"/>
                  </a:lnTo>
                  <a:lnTo>
                    <a:pt x="176" y="113"/>
                  </a:lnTo>
                  <a:lnTo>
                    <a:pt x="168" y="134"/>
                  </a:lnTo>
                  <a:lnTo>
                    <a:pt x="153" y="152"/>
                  </a:lnTo>
                  <a:lnTo>
                    <a:pt x="136" y="165"/>
                  </a:lnTo>
                  <a:lnTo>
                    <a:pt x="115" y="174"/>
                  </a:lnTo>
                  <a:lnTo>
                    <a:pt x="90" y="177"/>
                  </a:lnTo>
                  <a:lnTo>
                    <a:pt x="68" y="174"/>
                  </a:lnTo>
                  <a:lnTo>
                    <a:pt x="46" y="165"/>
                  </a:lnTo>
                  <a:lnTo>
                    <a:pt x="27" y="152"/>
                  </a:lnTo>
                  <a:lnTo>
                    <a:pt x="14" y="134"/>
                  </a:lnTo>
                  <a:lnTo>
                    <a:pt x="4" y="113"/>
                  </a:lnTo>
                  <a:lnTo>
                    <a:pt x="0" y="89"/>
                  </a:lnTo>
                  <a:lnTo>
                    <a:pt x="4" y="65"/>
                  </a:lnTo>
                  <a:lnTo>
                    <a:pt x="14" y="43"/>
                  </a:lnTo>
                  <a:lnTo>
                    <a:pt x="27" y="26"/>
                  </a:lnTo>
                  <a:lnTo>
                    <a:pt x="46" y="12"/>
                  </a:lnTo>
                  <a:lnTo>
                    <a:pt x="68" y="3"/>
                  </a:lnTo>
                  <a:lnTo>
                    <a:pt x="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cSld>
  <p:clrMap bg1="lt1" tx1="dk1" bg2="lt2" tx2="dk2" accent1="accent1" accent2="accent2" accent3="accent3" accent4="accent4" accent5="accent5" accent6="accent6" hlink="hlink" folHlink="folHlink"/>
  <p:sldLayoutIdLst>
    <p:sldLayoutId id="2147483676" r:id="rId1"/>
    <p:sldLayoutId id="2147483660" r:id="rId2"/>
    <p:sldLayoutId id="2147483662" r:id="rId3"/>
    <p:sldLayoutId id="2147483651" r:id="rId4"/>
    <p:sldLayoutId id="2147483675" r:id="rId5"/>
    <p:sldLayoutId id="2147483677" r:id="rId6"/>
    <p:sldLayoutId id="2147483661" r:id="rId7"/>
    <p:sldLayoutId id="2147483678" r:id="rId8"/>
    <p:sldLayoutId id="2147483681" r:id="rId9"/>
    <p:sldLayoutId id="2147483679" r:id="rId10"/>
    <p:sldLayoutId id="2147483680" r:id="rId11"/>
    <p:sldLayoutId id="2147483663" r:id="rId12"/>
    <p:sldLayoutId id="2147483669" r:id="rId13"/>
    <p:sldLayoutId id="2147483655" r:id="rId14"/>
    <p:sldLayoutId id="2147483671" r:id="rId15"/>
    <p:sldLayoutId id="2147483672" r:id="rId16"/>
  </p:sldLayoutIdLst>
  <p:txStyles>
    <p:titleStyle>
      <a:lvl1pPr algn="l" defTabSz="914400" rtl="0" eaLnBrk="1" latinLnBrk="0" hangingPunct="1">
        <a:lnSpc>
          <a:spcPct val="100000"/>
        </a:lnSpc>
        <a:spcBef>
          <a:spcPct val="0"/>
        </a:spcBef>
        <a:buNone/>
        <a:defRPr sz="3200" b="0" kern="1200">
          <a:solidFill>
            <a:schemeClr val="tx1"/>
          </a:solidFill>
          <a:latin typeface="+mj-lt"/>
          <a:ea typeface="+mj-ea"/>
          <a:cs typeface="+mj-cs"/>
        </a:defRPr>
      </a:lvl1pPr>
    </p:titleStyle>
    <p:bodyStyle>
      <a:lvl1pPr marL="173736" indent="-173736"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512064" indent="-219456"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804672"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3" pos="3840">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E412E608-D607-1F40-BAFF-FCA4A27B870D}"/>
              </a:ext>
            </a:extLst>
          </p:cNvPr>
          <p:cNvSpPr>
            <a:spLocks noGrp="1"/>
          </p:cNvSpPr>
          <p:nvPr>
            <p:ph type="body" sz="quarter" idx="10"/>
          </p:nvPr>
        </p:nvSpPr>
        <p:spPr>
          <a:xfrm>
            <a:off x="456555" y="3780679"/>
            <a:ext cx="6333569" cy="731520"/>
          </a:xfrm>
        </p:spPr>
        <p:txBody>
          <a:bodyPr>
            <a:normAutofit fontScale="92500" lnSpcReduction="20000"/>
          </a:bodyPr>
          <a:lstStyle/>
          <a:p>
            <a:r>
              <a:rPr lang="hy-AM" dirty="0"/>
              <a:t>Դասախոս՝ Տիգրան Խաչատրյան</a:t>
            </a:r>
          </a:p>
          <a:p>
            <a:r>
              <a:rPr lang="hy-AM" dirty="0"/>
              <a:t>Ուսանող՝ Էլեն Տոնոյան</a:t>
            </a:r>
            <a:endParaRPr lang="en-US" dirty="0"/>
          </a:p>
        </p:txBody>
      </p:sp>
      <p:sp>
        <p:nvSpPr>
          <p:cNvPr id="7" name="Subtitle 6">
            <a:extLst>
              <a:ext uri="{FF2B5EF4-FFF2-40B4-BE49-F238E27FC236}">
                <a16:creationId xmlns:a16="http://schemas.microsoft.com/office/drawing/2014/main" id="{351FB071-BC23-BB4A-B896-183BACF037FC}"/>
              </a:ext>
            </a:extLst>
          </p:cNvPr>
          <p:cNvSpPr>
            <a:spLocks noGrp="1"/>
          </p:cNvSpPr>
          <p:nvPr>
            <p:ph type="subTitle" idx="1"/>
          </p:nvPr>
        </p:nvSpPr>
        <p:spPr/>
        <p:txBody>
          <a:bodyPr/>
          <a:lstStyle/>
          <a:p>
            <a:r>
              <a:rPr lang="hy-AM" dirty="0"/>
              <a:t>Կուրսային աշխատանք</a:t>
            </a:r>
          </a:p>
        </p:txBody>
      </p:sp>
      <p:sp>
        <p:nvSpPr>
          <p:cNvPr id="6" name="Title 5">
            <a:extLst>
              <a:ext uri="{FF2B5EF4-FFF2-40B4-BE49-F238E27FC236}">
                <a16:creationId xmlns:a16="http://schemas.microsoft.com/office/drawing/2014/main" id="{A5ED6EFF-1043-F54C-B270-8965D179BED9}"/>
              </a:ext>
            </a:extLst>
          </p:cNvPr>
          <p:cNvSpPr>
            <a:spLocks noGrp="1"/>
          </p:cNvSpPr>
          <p:nvPr>
            <p:ph type="ctrTitle"/>
          </p:nvPr>
        </p:nvSpPr>
        <p:spPr/>
        <p:txBody>
          <a:bodyPr/>
          <a:lstStyle/>
          <a:p>
            <a:r>
              <a:rPr lang="en-US" dirty="0"/>
              <a:t>PowerPoint</a:t>
            </a:r>
          </a:p>
        </p:txBody>
      </p:sp>
    </p:spTree>
    <p:custDataLst>
      <p:tags r:id="rId1"/>
    </p:custDataLst>
    <p:extLst>
      <p:ext uri="{BB962C8B-B14F-4D97-AF65-F5344CB8AC3E}">
        <p14:creationId xmlns:p14="http://schemas.microsoft.com/office/powerpoint/2010/main" val="2006985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Rectangle: Rounded Corners 151">
            <a:extLst>
              <a:ext uri="{FF2B5EF4-FFF2-40B4-BE49-F238E27FC236}">
                <a16:creationId xmlns:a16="http://schemas.microsoft.com/office/drawing/2014/main" id="{35C285A2-3041-E5A1-FF4F-74C6051679B2}"/>
              </a:ext>
            </a:extLst>
          </p:cNvPr>
          <p:cNvSpPr/>
          <p:nvPr/>
        </p:nvSpPr>
        <p:spPr>
          <a:xfrm>
            <a:off x="1973147" y="4373379"/>
            <a:ext cx="2247387" cy="1197046"/>
          </a:xfrm>
          <a:prstGeom prst="roundRect">
            <a:avLst/>
          </a:prstGeom>
          <a:solidFill>
            <a:srgbClr val="CDB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y-AM" sz="1400" dirty="0"/>
              <a:t>Պահպանման գործառույթ</a:t>
            </a:r>
            <a:endParaRPr lang="en-US" sz="1400" dirty="0"/>
          </a:p>
        </p:txBody>
      </p:sp>
      <p:sp>
        <p:nvSpPr>
          <p:cNvPr id="151" name="Rectangle: Rounded Corners 150">
            <a:extLst>
              <a:ext uri="{FF2B5EF4-FFF2-40B4-BE49-F238E27FC236}">
                <a16:creationId xmlns:a16="http://schemas.microsoft.com/office/drawing/2014/main" id="{5A41A0B7-343C-F1BB-7400-DCFA22E04A7B}"/>
              </a:ext>
            </a:extLst>
          </p:cNvPr>
          <p:cNvSpPr/>
          <p:nvPr/>
        </p:nvSpPr>
        <p:spPr>
          <a:xfrm>
            <a:off x="71065" y="774448"/>
            <a:ext cx="1545743" cy="1219523"/>
          </a:xfrm>
          <a:prstGeom prst="roundRect">
            <a:avLst/>
          </a:prstGeom>
          <a:solidFill>
            <a:srgbClr val="CDB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hy-AM" sz="1400" dirty="0"/>
          </a:p>
          <a:p>
            <a:pPr algn="l"/>
            <a:endParaRPr lang="hy-AM" sz="1400" dirty="0"/>
          </a:p>
          <a:p>
            <a:pPr algn="ctr"/>
            <a:endParaRPr lang="hy-AM" sz="1400" dirty="0"/>
          </a:p>
          <a:p>
            <a:pPr algn="ctr"/>
            <a:r>
              <a:rPr lang="hy-AM" sz="1400" dirty="0"/>
              <a:t>Կառավարման</a:t>
            </a:r>
          </a:p>
          <a:p>
            <a:pPr algn="ctr"/>
            <a:r>
              <a:rPr lang="hy-AM" sz="1400" dirty="0"/>
              <a:t>գործառույթ</a:t>
            </a:r>
            <a:endParaRPr lang="en-US" sz="1400" dirty="0"/>
          </a:p>
        </p:txBody>
      </p:sp>
      <p:sp>
        <p:nvSpPr>
          <p:cNvPr id="150" name="Rectangle: Rounded Corners 149">
            <a:extLst>
              <a:ext uri="{FF2B5EF4-FFF2-40B4-BE49-F238E27FC236}">
                <a16:creationId xmlns:a16="http://schemas.microsoft.com/office/drawing/2014/main" id="{6FBCC976-3922-010A-AB34-3D2079B861A7}"/>
              </a:ext>
            </a:extLst>
          </p:cNvPr>
          <p:cNvSpPr/>
          <p:nvPr/>
        </p:nvSpPr>
        <p:spPr>
          <a:xfrm>
            <a:off x="1949557" y="1444831"/>
            <a:ext cx="2250349" cy="1223159"/>
          </a:xfrm>
          <a:prstGeom prst="roundRect">
            <a:avLst/>
          </a:prstGeom>
          <a:solidFill>
            <a:srgbClr val="CDB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hy-AM" sz="1400" dirty="0"/>
          </a:p>
          <a:p>
            <a:pPr algn="l"/>
            <a:endParaRPr lang="hy-AM" sz="1400" dirty="0"/>
          </a:p>
          <a:p>
            <a:pPr algn="ctr"/>
            <a:endParaRPr lang="hy-AM" sz="1400" dirty="0"/>
          </a:p>
          <a:p>
            <a:pPr algn="ctr"/>
            <a:r>
              <a:rPr lang="hy-AM" sz="1400" dirty="0"/>
              <a:t>Հրահանգման</a:t>
            </a:r>
          </a:p>
          <a:p>
            <a:pPr algn="ctr"/>
            <a:r>
              <a:rPr lang="hy-AM" sz="1400" dirty="0"/>
              <a:t>գործառույթ</a:t>
            </a:r>
            <a:endParaRPr lang="en-US" sz="1400" dirty="0"/>
          </a:p>
        </p:txBody>
      </p:sp>
      <p:sp>
        <p:nvSpPr>
          <p:cNvPr id="147" name="Rectangle: Rounded Corners 146">
            <a:extLst>
              <a:ext uri="{FF2B5EF4-FFF2-40B4-BE49-F238E27FC236}">
                <a16:creationId xmlns:a16="http://schemas.microsoft.com/office/drawing/2014/main" id="{BD7ED2D7-FE04-FCE9-5D75-0CD044E6843C}"/>
              </a:ext>
            </a:extLst>
          </p:cNvPr>
          <p:cNvSpPr/>
          <p:nvPr/>
        </p:nvSpPr>
        <p:spPr>
          <a:xfrm>
            <a:off x="1987121" y="5612780"/>
            <a:ext cx="2247387" cy="1172884"/>
          </a:xfrm>
          <a:prstGeom prst="roundRect">
            <a:avLst/>
          </a:prstGeom>
          <a:solidFill>
            <a:srgbClr val="CDB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hy-AM" sz="1400" dirty="0"/>
          </a:p>
          <a:p>
            <a:pPr algn="l"/>
            <a:endParaRPr lang="hy-AM" sz="1400" dirty="0"/>
          </a:p>
          <a:p>
            <a:pPr algn="l"/>
            <a:endParaRPr lang="hy-AM" sz="1400" dirty="0"/>
          </a:p>
          <a:p>
            <a:pPr algn="ctr"/>
            <a:r>
              <a:rPr lang="hy-AM" sz="1400" dirty="0"/>
              <a:t>Ցուցադրման գործառույթ</a:t>
            </a:r>
            <a:endParaRPr lang="en-US" sz="1400" dirty="0"/>
          </a:p>
        </p:txBody>
      </p:sp>
      <p:sp>
        <p:nvSpPr>
          <p:cNvPr id="144" name="Rectangle: Rounded Corners 143">
            <a:extLst>
              <a:ext uri="{FF2B5EF4-FFF2-40B4-BE49-F238E27FC236}">
                <a16:creationId xmlns:a16="http://schemas.microsoft.com/office/drawing/2014/main" id="{E2E84497-4F87-C064-A69F-81029E9FE2FA}"/>
              </a:ext>
            </a:extLst>
          </p:cNvPr>
          <p:cNvSpPr/>
          <p:nvPr/>
        </p:nvSpPr>
        <p:spPr>
          <a:xfrm rot="5400000">
            <a:off x="9734200" y="3160777"/>
            <a:ext cx="3654239" cy="1080340"/>
          </a:xfrm>
          <a:prstGeom prst="roundRect">
            <a:avLst/>
          </a:prstGeom>
          <a:solidFill>
            <a:srgbClr val="CDB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a:p>
        </p:txBody>
      </p:sp>
      <p:sp>
        <p:nvSpPr>
          <p:cNvPr id="143" name="Rectangle: Rounded Corners 142">
            <a:extLst>
              <a:ext uri="{FF2B5EF4-FFF2-40B4-BE49-F238E27FC236}">
                <a16:creationId xmlns:a16="http://schemas.microsoft.com/office/drawing/2014/main" id="{42D91AE2-A107-095A-C746-7199E57DBF77}"/>
              </a:ext>
            </a:extLst>
          </p:cNvPr>
          <p:cNvSpPr/>
          <p:nvPr/>
        </p:nvSpPr>
        <p:spPr>
          <a:xfrm>
            <a:off x="9414092" y="3247898"/>
            <a:ext cx="2358538" cy="1080340"/>
          </a:xfrm>
          <a:prstGeom prst="roundRect">
            <a:avLst/>
          </a:prstGeom>
          <a:solidFill>
            <a:srgbClr val="CDB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a:p>
        </p:txBody>
      </p:sp>
      <p:sp>
        <p:nvSpPr>
          <p:cNvPr id="141" name="Rectangle: Rounded Corners 140">
            <a:extLst>
              <a:ext uri="{FF2B5EF4-FFF2-40B4-BE49-F238E27FC236}">
                <a16:creationId xmlns:a16="http://schemas.microsoft.com/office/drawing/2014/main" id="{E5F272AE-14A9-624C-B43E-FACEA3011608}"/>
              </a:ext>
            </a:extLst>
          </p:cNvPr>
          <p:cNvSpPr/>
          <p:nvPr/>
        </p:nvSpPr>
        <p:spPr>
          <a:xfrm>
            <a:off x="4545092" y="3247898"/>
            <a:ext cx="5314758" cy="1080340"/>
          </a:xfrm>
          <a:prstGeom prst="roundRect">
            <a:avLst/>
          </a:prstGeom>
          <a:solidFill>
            <a:srgbClr val="CDB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hy-AM" sz="1400" dirty="0"/>
          </a:p>
          <a:p>
            <a:pPr algn="l"/>
            <a:endParaRPr lang="hy-AM" sz="1400" dirty="0"/>
          </a:p>
          <a:p>
            <a:pPr algn="l"/>
            <a:endParaRPr lang="hy-AM" sz="1400" dirty="0"/>
          </a:p>
          <a:p>
            <a:pPr algn="ctr"/>
            <a:r>
              <a:rPr lang="hy-AM" sz="1400" dirty="0"/>
              <a:t>Ցուցադրման գործառույթ</a:t>
            </a:r>
            <a:endParaRPr lang="en-US" sz="1400" dirty="0"/>
          </a:p>
        </p:txBody>
      </p:sp>
      <p:sp>
        <p:nvSpPr>
          <p:cNvPr id="140" name="Rectangle: Rounded Corners 139">
            <a:extLst>
              <a:ext uri="{FF2B5EF4-FFF2-40B4-BE49-F238E27FC236}">
                <a16:creationId xmlns:a16="http://schemas.microsoft.com/office/drawing/2014/main" id="{3DE6E815-20DD-7546-D0B2-68E795BEF138}"/>
              </a:ext>
            </a:extLst>
          </p:cNvPr>
          <p:cNvSpPr/>
          <p:nvPr/>
        </p:nvSpPr>
        <p:spPr>
          <a:xfrm>
            <a:off x="4532655" y="1993971"/>
            <a:ext cx="4908228" cy="1080341"/>
          </a:xfrm>
          <a:prstGeom prst="roundRect">
            <a:avLst/>
          </a:prstGeom>
          <a:solidFill>
            <a:srgbClr val="CDB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hy-AM" sz="1400" dirty="0"/>
          </a:p>
          <a:p>
            <a:pPr algn="l"/>
            <a:endParaRPr lang="hy-AM" sz="1400" dirty="0"/>
          </a:p>
          <a:p>
            <a:pPr algn="l"/>
            <a:endParaRPr lang="hy-AM" sz="1400" dirty="0"/>
          </a:p>
          <a:p>
            <a:pPr algn="ctr"/>
            <a:r>
              <a:rPr lang="hy-AM" sz="1400" dirty="0"/>
              <a:t>Խմբագրման գործառույթ</a:t>
            </a:r>
            <a:endParaRPr lang="en-US" sz="1400" dirty="0"/>
          </a:p>
        </p:txBody>
      </p:sp>
      <p:sp>
        <p:nvSpPr>
          <p:cNvPr id="139" name="Rectangle: Rounded Corners 138">
            <a:extLst>
              <a:ext uri="{FF2B5EF4-FFF2-40B4-BE49-F238E27FC236}">
                <a16:creationId xmlns:a16="http://schemas.microsoft.com/office/drawing/2014/main" id="{E6001857-73F8-BEB2-1914-B2FAF51B47D2}"/>
              </a:ext>
            </a:extLst>
          </p:cNvPr>
          <p:cNvSpPr/>
          <p:nvPr/>
        </p:nvSpPr>
        <p:spPr>
          <a:xfrm>
            <a:off x="4504707" y="558139"/>
            <a:ext cx="6559138" cy="1117711"/>
          </a:xfrm>
          <a:prstGeom prst="roundRect">
            <a:avLst/>
          </a:prstGeom>
          <a:solidFill>
            <a:srgbClr val="CDB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y-AM" sz="1400" dirty="0"/>
              <a:t>Պահպանման գործառույթ</a:t>
            </a:r>
            <a:endParaRPr lang="en-US" sz="1400" dirty="0"/>
          </a:p>
        </p:txBody>
      </p:sp>
      <p:grpSp>
        <p:nvGrpSpPr>
          <p:cNvPr id="136" name="Group 135">
            <a:extLst>
              <a:ext uri="{FF2B5EF4-FFF2-40B4-BE49-F238E27FC236}">
                <a16:creationId xmlns:a16="http://schemas.microsoft.com/office/drawing/2014/main" id="{14940858-6A8D-9823-545E-99A96DBCE120}"/>
              </a:ext>
            </a:extLst>
          </p:cNvPr>
          <p:cNvGrpSpPr/>
          <p:nvPr/>
        </p:nvGrpSpPr>
        <p:grpSpPr>
          <a:xfrm>
            <a:off x="228602" y="926275"/>
            <a:ext cx="11734795" cy="5328063"/>
            <a:chOff x="150424" y="562100"/>
            <a:chExt cx="11841670" cy="5419888"/>
          </a:xfrm>
        </p:grpSpPr>
        <p:sp>
          <p:nvSpPr>
            <p:cNvPr id="2" name="Rectangle: Rounded Corners 1">
              <a:extLst>
                <a:ext uri="{FF2B5EF4-FFF2-40B4-BE49-F238E27FC236}">
                  <a16:creationId xmlns:a16="http://schemas.microsoft.com/office/drawing/2014/main" id="{FF100183-A97A-0DBC-5160-CE41E56E4F4D}"/>
                </a:ext>
              </a:extLst>
            </p:cNvPr>
            <p:cNvSpPr/>
            <p:nvPr/>
          </p:nvSpPr>
          <p:spPr>
            <a:xfrm>
              <a:off x="150424" y="566058"/>
              <a:ext cx="1254823" cy="59376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Application</a:t>
              </a:r>
            </a:p>
            <a:p>
              <a:pPr algn="ctr"/>
              <a:r>
                <a:rPr lang="en-US" sz="1400" dirty="0" err="1"/>
                <a:t>ob</a:t>
              </a:r>
              <a:r>
                <a:rPr lang="en-US" sz="1400" dirty="0"/>
                <a:t> App</a:t>
              </a:r>
            </a:p>
          </p:txBody>
        </p:sp>
        <p:sp>
          <p:nvSpPr>
            <p:cNvPr id="3" name="Rectangle: Rounded Corners 2">
              <a:extLst>
                <a:ext uri="{FF2B5EF4-FFF2-40B4-BE49-F238E27FC236}">
                  <a16:creationId xmlns:a16="http://schemas.microsoft.com/office/drawing/2014/main" id="{5488C9C2-4D79-8A02-CC8C-423350872424}"/>
                </a:ext>
              </a:extLst>
            </p:cNvPr>
            <p:cNvSpPr/>
            <p:nvPr/>
          </p:nvSpPr>
          <p:spPr>
            <a:xfrm>
              <a:off x="4712528" y="562100"/>
              <a:ext cx="1254823" cy="59376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Document</a:t>
              </a:r>
            </a:p>
            <a:p>
              <a:pPr algn="ctr"/>
              <a:r>
                <a:rPr lang="en-US" sz="1400" dirty="0" err="1"/>
                <a:t>ob</a:t>
              </a:r>
              <a:r>
                <a:rPr lang="en-US" sz="1400" dirty="0"/>
                <a:t> Doc</a:t>
              </a:r>
            </a:p>
          </p:txBody>
        </p:sp>
        <p:sp>
          <p:nvSpPr>
            <p:cNvPr id="4" name="Rectangle: Rounded Corners 3">
              <a:extLst>
                <a:ext uri="{FF2B5EF4-FFF2-40B4-BE49-F238E27FC236}">
                  <a16:creationId xmlns:a16="http://schemas.microsoft.com/office/drawing/2014/main" id="{C4FBD770-A4EC-6D9D-E812-693274ADAF7C}"/>
                </a:ext>
              </a:extLst>
            </p:cNvPr>
            <p:cNvSpPr/>
            <p:nvPr/>
          </p:nvSpPr>
          <p:spPr>
            <a:xfrm>
              <a:off x="6355282" y="562100"/>
              <a:ext cx="1254823" cy="59376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Presentation</a:t>
              </a:r>
            </a:p>
            <a:p>
              <a:pPr algn="ctr"/>
              <a:r>
                <a:rPr lang="en-US" sz="1400" dirty="0" err="1"/>
                <a:t>ob</a:t>
              </a:r>
              <a:r>
                <a:rPr lang="en-US" sz="1400" dirty="0"/>
                <a:t> Pres</a:t>
              </a:r>
            </a:p>
          </p:txBody>
        </p:sp>
        <p:sp>
          <p:nvSpPr>
            <p:cNvPr id="5" name="Rectangle: Rounded Corners 4">
              <a:extLst>
                <a:ext uri="{FF2B5EF4-FFF2-40B4-BE49-F238E27FC236}">
                  <a16:creationId xmlns:a16="http://schemas.microsoft.com/office/drawing/2014/main" id="{ED313B50-3144-C425-EF51-A355DD376D0F}"/>
                </a:ext>
              </a:extLst>
            </p:cNvPr>
            <p:cNvSpPr/>
            <p:nvPr/>
          </p:nvSpPr>
          <p:spPr>
            <a:xfrm>
              <a:off x="7998036" y="562100"/>
              <a:ext cx="1254823" cy="59376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Slide</a:t>
              </a:r>
            </a:p>
            <a:p>
              <a:pPr algn="ctr"/>
              <a:r>
                <a:rPr lang="en-US" sz="1400" dirty="0" err="1"/>
                <a:t>ob</a:t>
              </a:r>
              <a:r>
                <a:rPr lang="en-US" sz="1400" dirty="0"/>
                <a:t> </a:t>
              </a:r>
              <a:r>
                <a:rPr lang="en-US" sz="1400" dirty="0" err="1"/>
                <a:t>Sld</a:t>
              </a:r>
              <a:endParaRPr lang="en-US" sz="1400" dirty="0"/>
            </a:p>
          </p:txBody>
        </p:sp>
        <p:sp>
          <p:nvSpPr>
            <p:cNvPr id="6" name="Rectangle: Rounded Corners 5">
              <a:extLst>
                <a:ext uri="{FF2B5EF4-FFF2-40B4-BE49-F238E27FC236}">
                  <a16:creationId xmlns:a16="http://schemas.microsoft.com/office/drawing/2014/main" id="{FC381562-BB65-A5B8-ED76-123DE3168B66}"/>
                </a:ext>
              </a:extLst>
            </p:cNvPr>
            <p:cNvSpPr/>
            <p:nvPr/>
          </p:nvSpPr>
          <p:spPr>
            <a:xfrm>
              <a:off x="9640790" y="562100"/>
              <a:ext cx="1254823" cy="59376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Item</a:t>
              </a:r>
            </a:p>
            <a:p>
              <a:pPr algn="ctr"/>
              <a:r>
                <a:rPr lang="en-US" sz="1400" dirty="0" err="1"/>
                <a:t>ob</a:t>
              </a:r>
              <a:r>
                <a:rPr lang="en-US" sz="1400" dirty="0"/>
                <a:t> </a:t>
              </a:r>
              <a:r>
                <a:rPr lang="en-US" sz="1400" dirty="0" err="1"/>
                <a:t>Itm</a:t>
              </a:r>
              <a:endParaRPr lang="en-US" sz="1400" dirty="0"/>
            </a:p>
          </p:txBody>
        </p:sp>
        <p:sp>
          <p:nvSpPr>
            <p:cNvPr id="7" name="Rectangle: Rounded Corners 6">
              <a:extLst>
                <a:ext uri="{FF2B5EF4-FFF2-40B4-BE49-F238E27FC236}">
                  <a16:creationId xmlns:a16="http://schemas.microsoft.com/office/drawing/2014/main" id="{3D50AE79-90E2-8BA0-0641-04A85774B196}"/>
                </a:ext>
              </a:extLst>
            </p:cNvPr>
            <p:cNvSpPr/>
            <p:nvPr/>
          </p:nvSpPr>
          <p:spPr>
            <a:xfrm>
              <a:off x="4712528" y="1822863"/>
              <a:ext cx="1254823" cy="59376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Editor</a:t>
              </a:r>
            </a:p>
            <a:p>
              <a:pPr algn="ctr"/>
              <a:r>
                <a:rPr lang="en-US" sz="1400" dirty="0" err="1"/>
                <a:t>ob</a:t>
              </a:r>
              <a:r>
                <a:rPr lang="en-US" sz="1400" dirty="0"/>
                <a:t> </a:t>
              </a:r>
              <a:r>
                <a:rPr lang="en-US" sz="1400" dirty="0" err="1"/>
                <a:t>Edt</a:t>
              </a:r>
              <a:endParaRPr lang="en-US" sz="1400" dirty="0"/>
            </a:p>
          </p:txBody>
        </p:sp>
        <p:sp>
          <p:nvSpPr>
            <p:cNvPr id="8" name="Rectangle: Rounded Corners 7">
              <a:extLst>
                <a:ext uri="{FF2B5EF4-FFF2-40B4-BE49-F238E27FC236}">
                  <a16:creationId xmlns:a16="http://schemas.microsoft.com/office/drawing/2014/main" id="{86DDC4E2-0E98-30F9-EEE4-A0722EEB8B1F}"/>
                </a:ext>
              </a:extLst>
            </p:cNvPr>
            <p:cNvSpPr/>
            <p:nvPr/>
          </p:nvSpPr>
          <p:spPr>
            <a:xfrm>
              <a:off x="6355281" y="1822863"/>
              <a:ext cx="1254823" cy="59376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Undo/Redo</a:t>
              </a:r>
            </a:p>
            <a:p>
              <a:pPr algn="ctr"/>
              <a:r>
                <a:rPr lang="en-US" sz="1400" dirty="0" err="1"/>
                <a:t>ob</a:t>
              </a:r>
              <a:r>
                <a:rPr lang="en-US" sz="1400" dirty="0"/>
                <a:t> UD/RD</a:t>
              </a:r>
            </a:p>
          </p:txBody>
        </p:sp>
        <p:sp>
          <p:nvSpPr>
            <p:cNvPr id="9" name="Rectangle: Rounded Corners 8">
              <a:extLst>
                <a:ext uri="{FF2B5EF4-FFF2-40B4-BE49-F238E27FC236}">
                  <a16:creationId xmlns:a16="http://schemas.microsoft.com/office/drawing/2014/main" id="{0E380D2A-771D-4F8A-D89E-17DFA5E36D04}"/>
                </a:ext>
              </a:extLst>
            </p:cNvPr>
            <p:cNvSpPr/>
            <p:nvPr/>
          </p:nvSpPr>
          <p:spPr>
            <a:xfrm>
              <a:off x="7998036" y="1822863"/>
              <a:ext cx="1254823" cy="59376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Action</a:t>
              </a:r>
            </a:p>
            <a:p>
              <a:pPr algn="ctr"/>
              <a:r>
                <a:rPr lang="en-US" sz="1400" dirty="0" err="1"/>
                <a:t>ob</a:t>
              </a:r>
              <a:r>
                <a:rPr lang="en-US" sz="1400" dirty="0"/>
                <a:t> Act</a:t>
              </a:r>
            </a:p>
          </p:txBody>
        </p:sp>
        <p:sp>
          <p:nvSpPr>
            <p:cNvPr id="10" name="Rectangle: Rounded Corners 9">
              <a:extLst>
                <a:ext uri="{FF2B5EF4-FFF2-40B4-BE49-F238E27FC236}">
                  <a16:creationId xmlns:a16="http://schemas.microsoft.com/office/drawing/2014/main" id="{2245FAD4-C11F-7A5D-1D1D-05CCC9A4AF09}"/>
                </a:ext>
              </a:extLst>
            </p:cNvPr>
            <p:cNvSpPr/>
            <p:nvPr/>
          </p:nvSpPr>
          <p:spPr>
            <a:xfrm>
              <a:off x="2096985" y="1193471"/>
              <a:ext cx="1867397" cy="59376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Command Handler</a:t>
              </a:r>
            </a:p>
            <a:p>
              <a:pPr algn="ctr"/>
              <a:r>
                <a:rPr lang="en-US" sz="1400" dirty="0" err="1"/>
                <a:t>ob</a:t>
              </a:r>
              <a:r>
                <a:rPr lang="en-US" sz="1400" dirty="0"/>
                <a:t> </a:t>
              </a:r>
              <a:r>
                <a:rPr lang="en-US" sz="1400" dirty="0" err="1"/>
                <a:t>Cmd</a:t>
              </a:r>
              <a:endParaRPr lang="en-US" sz="1400" dirty="0"/>
            </a:p>
          </p:txBody>
        </p:sp>
        <p:cxnSp>
          <p:nvCxnSpPr>
            <p:cNvPr id="12" name="Straight Arrow Connector 11">
              <a:extLst>
                <a:ext uri="{FF2B5EF4-FFF2-40B4-BE49-F238E27FC236}">
                  <a16:creationId xmlns:a16="http://schemas.microsoft.com/office/drawing/2014/main" id="{5E260799-9357-6667-AEA8-7D96D4DF93E1}"/>
                </a:ext>
              </a:extLst>
            </p:cNvPr>
            <p:cNvCxnSpPr>
              <a:cxnSpLocks/>
              <a:stCxn id="2" idx="3"/>
              <a:endCxn id="3" idx="1"/>
            </p:cNvCxnSpPr>
            <p:nvPr/>
          </p:nvCxnSpPr>
          <p:spPr>
            <a:xfrm flipV="1">
              <a:off x="1405247" y="858983"/>
              <a:ext cx="3307281" cy="3958"/>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BF91BCA-6AC2-80D2-3C32-37ECDC007034}"/>
                </a:ext>
              </a:extLst>
            </p:cNvPr>
            <p:cNvCxnSpPr>
              <a:cxnSpLocks/>
            </p:cNvCxnSpPr>
            <p:nvPr/>
          </p:nvCxnSpPr>
          <p:spPr>
            <a:xfrm>
              <a:off x="7610105" y="858983"/>
              <a:ext cx="387931"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55DFBF2-7486-D0BD-16EF-7D68209C83AB}"/>
                </a:ext>
              </a:extLst>
            </p:cNvPr>
            <p:cNvCxnSpPr>
              <a:cxnSpLocks/>
            </p:cNvCxnSpPr>
            <p:nvPr/>
          </p:nvCxnSpPr>
          <p:spPr>
            <a:xfrm>
              <a:off x="9252859" y="860963"/>
              <a:ext cx="387931"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86ED07DB-6B16-9930-D956-F5CDD77E7340}"/>
                </a:ext>
              </a:extLst>
            </p:cNvPr>
            <p:cNvCxnSpPr>
              <a:cxnSpLocks/>
              <a:stCxn id="2" idx="2"/>
              <a:endCxn id="10" idx="1"/>
            </p:cNvCxnSpPr>
            <p:nvPr/>
          </p:nvCxnSpPr>
          <p:spPr>
            <a:xfrm rot="16200000" flipH="1">
              <a:off x="1272145" y="665514"/>
              <a:ext cx="330530" cy="1319149"/>
            </a:xfrm>
            <a:prstGeom prst="bentConnector2">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8DCFCEB7-E506-05B4-E443-A9E9384B59AC}"/>
                </a:ext>
              </a:extLst>
            </p:cNvPr>
            <p:cNvCxnSpPr>
              <a:cxnSpLocks/>
              <a:stCxn id="10" idx="3"/>
              <a:endCxn id="7" idx="1"/>
            </p:cNvCxnSpPr>
            <p:nvPr/>
          </p:nvCxnSpPr>
          <p:spPr>
            <a:xfrm>
              <a:off x="3964382" y="1490354"/>
              <a:ext cx="748146" cy="629392"/>
            </a:xfrm>
            <a:prstGeom prst="bentConnector3">
              <a:avLst>
                <a:gd name="adj1" fmla="val 50000"/>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A864F5D-9D2D-A8F7-F5C5-E6E43F9204FA}"/>
                </a:ext>
              </a:extLst>
            </p:cNvPr>
            <p:cNvCxnSpPr>
              <a:cxnSpLocks/>
              <a:stCxn id="3" idx="3"/>
              <a:endCxn id="4" idx="1"/>
            </p:cNvCxnSpPr>
            <p:nvPr/>
          </p:nvCxnSpPr>
          <p:spPr>
            <a:xfrm>
              <a:off x="5967351" y="858983"/>
              <a:ext cx="387931"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1C7B121B-94B9-6FD2-BF6D-40AB23A0C48B}"/>
                </a:ext>
              </a:extLst>
            </p:cNvPr>
            <p:cNvCxnSpPr>
              <a:cxnSpLocks/>
              <a:stCxn id="10" idx="3"/>
              <a:endCxn id="3" idx="1"/>
            </p:cNvCxnSpPr>
            <p:nvPr/>
          </p:nvCxnSpPr>
          <p:spPr>
            <a:xfrm flipV="1">
              <a:off x="3964382" y="858983"/>
              <a:ext cx="748146" cy="631371"/>
            </a:xfrm>
            <a:prstGeom prst="bentConnector3">
              <a:avLst>
                <a:gd name="adj1" fmla="val 50000"/>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604AEA6-3E45-9FCD-A338-6F0B330B6041}"/>
                </a:ext>
              </a:extLst>
            </p:cNvPr>
            <p:cNvCxnSpPr>
              <a:cxnSpLocks/>
              <a:stCxn id="7" idx="0"/>
              <a:endCxn id="3" idx="2"/>
            </p:cNvCxnSpPr>
            <p:nvPr/>
          </p:nvCxnSpPr>
          <p:spPr>
            <a:xfrm flipV="1">
              <a:off x="5339940" y="1155866"/>
              <a:ext cx="0" cy="666997"/>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1332FABF-9384-34FC-55CE-7396F2D199B9}"/>
                </a:ext>
              </a:extLst>
            </p:cNvPr>
            <p:cNvCxnSpPr>
              <a:cxnSpLocks/>
              <a:endCxn id="4" idx="2"/>
            </p:cNvCxnSpPr>
            <p:nvPr/>
          </p:nvCxnSpPr>
          <p:spPr>
            <a:xfrm flipV="1">
              <a:off x="5339939" y="1155866"/>
              <a:ext cx="1642755" cy="370115"/>
            </a:xfrm>
            <a:prstGeom prst="bentConnector2">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5933E72-AD75-A7A9-AE86-B7F4398020CC}"/>
                </a:ext>
              </a:extLst>
            </p:cNvPr>
            <p:cNvCxnSpPr>
              <a:cxnSpLocks/>
            </p:cNvCxnSpPr>
            <p:nvPr/>
          </p:nvCxnSpPr>
          <p:spPr>
            <a:xfrm>
              <a:off x="5967351" y="2119746"/>
              <a:ext cx="387931"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2F25D45-BCAD-ACB6-E114-2A483BDEAFD0}"/>
                </a:ext>
              </a:extLst>
            </p:cNvPr>
            <p:cNvCxnSpPr>
              <a:cxnSpLocks/>
            </p:cNvCxnSpPr>
            <p:nvPr/>
          </p:nvCxnSpPr>
          <p:spPr>
            <a:xfrm>
              <a:off x="7610105" y="2119746"/>
              <a:ext cx="387931"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958468F-A370-9AF0-2CE7-B302814C461D}"/>
                </a:ext>
              </a:extLst>
            </p:cNvPr>
            <p:cNvCxnSpPr>
              <a:cxnSpLocks/>
            </p:cNvCxnSpPr>
            <p:nvPr/>
          </p:nvCxnSpPr>
          <p:spPr>
            <a:xfrm flipV="1">
              <a:off x="8625448" y="1155866"/>
              <a:ext cx="0" cy="666997"/>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9CC48D78-9154-3A4A-7D2C-DAE3894464A5}"/>
                </a:ext>
              </a:extLst>
            </p:cNvPr>
            <p:cNvCxnSpPr>
              <a:cxnSpLocks/>
            </p:cNvCxnSpPr>
            <p:nvPr/>
          </p:nvCxnSpPr>
          <p:spPr>
            <a:xfrm flipV="1">
              <a:off x="8625447" y="1155866"/>
              <a:ext cx="1642755" cy="370115"/>
            </a:xfrm>
            <a:prstGeom prst="bentConnector2">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Rounded Corners 51">
              <a:extLst>
                <a:ext uri="{FF2B5EF4-FFF2-40B4-BE49-F238E27FC236}">
                  <a16:creationId xmlns:a16="http://schemas.microsoft.com/office/drawing/2014/main" id="{2F489715-B1B5-BF46-2949-8CE794B78D28}"/>
                </a:ext>
              </a:extLst>
            </p:cNvPr>
            <p:cNvSpPr/>
            <p:nvPr/>
          </p:nvSpPr>
          <p:spPr>
            <a:xfrm>
              <a:off x="2211286" y="4649437"/>
              <a:ext cx="1695202" cy="59376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Command History</a:t>
              </a:r>
            </a:p>
            <a:p>
              <a:pPr algn="ctr"/>
              <a:r>
                <a:rPr lang="en-US" sz="1400" dirty="0" err="1"/>
                <a:t>ob</a:t>
              </a:r>
              <a:r>
                <a:rPr lang="en-US" sz="1400" dirty="0"/>
                <a:t> </a:t>
              </a:r>
              <a:r>
                <a:rPr lang="en-US" sz="1400" dirty="0" err="1"/>
                <a:t>Hst</a:t>
              </a:r>
              <a:endParaRPr lang="en-US" sz="1400" dirty="0"/>
            </a:p>
          </p:txBody>
        </p:sp>
        <p:sp>
          <p:nvSpPr>
            <p:cNvPr id="53" name="Rectangle: Rounded Corners 52">
              <a:extLst>
                <a:ext uri="{FF2B5EF4-FFF2-40B4-BE49-F238E27FC236}">
                  <a16:creationId xmlns:a16="http://schemas.microsoft.com/office/drawing/2014/main" id="{41E8BBF8-6FCC-DC29-4056-199BEE41209A}"/>
                </a:ext>
              </a:extLst>
            </p:cNvPr>
            <p:cNvSpPr/>
            <p:nvPr/>
          </p:nvSpPr>
          <p:spPr>
            <a:xfrm>
              <a:off x="2211286" y="5435681"/>
              <a:ext cx="1695203" cy="54630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File System</a:t>
              </a:r>
            </a:p>
            <a:p>
              <a:pPr algn="ctr"/>
              <a:r>
                <a:rPr lang="en-US" sz="1400" dirty="0" err="1"/>
                <a:t>ob</a:t>
              </a:r>
              <a:r>
                <a:rPr lang="en-US" sz="1400" dirty="0"/>
                <a:t> FS</a:t>
              </a:r>
            </a:p>
          </p:txBody>
        </p:sp>
        <p:cxnSp>
          <p:nvCxnSpPr>
            <p:cNvPr id="54" name="Straight Arrow Connector 53">
              <a:extLst>
                <a:ext uri="{FF2B5EF4-FFF2-40B4-BE49-F238E27FC236}">
                  <a16:creationId xmlns:a16="http://schemas.microsoft.com/office/drawing/2014/main" id="{1E1D60B2-EAA2-C640-756B-AD296D24CB23}"/>
                </a:ext>
              </a:extLst>
            </p:cNvPr>
            <p:cNvCxnSpPr>
              <a:cxnSpLocks/>
              <a:stCxn id="10" idx="2"/>
              <a:endCxn id="52" idx="0"/>
            </p:cNvCxnSpPr>
            <p:nvPr/>
          </p:nvCxnSpPr>
          <p:spPr>
            <a:xfrm>
              <a:off x="3030684" y="1787237"/>
              <a:ext cx="28203" cy="286220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2FED143-828A-88B1-3F51-4743C1B5326E}"/>
                </a:ext>
              </a:extLst>
            </p:cNvPr>
            <p:cNvCxnSpPr>
              <a:cxnSpLocks/>
              <a:stCxn id="52" idx="2"/>
              <a:endCxn id="53" idx="0"/>
            </p:cNvCxnSpPr>
            <p:nvPr/>
          </p:nvCxnSpPr>
          <p:spPr>
            <a:xfrm>
              <a:off x="3058887" y="5243202"/>
              <a:ext cx="1" cy="192479"/>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2CB294F4-07E3-1331-33DF-ECAF5B197042}"/>
                </a:ext>
              </a:extLst>
            </p:cNvPr>
            <p:cNvSpPr/>
            <p:nvPr/>
          </p:nvSpPr>
          <p:spPr>
            <a:xfrm>
              <a:off x="4712528" y="3083626"/>
              <a:ext cx="1254823" cy="59376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err="1"/>
                <a:t>Rendrer</a:t>
              </a:r>
              <a:endParaRPr lang="en-US" sz="1400" dirty="0"/>
            </a:p>
            <a:p>
              <a:pPr algn="ctr"/>
              <a:r>
                <a:rPr lang="en-US" sz="1400" dirty="0" err="1"/>
                <a:t>ob</a:t>
              </a:r>
              <a:r>
                <a:rPr lang="en-US" sz="1400" dirty="0"/>
                <a:t> </a:t>
              </a:r>
              <a:r>
                <a:rPr lang="en-US" sz="1400" dirty="0" err="1"/>
                <a:t>Rnd</a:t>
              </a:r>
              <a:endParaRPr lang="en-US" sz="1400" dirty="0"/>
            </a:p>
          </p:txBody>
        </p:sp>
        <p:sp>
          <p:nvSpPr>
            <p:cNvPr id="61" name="Rectangle: Rounded Corners 60">
              <a:extLst>
                <a:ext uri="{FF2B5EF4-FFF2-40B4-BE49-F238E27FC236}">
                  <a16:creationId xmlns:a16="http://schemas.microsoft.com/office/drawing/2014/main" id="{7781F664-000A-1A49-BED9-0BF6B6351181}"/>
                </a:ext>
              </a:extLst>
            </p:cNvPr>
            <p:cNvSpPr/>
            <p:nvPr/>
          </p:nvSpPr>
          <p:spPr>
            <a:xfrm>
              <a:off x="6355280" y="3083625"/>
              <a:ext cx="1254823" cy="59376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err="1"/>
                <a:t>Sld</a:t>
              </a:r>
              <a:r>
                <a:rPr lang="en-US" sz="1400" dirty="0"/>
                <a:t> </a:t>
              </a:r>
              <a:r>
                <a:rPr lang="en-US" sz="1400" dirty="0" err="1"/>
                <a:t>Rendrer</a:t>
              </a:r>
              <a:endParaRPr lang="en-US" sz="1400" dirty="0"/>
            </a:p>
            <a:p>
              <a:pPr algn="ctr"/>
              <a:r>
                <a:rPr lang="en-US" sz="1400" dirty="0" err="1"/>
                <a:t>ob</a:t>
              </a:r>
              <a:r>
                <a:rPr lang="en-US" sz="1400" dirty="0"/>
                <a:t> </a:t>
              </a:r>
              <a:r>
                <a:rPr lang="en-US" sz="1400" dirty="0" err="1"/>
                <a:t>SRend</a:t>
              </a:r>
              <a:endParaRPr lang="en-US" sz="1400" dirty="0"/>
            </a:p>
          </p:txBody>
        </p:sp>
        <p:sp>
          <p:nvSpPr>
            <p:cNvPr id="62" name="Rectangle: Rounded Corners 61">
              <a:extLst>
                <a:ext uri="{FF2B5EF4-FFF2-40B4-BE49-F238E27FC236}">
                  <a16:creationId xmlns:a16="http://schemas.microsoft.com/office/drawing/2014/main" id="{C6416655-AAD3-B1E0-7C37-1329E9C4E274}"/>
                </a:ext>
              </a:extLst>
            </p:cNvPr>
            <p:cNvSpPr/>
            <p:nvPr/>
          </p:nvSpPr>
          <p:spPr>
            <a:xfrm>
              <a:off x="7998032" y="3083625"/>
              <a:ext cx="1254823" cy="59376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err="1"/>
                <a:t>Itm</a:t>
              </a:r>
              <a:r>
                <a:rPr lang="en-US" sz="1400" dirty="0"/>
                <a:t> </a:t>
              </a:r>
              <a:r>
                <a:rPr lang="en-US" sz="1400" dirty="0" err="1"/>
                <a:t>Rendrer</a:t>
              </a:r>
              <a:endParaRPr lang="en-US" sz="1400" dirty="0"/>
            </a:p>
            <a:p>
              <a:pPr algn="ctr"/>
              <a:r>
                <a:rPr lang="en-US" sz="1400" dirty="0" err="1"/>
                <a:t>ob</a:t>
              </a:r>
              <a:r>
                <a:rPr lang="en-US" sz="1400" dirty="0"/>
                <a:t> </a:t>
              </a:r>
              <a:r>
                <a:rPr lang="en-US" sz="1400" dirty="0" err="1"/>
                <a:t>IRend</a:t>
              </a:r>
              <a:endParaRPr lang="en-US" sz="1400" dirty="0"/>
            </a:p>
          </p:txBody>
        </p:sp>
        <p:grpSp>
          <p:nvGrpSpPr>
            <p:cNvPr id="68" name="Group 67">
              <a:extLst>
                <a:ext uri="{FF2B5EF4-FFF2-40B4-BE49-F238E27FC236}">
                  <a16:creationId xmlns:a16="http://schemas.microsoft.com/office/drawing/2014/main" id="{CD3927B4-3862-86AD-2ECF-1107029A7487}"/>
                </a:ext>
              </a:extLst>
            </p:cNvPr>
            <p:cNvGrpSpPr/>
            <p:nvPr/>
          </p:nvGrpSpPr>
          <p:grpSpPr>
            <a:xfrm>
              <a:off x="11180616" y="1681841"/>
              <a:ext cx="811478" cy="3397334"/>
              <a:chOff x="11255826" y="1657597"/>
              <a:chExt cx="811478" cy="3397334"/>
            </a:xfrm>
          </p:grpSpPr>
          <p:sp>
            <p:nvSpPr>
              <p:cNvPr id="63" name="Rectangle: Rounded Corners 62">
                <a:extLst>
                  <a:ext uri="{FF2B5EF4-FFF2-40B4-BE49-F238E27FC236}">
                    <a16:creationId xmlns:a16="http://schemas.microsoft.com/office/drawing/2014/main" id="{519A65B1-F71C-10EF-7CF0-71778EEFF994}"/>
                  </a:ext>
                </a:extLst>
              </p:cNvPr>
              <p:cNvSpPr/>
              <p:nvPr/>
            </p:nvSpPr>
            <p:spPr>
              <a:xfrm>
                <a:off x="11255826" y="1657597"/>
                <a:ext cx="811478" cy="339733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Shape</a:t>
                </a:r>
              </a:p>
              <a:p>
                <a:pPr algn="ctr"/>
                <a:r>
                  <a:rPr lang="en-US" sz="1400" dirty="0"/>
                  <a:t>Lib</a:t>
                </a:r>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r>
                  <a:rPr lang="en-US" sz="1400" dirty="0"/>
                  <a:t>…</a:t>
                </a:r>
              </a:p>
            </p:txBody>
          </p:sp>
          <p:sp>
            <p:nvSpPr>
              <p:cNvPr id="65" name="Oval 64">
                <a:extLst>
                  <a:ext uri="{FF2B5EF4-FFF2-40B4-BE49-F238E27FC236}">
                    <a16:creationId xmlns:a16="http://schemas.microsoft.com/office/drawing/2014/main" id="{67609A86-9118-7429-9FA9-8BC9C64715DE}"/>
                  </a:ext>
                </a:extLst>
              </p:cNvPr>
              <p:cNvSpPr/>
              <p:nvPr/>
            </p:nvSpPr>
            <p:spPr>
              <a:xfrm>
                <a:off x="11317181" y="2276106"/>
                <a:ext cx="688768" cy="672934"/>
              </a:xfrm>
              <a:prstGeom prst="ellipse">
                <a:avLst/>
              </a:prstGeom>
              <a:solidFill>
                <a:srgbClr val="8044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900" dirty="0"/>
              </a:p>
              <a:p>
                <a:pPr algn="ctr"/>
                <a:r>
                  <a:rPr lang="en-US" sz="700" dirty="0"/>
                  <a:t>Circle</a:t>
                </a:r>
                <a:endParaRPr lang="en-US" sz="900" dirty="0"/>
              </a:p>
              <a:p>
                <a:pPr algn="l"/>
                <a:endParaRPr lang="en-US" sz="1800" dirty="0"/>
              </a:p>
            </p:txBody>
          </p:sp>
          <p:sp>
            <p:nvSpPr>
              <p:cNvPr id="66" name="Oval 65">
                <a:extLst>
                  <a:ext uri="{FF2B5EF4-FFF2-40B4-BE49-F238E27FC236}">
                    <a16:creationId xmlns:a16="http://schemas.microsoft.com/office/drawing/2014/main" id="{EA60B726-E78C-F115-7006-BE9FC2895B8B}"/>
                  </a:ext>
                </a:extLst>
              </p:cNvPr>
              <p:cNvSpPr/>
              <p:nvPr/>
            </p:nvSpPr>
            <p:spPr>
              <a:xfrm>
                <a:off x="11317181" y="3065320"/>
                <a:ext cx="688768" cy="672934"/>
              </a:xfrm>
              <a:prstGeom prst="ellipse">
                <a:avLst/>
              </a:prstGeom>
              <a:solidFill>
                <a:srgbClr val="8044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900" dirty="0"/>
              </a:p>
              <a:p>
                <a:pPr algn="ctr"/>
                <a:r>
                  <a:rPr lang="en-US" sz="700" dirty="0" err="1"/>
                  <a:t>Rect</a:t>
                </a:r>
                <a:endParaRPr lang="en-US" sz="900" dirty="0"/>
              </a:p>
              <a:p>
                <a:pPr algn="l"/>
                <a:endParaRPr lang="en-US" sz="1800" dirty="0"/>
              </a:p>
            </p:txBody>
          </p:sp>
          <p:sp>
            <p:nvSpPr>
              <p:cNvPr id="67" name="Oval 66">
                <a:extLst>
                  <a:ext uri="{FF2B5EF4-FFF2-40B4-BE49-F238E27FC236}">
                    <a16:creationId xmlns:a16="http://schemas.microsoft.com/office/drawing/2014/main" id="{23A125BD-6028-E42E-01BE-FFFF8EF50211}"/>
                  </a:ext>
                </a:extLst>
              </p:cNvPr>
              <p:cNvSpPr/>
              <p:nvPr/>
            </p:nvSpPr>
            <p:spPr>
              <a:xfrm>
                <a:off x="11317181" y="4249142"/>
                <a:ext cx="688768" cy="672934"/>
              </a:xfrm>
              <a:prstGeom prst="ellipse">
                <a:avLst/>
              </a:prstGeom>
              <a:solidFill>
                <a:srgbClr val="8044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900" dirty="0"/>
              </a:p>
              <a:p>
                <a:pPr algn="ctr"/>
                <a:r>
                  <a:rPr lang="en-US" sz="700" dirty="0"/>
                  <a:t>Square</a:t>
                </a:r>
              </a:p>
              <a:p>
                <a:pPr algn="l"/>
                <a:endParaRPr lang="en-US" sz="1800" dirty="0"/>
              </a:p>
            </p:txBody>
          </p:sp>
        </p:grpSp>
        <p:cxnSp>
          <p:nvCxnSpPr>
            <p:cNvPr id="82" name="Connector: Elbow 81">
              <a:extLst>
                <a:ext uri="{FF2B5EF4-FFF2-40B4-BE49-F238E27FC236}">
                  <a16:creationId xmlns:a16="http://schemas.microsoft.com/office/drawing/2014/main" id="{51C5D551-1D28-FC06-512A-AAABECAC5410}"/>
                </a:ext>
              </a:extLst>
            </p:cNvPr>
            <p:cNvCxnSpPr>
              <a:cxnSpLocks/>
              <a:stCxn id="62" idx="2"/>
              <a:endCxn id="65" idx="2"/>
            </p:cNvCxnSpPr>
            <p:nvPr/>
          </p:nvCxnSpPr>
          <p:spPr>
            <a:xfrm rot="5400000" flipH="1" flipV="1">
              <a:off x="9413420" y="1848840"/>
              <a:ext cx="1040574" cy="2616527"/>
            </a:xfrm>
            <a:prstGeom prst="bentConnector4">
              <a:avLst>
                <a:gd name="adj1" fmla="val -21969"/>
                <a:gd name="adj2" fmla="val 70915"/>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7" name="Connector: Elbow 86">
              <a:extLst>
                <a:ext uri="{FF2B5EF4-FFF2-40B4-BE49-F238E27FC236}">
                  <a16:creationId xmlns:a16="http://schemas.microsoft.com/office/drawing/2014/main" id="{0FE958D1-79FE-F1BF-954A-8383A39F34C3}"/>
                </a:ext>
              </a:extLst>
            </p:cNvPr>
            <p:cNvCxnSpPr>
              <a:cxnSpLocks/>
              <a:endCxn id="67" idx="2"/>
            </p:cNvCxnSpPr>
            <p:nvPr/>
          </p:nvCxnSpPr>
          <p:spPr>
            <a:xfrm>
              <a:off x="10481954" y="3897578"/>
              <a:ext cx="760017" cy="712275"/>
            </a:xfrm>
            <a:prstGeom prst="bentConnector3">
              <a:avLst>
                <a:gd name="adj1" fmla="val -52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2" name="Straight Arrow Connector 91">
              <a:extLst>
                <a:ext uri="{FF2B5EF4-FFF2-40B4-BE49-F238E27FC236}">
                  <a16:creationId xmlns:a16="http://schemas.microsoft.com/office/drawing/2014/main" id="{492967B7-E43F-C5A4-353D-8A76C1B46BB4}"/>
                </a:ext>
              </a:extLst>
            </p:cNvPr>
            <p:cNvCxnSpPr>
              <a:cxnSpLocks/>
              <a:endCxn id="66" idx="2"/>
            </p:cNvCxnSpPr>
            <p:nvPr/>
          </p:nvCxnSpPr>
          <p:spPr>
            <a:xfrm>
              <a:off x="10481954" y="3426031"/>
              <a:ext cx="760017" cy="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6" name="Connector: Elbow 95">
              <a:extLst>
                <a:ext uri="{FF2B5EF4-FFF2-40B4-BE49-F238E27FC236}">
                  <a16:creationId xmlns:a16="http://schemas.microsoft.com/office/drawing/2014/main" id="{5527452F-7DF0-F3DC-AE2C-63FD23679D1A}"/>
                </a:ext>
              </a:extLst>
            </p:cNvPr>
            <p:cNvCxnSpPr>
              <a:cxnSpLocks/>
              <a:stCxn id="62" idx="3"/>
              <a:endCxn id="6" idx="2"/>
            </p:cNvCxnSpPr>
            <p:nvPr/>
          </p:nvCxnSpPr>
          <p:spPr>
            <a:xfrm flipV="1">
              <a:off x="9252855" y="1155866"/>
              <a:ext cx="1015347" cy="2224642"/>
            </a:xfrm>
            <a:prstGeom prst="bentConnector2">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Connector: Elbow 130">
              <a:extLst>
                <a:ext uri="{FF2B5EF4-FFF2-40B4-BE49-F238E27FC236}">
                  <a16:creationId xmlns:a16="http://schemas.microsoft.com/office/drawing/2014/main" id="{5C93F020-5894-BE91-5AF5-BCE6716734EA}"/>
                </a:ext>
              </a:extLst>
            </p:cNvPr>
            <p:cNvCxnSpPr>
              <a:stCxn id="61" idx="3"/>
              <a:endCxn id="5" idx="1"/>
            </p:cNvCxnSpPr>
            <p:nvPr/>
          </p:nvCxnSpPr>
          <p:spPr>
            <a:xfrm flipV="1">
              <a:off x="7610103" y="858983"/>
              <a:ext cx="387933" cy="2521525"/>
            </a:xfrm>
            <a:prstGeom prst="bentConnector3">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Connector: Elbow 132">
              <a:extLst>
                <a:ext uri="{FF2B5EF4-FFF2-40B4-BE49-F238E27FC236}">
                  <a16:creationId xmlns:a16="http://schemas.microsoft.com/office/drawing/2014/main" id="{2EC967EE-7381-F495-9359-33BDC69E38ED}"/>
                </a:ext>
              </a:extLst>
            </p:cNvPr>
            <p:cNvCxnSpPr>
              <a:cxnSpLocks/>
              <a:stCxn id="2" idx="2"/>
              <a:endCxn id="60" idx="1"/>
            </p:cNvCxnSpPr>
            <p:nvPr/>
          </p:nvCxnSpPr>
          <p:spPr>
            <a:xfrm rot="16200000" flipH="1">
              <a:off x="1634840" y="302820"/>
              <a:ext cx="2220685" cy="3934692"/>
            </a:xfrm>
            <a:prstGeom prst="bentConnector2">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
        <p:nvSpPr>
          <p:cNvPr id="137" name="TextBox 136">
            <a:extLst>
              <a:ext uri="{FF2B5EF4-FFF2-40B4-BE49-F238E27FC236}">
                <a16:creationId xmlns:a16="http://schemas.microsoft.com/office/drawing/2014/main" id="{F31708F7-403E-5E83-D051-62590530D206}"/>
              </a:ext>
            </a:extLst>
          </p:cNvPr>
          <p:cNvSpPr txBox="1"/>
          <p:nvPr/>
        </p:nvSpPr>
        <p:spPr>
          <a:xfrm>
            <a:off x="0" y="72336"/>
            <a:ext cx="12192000" cy="400110"/>
          </a:xfrm>
          <a:prstGeom prst="rect">
            <a:avLst/>
          </a:prstGeom>
          <a:noFill/>
        </p:spPr>
        <p:txBody>
          <a:bodyPr wrap="square" rtlCol="0">
            <a:spAutoFit/>
          </a:bodyPr>
          <a:lstStyle/>
          <a:p>
            <a:pPr algn="ctr"/>
            <a:r>
              <a:rPr lang="hy-AM" sz="2000" b="1" dirty="0">
                <a:solidFill>
                  <a:schemeClr val="accent1"/>
                </a:solidFill>
              </a:rPr>
              <a:t>Ծրագրի աշխատանքի իրականացման կարգ</a:t>
            </a:r>
          </a:p>
        </p:txBody>
      </p:sp>
      <p:cxnSp>
        <p:nvCxnSpPr>
          <p:cNvPr id="145" name="Straight Arrow Connector 144">
            <a:extLst>
              <a:ext uri="{FF2B5EF4-FFF2-40B4-BE49-F238E27FC236}">
                <a16:creationId xmlns:a16="http://schemas.microsoft.com/office/drawing/2014/main" id="{58F3E3B9-A48D-FE24-DE35-CFC451FDADDD}"/>
              </a:ext>
            </a:extLst>
          </p:cNvPr>
          <p:cNvCxnSpPr>
            <a:cxnSpLocks/>
          </p:cNvCxnSpPr>
          <p:nvPr/>
        </p:nvCxnSpPr>
        <p:spPr>
          <a:xfrm>
            <a:off x="5995008" y="3696933"/>
            <a:ext cx="384430"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Connector: Elbow 145">
            <a:extLst>
              <a:ext uri="{FF2B5EF4-FFF2-40B4-BE49-F238E27FC236}">
                <a16:creationId xmlns:a16="http://schemas.microsoft.com/office/drawing/2014/main" id="{CD6F6E07-15B3-3056-F2FF-B0DE9FD85434}"/>
              </a:ext>
            </a:extLst>
          </p:cNvPr>
          <p:cNvCxnSpPr/>
          <p:nvPr/>
        </p:nvCxnSpPr>
        <p:spPr>
          <a:xfrm flipV="1">
            <a:off x="5991593" y="1218128"/>
            <a:ext cx="384432" cy="2478805"/>
          </a:xfrm>
          <a:prstGeom prst="bentConnector3">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A4C66A9B-CF92-8203-72FC-D6F962FD98CE}"/>
              </a:ext>
            </a:extLst>
          </p:cNvPr>
          <p:cNvCxnSpPr>
            <a:cxnSpLocks/>
          </p:cNvCxnSpPr>
          <p:nvPr/>
        </p:nvCxnSpPr>
        <p:spPr>
          <a:xfrm>
            <a:off x="7620953" y="3696933"/>
            <a:ext cx="384430"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4688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71358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YNOPSYS:STMTNUMBER" val="1"/>
  <p:tag name="SYNOPSYS:CONSTMT" val="1"/>
</p:tagLst>
</file>

<file path=ppt/tags/tag10.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11.xml><?xml version="1.0" encoding="utf-8"?>
<p:tagLst xmlns:a="http://schemas.openxmlformats.org/drawingml/2006/main" xmlns:r="http://schemas.openxmlformats.org/officeDocument/2006/relationships" xmlns:p="http://schemas.openxmlformats.org/presentationml/2006/main">
  <p:tag name="SYNOPSYS-SHAPE" val="Y"/>
</p:tagLst>
</file>

<file path=ppt/tags/tag12.xml><?xml version="1.0" encoding="utf-8"?>
<p:tagLst xmlns:a="http://schemas.openxmlformats.org/drawingml/2006/main" xmlns:r="http://schemas.openxmlformats.org/officeDocument/2006/relationships" xmlns:p="http://schemas.openxmlformats.org/presentationml/2006/main">
  <p:tag name="SYNOPSYS-SHAPE" val="Y"/>
</p:tagLst>
</file>

<file path=ppt/tags/tag13.xml><?xml version="1.0" encoding="utf-8"?>
<p:tagLst xmlns:a="http://schemas.openxmlformats.org/drawingml/2006/main" xmlns:r="http://schemas.openxmlformats.org/officeDocument/2006/relationships" xmlns:p="http://schemas.openxmlformats.org/presentationml/2006/main">
  <p:tag name="SYNOPSYS-SHAPE" val="Y"/>
</p:tagLst>
</file>

<file path=ppt/tags/tag14.xml><?xml version="1.0" encoding="utf-8"?>
<p:tagLst xmlns:a="http://schemas.openxmlformats.org/drawingml/2006/main" xmlns:r="http://schemas.openxmlformats.org/officeDocument/2006/relationships" xmlns:p="http://schemas.openxmlformats.org/presentationml/2006/main">
  <p:tag name="SYNOPSYS-SHAPE" val="Y"/>
</p:tagLst>
</file>

<file path=ppt/tags/tag15.xml><?xml version="1.0" encoding="utf-8"?>
<p:tagLst xmlns:a="http://schemas.openxmlformats.org/drawingml/2006/main" xmlns:r="http://schemas.openxmlformats.org/officeDocument/2006/relationships" xmlns:p="http://schemas.openxmlformats.org/presentationml/2006/main">
  <p:tag name="SYNOPSYS-SHAPE" val="Y"/>
</p:tagLst>
</file>

<file path=ppt/tags/tag16.xml><?xml version="1.0" encoding="utf-8"?>
<p:tagLst xmlns:a="http://schemas.openxmlformats.org/drawingml/2006/main" xmlns:r="http://schemas.openxmlformats.org/officeDocument/2006/relationships" xmlns:p="http://schemas.openxmlformats.org/presentationml/2006/main">
  <p:tag name="SYNOPSYS-SHAPE" val="Y"/>
</p:tagLst>
</file>

<file path=ppt/tags/tag17.xml><?xml version="1.0" encoding="utf-8"?>
<p:tagLst xmlns:a="http://schemas.openxmlformats.org/drawingml/2006/main" xmlns:r="http://schemas.openxmlformats.org/officeDocument/2006/relationships" xmlns:p="http://schemas.openxmlformats.org/presentationml/2006/main">
  <p:tag name="SYNOPSYS-SHAPE" val="Y"/>
</p:tagLst>
</file>

<file path=ppt/tags/tag18.xml><?xml version="1.0" encoding="utf-8"?>
<p:tagLst xmlns:a="http://schemas.openxmlformats.org/drawingml/2006/main" xmlns:r="http://schemas.openxmlformats.org/officeDocument/2006/relationships" xmlns:p="http://schemas.openxmlformats.org/presentationml/2006/main">
  <p:tag name="SYNOPSYS-SHAPE" val="Y"/>
</p:tagLst>
</file>

<file path=ppt/tags/tag19.xml><?xml version="1.0" encoding="utf-8"?>
<p:tagLst xmlns:a="http://schemas.openxmlformats.org/drawingml/2006/main" xmlns:r="http://schemas.openxmlformats.org/officeDocument/2006/relationships" xmlns:p="http://schemas.openxmlformats.org/presentationml/2006/main">
  <p:tag name="SYNOPSYS-SHAPE" val="Y"/>
</p:tagLst>
</file>

<file path=ppt/tags/tag2.xml><?xml version="1.0" encoding="utf-8"?>
<p:tagLst xmlns:a="http://schemas.openxmlformats.org/drawingml/2006/main" xmlns:r="http://schemas.openxmlformats.org/officeDocument/2006/relationships" xmlns:p="http://schemas.openxmlformats.org/presentationml/2006/main">
  <p:tag name="SYNOPSYS-SHAPE" val="Y"/>
</p:tagLst>
</file>

<file path=ppt/tags/tag20.xml><?xml version="1.0" encoding="utf-8"?>
<p:tagLst xmlns:a="http://schemas.openxmlformats.org/drawingml/2006/main" xmlns:r="http://schemas.openxmlformats.org/officeDocument/2006/relationships" xmlns:p="http://schemas.openxmlformats.org/presentationml/2006/main">
  <p:tag name="SYNOPSYS-SHAPE" val="Y"/>
</p:tagLst>
</file>

<file path=ppt/tags/tag21.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2.xml><?xml version="1.0" encoding="utf-8"?>
<p:tagLst xmlns:a="http://schemas.openxmlformats.org/drawingml/2006/main" xmlns:r="http://schemas.openxmlformats.org/officeDocument/2006/relationships" xmlns:p="http://schemas.openxmlformats.org/presentationml/2006/main">
  <p:tag name="SYNOPSYS-SHAPE" val="Y"/>
</p:tagLst>
</file>

<file path=ppt/tags/tag23.xml><?xml version="1.0" encoding="utf-8"?>
<p:tagLst xmlns:a="http://schemas.openxmlformats.org/drawingml/2006/main" xmlns:r="http://schemas.openxmlformats.org/officeDocument/2006/relationships" xmlns:p="http://schemas.openxmlformats.org/presentationml/2006/main">
  <p:tag name="SYNOPSYS-SHAPE" val="Y"/>
</p:tagLst>
</file>

<file path=ppt/tags/tag24.xml><?xml version="1.0" encoding="utf-8"?>
<p:tagLst xmlns:a="http://schemas.openxmlformats.org/drawingml/2006/main" xmlns:r="http://schemas.openxmlformats.org/officeDocument/2006/relationships" xmlns:p="http://schemas.openxmlformats.org/presentationml/2006/main">
  <p:tag name="SYNOPSYS-SHAPE" val="Y"/>
</p:tagLst>
</file>

<file path=ppt/tags/tag25.xml><?xml version="1.0" encoding="utf-8"?>
<p:tagLst xmlns:a="http://schemas.openxmlformats.org/drawingml/2006/main" xmlns:r="http://schemas.openxmlformats.org/officeDocument/2006/relationships" xmlns:p="http://schemas.openxmlformats.org/presentationml/2006/main">
  <p:tag name="SYNOPSYS-SHAPE" val="Y"/>
</p:tagLst>
</file>

<file path=ppt/tags/tag26.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7.xml><?xml version="1.0" encoding="utf-8"?>
<p:tagLst xmlns:a="http://schemas.openxmlformats.org/drawingml/2006/main" xmlns:r="http://schemas.openxmlformats.org/officeDocument/2006/relationships" xmlns:p="http://schemas.openxmlformats.org/presentationml/2006/main">
  <p:tag name="SYNOPSYS-SHAPE" val="Y"/>
</p:tagLst>
</file>

<file path=ppt/tags/tag2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9.xml><?xml version="1.0" encoding="utf-8"?>
<p:tagLst xmlns:a="http://schemas.openxmlformats.org/drawingml/2006/main" xmlns:r="http://schemas.openxmlformats.org/officeDocument/2006/relationships" xmlns:p="http://schemas.openxmlformats.org/presentationml/2006/main">
  <p:tag name="SYNOPSYS-SHAPE" val="Y"/>
</p:tagLst>
</file>

<file path=ppt/tags/tag3.xml><?xml version="1.0" encoding="utf-8"?>
<p:tagLst xmlns:a="http://schemas.openxmlformats.org/drawingml/2006/main" xmlns:r="http://schemas.openxmlformats.org/officeDocument/2006/relationships" xmlns:p="http://schemas.openxmlformats.org/presentationml/2006/main">
  <p:tag name="SYNOPSYS-SHAPE" val="Y"/>
</p:tagLst>
</file>

<file path=ppt/tags/tag30.xml><?xml version="1.0" encoding="utf-8"?>
<p:tagLst xmlns:a="http://schemas.openxmlformats.org/drawingml/2006/main" xmlns:r="http://schemas.openxmlformats.org/officeDocument/2006/relationships" xmlns:p="http://schemas.openxmlformats.org/presentationml/2006/main">
  <p:tag name="SYNOPSYS-SHAPE" val="Y"/>
</p:tagLst>
</file>

<file path=ppt/tags/tag31.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2.xml><?xml version="1.0" encoding="utf-8"?>
<p:tagLst xmlns:a="http://schemas.openxmlformats.org/drawingml/2006/main" xmlns:r="http://schemas.openxmlformats.org/officeDocument/2006/relationships" xmlns:p="http://schemas.openxmlformats.org/presentationml/2006/main">
  <p:tag name="SYNOPSYS-SHAPE" val="Y"/>
</p:tagLst>
</file>

<file path=ppt/tags/tag33.xml><?xml version="1.0" encoding="utf-8"?>
<p:tagLst xmlns:a="http://schemas.openxmlformats.org/drawingml/2006/main" xmlns:r="http://schemas.openxmlformats.org/officeDocument/2006/relationships" xmlns:p="http://schemas.openxmlformats.org/presentationml/2006/main">
  <p:tag name="SYNOPSYS-SHAPE" val="Y"/>
</p:tagLst>
</file>

<file path=ppt/tags/tag34.xml><?xml version="1.0" encoding="utf-8"?>
<p:tagLst xmlns:a="http://schemas.openxmlformats.org/drawingml/2006/main" xmlns:r="http://schemas.openxmlformats.org/officeDocument/2006/relationships" xmlns:p="http://schemas.openxmlformats.org/presentationml/2006/main">
  <p:tag name="SYNOPSYS-SHAPE" val="Y"/>
</p:tagLst>
</file>

<file path=ppt/tags/tag35.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6.xml><?xml version="1.0" encoding="utf-8"?>
<p:tagLst xmlns:a="http://schemas.openxmlformats.org/drawingml/2006/main" xmlns:r="http://schemas.openxmlformats.org/officeDocument/2006/relationships" xmlns:p="http://schemas.openxmlformats.org/presentationml/2006/main">
  <p:tag name="SYNOPSYS-SHAPE" val="Y"/>
</p:tagLst>
</file>

<file path=ppt/tags/tag37.xml><?xml version="1.0" encoding="utf-8"?>
<p:tagLst xmlns:a="http://schemas.openxmlformats.org/drawingml/2006/main" xmlns:r="http://schemas.openxmlformats.org/officeDocument/2006/relationships" xmlns:p="http://schemas.openxmlformats.org/presentationml/2006/main">
  <p:tag name="SYNOPSYS-SHAPE" val="Y"/>
</p:tagLst>
</file>

<file path=ppt/tags/tag3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9.xml><?xml version="1.0" encoding="utf-8"?>
<p:tagLst xmlns:a="http://schemas.openxmlformats.org/drawingml/2006/main" xmlns:r="http://schemas.openxmlformats.org/officeDocument/2006/relationships" xmlns:p="http://schemas.openxmlformats.org/presentationml/2006/main">
  <p:tag name="SYNOPSYS-SHAPE" val="Y"/>
</p:tagLst>
</file>

<file path=ppt/tags/tag4.xml><?xml version="1.0" encoding="utf-8"?>
<p:tagLst xmlns:a="http://schemas.openxmlformats.org/drawingml/2006/main" xmlns:r="http://schemas.openxmlformats.org/officeDocument/2006/relationships" xmlns:p="http://schemas.openxmlformats.org/presentationml/2006/main">
  <p:tag name="SYNOPSYS-SHAPE" val="Y"/>
</p:tagLst>
</file>

<file path=ppt/tags/tag40.xml><?xml version="1.0" encoding="utf-8"?>
<p:tagLst xmlns:a="http://schemas.openxmlformats.org/drawingml/2006/main" xmlns:r="http://schemas.openxmlformats.org/officeDocument/2006/relationships" xmlns:p="http://schemas.openxmlformats.org/presentationml/2006/main">
  <p:tag name="SYNOPSYS-SHAPE" val="Y"/>
</p:tagLst>
</file>

<file path=ppt/tags/tag41.xml><?xml version="1.0" encoding="utf-8"?>
<p:tagLst xmlns:a="http://schemas.openxmlformats.org/drawingml/2006/main" xmlns:r="http://schemas.openxmlformats.org/officeDocument/2006/relationships" xmlns:p="http://schemas.openxmlformats.org/presentationml/2006/main">
  <p:tag name="SYNOPSYS-SHAPE" val="Y"/>
</p:tagLst>
</file>

<file path=ppt/tags/tag42.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43.xml><?xml version="1.0" encoding="utf-8"?>
<p:tagLst xmlns:a="http://schemas.openxmlformats.org/drawingml/2006/main" xmlns:r="http://schemas.openxmlformats.org/officeDocument/2006/relationships" xmlns:p="http://schemas.openxmlformats.org/presentationml/2006/main">
  <p:tag name="SYNOPSYS-SHAPE" val="Y"/>
</p:tagLst>
</file>

<file path=ppt/tags/tag44.xml><?xml version="1.0" encoding="utf-8"?>
<p:tagLst xmlns:a="http://schemas.openxmlformats.org/drawingml/2006/main" xmlns:r="http://schemas.openxmlformats.org/officeDocument/2006/relationships" xmlns:p="http://schemas.openxmlformats.org/presentationml/2006/main">
  <p:tag name="SYNOPSYS-SHAPE" val="Y"/>
</p:tagLst>
</file>

<file path=ppt/tags/tag45.xml><?xml version="1.0" encoding="utf-8"?>
<p:tagLst xmlns:a="http://schemas.openxmlformats.org/drawingml/2006/main" xmlns:r="http://schemas.openxmlformats.org/officeDocument/2006/relationships" xmlns:p="http://schemas.openxmlformats.org/presentationml/2006/main">
  <p:tag name="SYNOPSYS-SHAPE" val="Y"/>
</p:tagLst>
</file>

<file path=ppt/tags/tag46.xml><?xml version="1.0" encoding="utf-8"?>
<p:tagLst xmlns:a="http://schemas.openxmlformats.org/drawingml/2006/main" xmlns:r="http://schemas.openxmlformats.org/officeDocument/2006/relationships" xmlns:p="http://schemas.openxmlformats.org/presentationml/2006/main">
  <p:tag name="SYNOPSYS-SHAPE" val="Y"/>
</p:tagLst>
</file>

<file path=ppt/tags/tag4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48.xml><?xml version="1.0" encoding="utf-8"?>
<p:tagLst xmlns:a="http://schemas.openxmlformats.org/drawingml/2006/main" xmlns:r="http://schemas.openxmlformats.org/officeDocument/2006/relationships" xmlns:p="http://schemas.openxmlformats.org/presentationml/2006/main">
  <p:tag name="SYNOPSYS-SHAPE" val="Y"/>
</p:tagLst>
</file>

<file path=ppt/tags/tag49.xml><?xml version="1.0" encoding="utf-8"?>
<p:tagLst xmlns:a="http://schemas.openxmlformats.org/drawingml/2006/main" xmlns:r="http://schemas.openxmlformats.org/officeDocument/2006/relationships" xmlns:p="http://schemas.openxmlformats.org/presentationml/2006/main">
  <p:tag name="SYNOPSYS-SHAPE" val="Y"/>
</p:tagLst>
</file>

<file path=ppt/tags/tag5.xml><?xml version="1.0" encoding="utf-8"?>
<p:tagLst xmlns:a="http://schemas.openxmlformats.org/drawingml/2006/main" xmlns:r="http://schemas.openxmlformats.org/officeDocument/2006/relationships" xmlns:p="http://schemas.openxmlformats.org/presentationml/2006/main">
  <p:tag name="SYNOPSYS-SHAPE" val="Y"/>
</p:tagLst>
</file>

<file path=ppt/tags/tag50.xml><?xml version="1.0" encoding="utf-8"?>
<p:tagLst xmlns:a="http://schemas.openxmlformats.org/drawingml/2006/main" xmlns:r="http://schemas.openxmlformats.org/officeDocument/2006/relationships" xmlns:p="http://schemas.openxmlformats.org/presentationml/2006/main">
  <p:tag name="SYNOPSYS-SHAPE" val="Y"/>
</p:tagLst>
</file>

<file path=ppt/tags/tag51.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52.xml><?xml version="1.0" encoding="utf-8"?>
<p:tagLst xmlns:a="http://schemas.openxmlformats.org/drawingml/2006/main" xmlns:r="http://schemas.openxmlformats.org/officeDocument/2006/relationships" xmlns:p="http://schemas.openxmlformats.org/presentationml/2006/main">
  <p:tag name="SYNOPSYS-SHAPE" val="Y"/>
</p:tagLst>
</file>

<file path=ppt/tags/tag53.xml><?xml version="1.0" encoding="utf-8"?>
<p:tagLst xmlns:a="http://schemas.openxmlformats.org/drawingml/2006/main" xmlns:r="http://schemas.openxmlformats.org/officeDocument/2006/relationships" xmlns:p="http://schemas.openxmlformats.org/presentationml/2006/main">
  <p:tag name="SYNOPSYS-SHAPE" val="Y"/>
</p:tagLst>
</file>

<file path=ppt/tags/tag54.xml><?xml version="1.0" encoding="utf-8"?>
<p:tagLst xmlns:a="http://schemas.openxmlformats.org/drawingml/2006/main" xmlns:r="http://schemas.openxmlformats.org/officeDocument/2006/relationships" xmlns:p="http://schemas.openxmlformats.org/presentationml/2006/main">
  <p:tag name="SYNOPSYS-SHAPE" val="Y"/>
</p:tagLst>
</file>

<file path=ppt/tags/tag55.xml><?xml version="1.0" encoding="utf-8"?>
<p:tagLst xmlns:a="http://schemas.openxmlformats.org/drawingml/2006/main" xmlns:r="http://schemas.openxmlformats.org/officeDocument/2006/relationships" xmlns:p="http://schemas.openxmlformats.org/presentationml/2006/main">
  <p:tag name="SYNOPSYS-SHAPE" val="Y"/>
</p:tagLst>
</file>

<file path=ppt/tags/tag56.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57.xml><?xml version="1.0" encoding="utf-8"?>
<p:tagLst xmlns:a="http://schemas.openxmlformats.org/drawingml/2006/main" xmlns:r="http://schemas.openxmlformats.org/officeDocument/2006/relationships" xmlns:p="http://schemas.openxmlformats.org/presentationml/2006/main">
  <p:tag name="SYNOPSYS-SHAPE" val="Y"/>
</p:tagLst>
</file>

<file path=ppt/tags/tag58.xml><?xml version="1.0" encoding="utf-8"?>
<p:tagLst xmlns:a="http://schemas.openxmlformats.org/drawingml/2006/main" xmlns:r="http://schemas.openxmlformats.org/officeDocument/2006/relationships" xmlns:p="http://schemas.openxmlformats.org/presentationml/2006/main">
  <p:tag name="SYNOPSYS-SHAPE" val="Y"/>
</p:tagLst>
</file>

<file path=ppt/tags/tag59.xml><?xml version="1.0" encoding="utf-8"?>
<p:tagLst xmlns:a="http://schemas.openxmlformats.org/drawingml/2006/main" xmlns:r="http://schemas.openxmlformats.org/officeDocument/2006/relationships" xmlns:p="http://schemas.openxmlformats.org/presentationml/2006/main">
  <p:tag name="SYNOPSYS-SHAPE" val="Y"/>
</p:tagLst>
</file>

<file path=ppt/tags/tag6.xml><?xml version="1.0" encoding="utf-8"?>
<p:tagLst xmlns:a="http://schemas.openxmlformats.org/drawingml/2006/main" xmlns:r="http://schemas.openxmlformats.org/officeDocument/2006/relationships" xmlns:p="http://schemas.openxmlformats.org/presentationml/2006/main">
  <p:tag name="SYNOPSYS-TEMPLATE-001" val="9/10/2018 5:47:52 PM"/>
  <p:tag name="SYNOPSYS-SHAPE" val="Y"/>
</p:tagLst>
</file>

<file path=ppt/tags/tag60.xml><?xml version="1.0" encoding="utf-8"?>
<p:tagLst xmlns:a="http://schemas.openxmlformats.org/drawingml/2006/main" xmlns:r="http://schemas.openxmlformats.org/officeDocument/2006/relationships" xmlns:p="http://schemas.openxmlformats.org/presentationml/2006/main">
  <p:tag name="SYNOPSYS-SHAPE" val="Y"/>
</p:tagLst>
</file>

<file path=ppt/tags/tag61.xml><?xml version="1.0" encoding="utf-8"?>
<p:tagLst xmlns:a="http://schemas.openxmlformats.org/drawingml/2006/main" xmlns:r="http://schemas.openxmlformats.org/officeDocument/2006/relationships" xmlns:p="http://schemas.openxmlformats.org/presentationml/2006/main">
  <p:tag name="SYNOPSYS-SHAPE" val="Y"/>
</p:tagLst>
</file>

<file path=ppt/tags/tag62.xml><?xml version="1.0" encoding="utf-8"?>
<p:tagLst xmlns:a="http://schemas.openxmlformats.org/drawingml/2006/main" xmlns:r="http://schemas.openxmlformats.org/officeDocument/2006/relationships" xmlns:p="http://schemas.openxmlformats.org/presentationml/2006/main">
  <p:tag name="SYNOPSYS-SHAPE" val="Y"/>
</p:tagLst>
</file>

<file path=ppt/tags/tag63.xml><?xml version="1.0" encoding="utf-8"?>
<p:tagLst xmlns:a="http://schemas.openxmlformats.org/drawingml/2006/main" xmlns:r="http://schemas.openxmlformats.org/officeDocument/2006/relationships" xmlns:p="http://schemas.openxmlformats.org/presentationml/2006/main">
  <p:tag name="SYNOPSYS-SHAPE" val="Y"/>
</p:tagLst>
</file>

<file path=ppt/tags/tag64.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65.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66.xml><?xml version="1.0" encoding="utf-8"?>
<p:tagLst xmlns:a="http://schemas.openxmlformats.org/drawingml/2006/main" xmlns:r="http://schemas.openxmlformats.org/officeDocument/2006/relationships" xmlns:p="http://schemas.openxmlformats.org/presentationml/2006/main">
  <p:tag name="SYNOPSYS-SHAPE" val="Y"/>
</p:tagLst>
</file>

<file path=ppt/tags/tag67.xml><?xml version="1.0" encoding="utf-8"?>
<p:tagLst xmlns:a="http://schemas.openxmlformats.org/drawingml/2006/main" xmlns:r="http://schemas.openxmlformats.org/officeDocument/2006/relationships" xmlns:p="http://schemas.openxmlformats.org/presentationml/2006/main">
  <p:tag name="SYNOPSYS-SHAPE" val="Y"/>
</p:tagLst>
</file>

<file path=ppt/tags/tag68.xml><?xml version="1.0" encoding="utf-8"?>
<p:tagLst xmlns:a="http://schemas.openxmlformats.org/drawingml/2006/main" xmlns:r="http://schemas.openxmlformats.org/officeDocument/2006/relationships" xmlns:p="http://schemas.openxmlformats.org/presentationml/2006/main">
  <p:tag name="SYNOPSYS-SHAPE" val="Y"/>
</p:tagLst>
</file>

<file path=ppt/tags/tag69.xml><?xml version="1.0" encoding="utf-8"?>
<p:tagLst xmlns:a="http://schemas.openxmlformats.org/drawingml/2006/main" xmlns:r="http://schemas.openxmlformats.org/officeDocument/2006/relationships" xmlns:p="http://schemas.openxmlformats.org/presentationml/2006/main">
  <p:tag name="SYNOPSYS-SHAPE" val="Y"/>
</p:tagLst>
</file>

<file path=ppt/tags/tag7.xml><?xml version="1.0" encoding="utf-8"?>
<p:tagLst xmlns:a="http://schemas.openxmlformats.org/drawingml/2006/main" xmlns:r="http://schemas.openxmlformats.org/officeDocument/2006/relationships" xmlns:p="http://schemas.openxmlformats.org/presentationml/2006/main">
  <p:tag name="SYNOPSYS-SHAPE" val="Y"/>
</p:tagLst>
</file>

<file path=ppt/tags/tag70.xml><?xml version="1.0" encoding="utf-8"?>
<p:tagLst xmlns:a="http://schemas.openxmlformats.org/drawingml/2006/main" xmlns:r="http://schemas.openxmlformats.org/officeDocument/2006/relationships" xmlns:p="http://schemas.openxmlformats.org/presentationml/2006/main">
  <p:tag name="SYNOPSYS:CONSTMT" val="1"/>
</p:tagLst>
</file>

<file path=ppt/tags/tag8.xml><?xml version="1.0" encoding="utf-8"?>
<p:tagLst xmlns:a="http://schemas.openxmlformats.org/drawingml/2006/main" xmlns:r="http://schemas.openxmlformats.org/officeDocument/2006/relationships" xmlns:p="http://schemas.openxmlformats.org/presentationml/2006/main">
  <p:tag name="SYNOPSYS-SHAPE" val="Y"/>
</p:tagLst>
</file>

<file path=ppt/tags/tag9.xml><?xml version="1.0" encoding="utf-8"?>
<p:tagLst xmlns:a="http://schemas.openxmlformats.org/drawingml/2006/main" xmlns:r="http://schemas.openxmlformats.org/officeDocument/2006/relationships" xmlns:p="http://schemas.openxmlformats.org/presentationml/2006/main">
  <p:tag name="SYNOPSYS-SHAPE" val="Y"/>
</p:tagLst>
</file>

<file path=ppt/theme/theme1.xml><?xml version="1.0" encoding="utf-8"?>
<a:theme xmlns:a="http://schemas.openxmlformats.org/drawingml/2006/main" name="Synopsys_2022">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Presentation1" id="{C786AF0A-BB5A-4EEF-AB06-9C91FE5547CA}" vid="{A62AE42F-8995-429C-9E01-B8300DD97086}"/>
    </a:ext>
  </a:extLst>
</a:theme>
</file>

<file path=ppt/theme/theme2.xml><?xml version="1.0" encoding="utf-8"?>
<a:theme xmlns:a="http://schemas.openxmlformats.org/drawingml/2006/main" name="Office Theme">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5154EF9643247A4B9B5F4B6442AD5" ma:contentTypeVersion="1" ma:contentTypeDescription="Create a new document." ma:contentTypeScope="" ma:versionID="510a0e1104d4d37ef20dfd997d9992db">
  <xsd:schema xmlns:xsd="http://www.w3.org/2001/XMLSchema" xmlns:xs="http://www.w3.org/2001/XMLSchema" xmlns:p="http://schemas.microsoft.com/office/2006/metadata/properties" xmlns:ns2="49a709bb-1a2c-441e-b04a-3a30362613c0" targetNamespace="http://schemas.microsoft.com/office/2006/metadata/properties" ma:root="true" ma:fieldsID="1886cc2548bc6f3c292d77d067cc6637" ns2:_="">
    <xsd:import namespace="49a709bb-1a2c-441e-b04a-3a30362613c0"/>
    <xsd:element name="properties">
      <xsd:complexType>
        <xsd:sequence>
          <xsd:element name="documentManagement">
            <xsd:complexType>
              <xsd:all>
                <xsd:element ref="ns2:List_x0020_Order"/>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a709bb-1a2c-441e-b04a-3a30362613c0" elementFormDefault="qualified">
    <xsd:import namespace="http://schemas.microsoft.com/office/2006/documentManagement/types"/>
    <xsd:import namespace="http://schemas.microsoft.com/office/infopath/2007/PartnerControls"/>
    <xsd:element name="List_x0020_Order" ma:index="8" ma:displayName="List Order" ma:indexed="true" ma:internalName="List_x0020_Order" ma:percentage="FALS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ist_x0020_Order xmlns="49a709bb-1a2c-441e-b04a-3a30362613c0">15</List_x0020_Order>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115FF5-E700-4CEB-8ACB-70E55BD5D7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9a709bb-1a2c-441e-b04a-3a30362613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625E540-4F59-484A-9C26-1886F3CE10F1}">
  <ds:schemaRefs>
    <ds:schemaRef ds:uri="http://purl.org/dc/elements/1.1/"/>
    <ds:schemaRef ds:uri="http://schemas.openxmlformats.org/package/2006/metadata/core-properties"/>
    <ds:schemaRef ds:uri="http://schemas.microsoft.com/office/2006/documentManagement/types"/>
    <ds:schemaRef ds:uri="49a709bb-1a2c-441e-b04a-3a30362613c0"/>
    <ds:schemaRef ds:uri="http://schemas.microsoft.com/office/2006/metadata/properties"/>
    <ds:schemaRef ds:uri="http://purl.org/dc/terms/"/>
    <ds:schemaRef ds:uri="http://www.w3.org/XML/1998/namespace"/>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7DAFEF24-1446-44D7-B529-704DA786D762}">
  <ds:schemaRefs>
    <ds:schemaRef ds:uri="http://schemas.microsoft.com/sharepoint/v3/contenttype/forms"/>
  </ds:schemaRefs>
</ds:datastoreItem>
</file>

<file path=docMetadata/LabelInfo.xml><?xml version="1.0" encoding="utf-8"?>
<clbl:labelList xmlns:clbl="http://schemas.microsoft.com/office/2020/mipLabelMetadata">
  <clbl:label id="{c33c9f88-1eb7-4099-9700-16013fd9e8aa}" enabled="0" method="" siteId="{c33c9f88-1eb7-4099-9700-16013fd9e8aa}" removed="1"/>
</clbl:labelList>
</file>

<file path=docProps/app.xml><?xml version="1.0" encoding="utf-8"?>
<Properties xmlns="http://schemas.openxmlformats.org/officeDocument/2006/extended-properties" xmlns:vt="http://schemas.openxmlformats.org/officeDocument/2006/docPropsVTypes">
  <Template>blank</Template>
  <TotalTime>2134</TotalTime>
  <Words>86</Words>
  <Application>Microsoft Office PowerPoint</Application>
  <PresentationFormat>Widescreen</PresentationFormat>
  <Paragraphs>74</Paragraphs>
  <Slides>3</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vt:i4>
      </vt:variant>
    </vt:vector>
  </HeadingPairs>
  <TitlesOfParts>
    <vt:vector size="5" baseType="lpstr">
      <vt:lpstr>Arial</vt:lpstr>
      <vt:lpstr>Synopsys_2022</vt:lpstr>
      <vt:lpstr>PowerPoint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dc:title>
  <dc:creator>Elen Tonoyan</dc:creator>
  <cp:lastModifiedBy>Elen Tonoyan</cp:lastModifiedBy>
  <cp:revision>1</cp:revision>
  <dcterms:created xsi:type="dcterms:W3CDTF">2022-10-07T11:24:01Z</dcterms:created>
  <dcterms:modified xsi:type="dcterms:W3CDTF">2023-08-04T07:08:57Z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0x010100BD95154EF9643247A4B9B5F4B6442AD5</vt:lpwstr>
  </property>
</Properties>
</file>