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8"/>
  </p:notesMasterIdLst>
  <p:handoutMasterIdLst>
    <p:handoutMasterId r:id="rId9"/>
  </p:handoutMasterIdLst>
  <p:sldIdLst>
    <p:sldId id="256" r:id="rId5"/>
    <p:sldId id="258" r:id="rId6"/>
    <p:sldId id="261" r:id="rId7"/>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7D00F-ED2F-490B-A8A9-C9B80F3CEB27}" v="1" dt="2022-10-08T05:43:4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85" autoAdjust="0"/>
  </p:normalViewPr>
  <p:slideViewPr>
    <p:cSldViewPr snapToGrid="0">
      <p:cViewPr>
        <p:scale>
          <a:sx n="100" d="100"/>
          <a:sy n="100" d="100"/>
        </p:scale>
        <p:origin x="936" y="3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3" d="100"/>
          <a:sy n="103" d="100"/>
        </p:scale>
        <p:origin x="461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 Tonoyan" userId="a081e7e5-dafd-4abb-ad1b-4e186d3e8c55" providerId="ADAL" clId="{8A57D00F-ED2F-490B-A8A9-C9B80F3CEB27}"/>
    <pc:docChg chg="delSld modSld">
      <pc:chgData name="Elen Tonoyan" userId="a081e7e5-dafd-4abb-ad1b-4e186d3e8c55" providerId="ADAL" clId="{8A57D00F-ED2F-490B-A8A9-C9B80F3CEB27}" dt="2022-10-08T06:19:52.794" v="7" actId="47"/>
      <pc:docMkLst>
        <pc:docMk/>
      </pc:docMkLst>
      <pc:sldChg chg="del">
        <pc:chgData name="Elen Tonoyan" userId="a081e7e5-dafd-4abb-ad1b-4e186d3e8c55" providerId="ADAL" clId="{8A57D00F-ED2F-490B-A8A9-C9B80F3CEB27}" dt="2022-10-08T06:19:52.794" v="7" actId="47"/>
        <pc:sldMkLst>
          <pc:docMk/>
          <pc:sldMk cId="3134610541" sldId="259"/>
        </pc:sldMkLst>
      </pc:sldChg>
      <pc:sldChg chg="del">
        <pc:chgData name="Elen Tonoyan" userId="a081e7e5-dafd-4abb-ad1b-4e186d3e8c55" providerId="ADAL" clId="{8A57D00F-ED2F-490B-A8A9-C9B80F3CEB27}" dt="2022-10-08T06:19:51.308" v="6" actId="47"/>
        <pc:sldMkLst>
          <pc:docMk/>
          <pc:sldMk cId="909721312" sldId="260"/>
        </pc:sldMkLst>
      </pc:sldChg>
      <pc:sldChg chg="modSp mod">
        <pc:chgData name="Elen Tonoyan" userId="a081e7e5-dafd-4abb-ad1b-4e186d3e8c55" providerId="ADAL" clId="{8A57D00F-ED2F-490B-A8A9-C9B80F3CEB27}" dt="2022-10-08T05:43:55.788" v="5" actId="1076"/>
        <pc:sldMkLst>
          <pc:docMk/>
          <pc:sldMk cId="2650775417" sldId="261"/>
        </pc:sldMkLst>
        <pc:graphicFrameChg chg="mod">
          <ac:chgData name="Elen Tonoyan" userId="a081e7e5-dafd-4abb-ad1b-4e186d3e8c55" providerId="ADAL" clId="{8A57D00F-ED2F-490B-A8A9-C9B80F3CEB27}" dt="2022-10-08T05:43:43.452" v="1"/>
          <ac:graphicFrameMkLst>
            <pc:docMk/>
            <pc:sldMk cId="2650775417" sldId="261"/>
            <ac:graphicFrameMk id="9" creationId="{A18EA5B7-D9C1-E28B-D9B7-9274D788A202}"/>
          </ac:graphicFrameMkLst>
        </pc:graphicFrameChg>
        <pc:cxnChg chg="mod">
          <ac:chgData name="Elen Tonoyan" userId="a081e7e5-dafd-4abb-ad1b-4e186d3e8c55" providerId="ADAL" clId="{8A57D00F-ED2F-490B-A8A9-C9B80F3CEB27}" dt="2022-10-08T05:43:55.788" v="5" actId="1076"/>
          <ac:cxnSpMkLst>
            <pc:docMk/>
            <pc:sldMk cId="2650775417" sldId="261"/>
            <ac:cxnSpMk id="15" creationId="{8387FD2C-27EF-A166-67A3-3BE34E2CEE13}"/>
          </ac:cxnSpMkLst>
        </pc:cxnChg>
        <pc:cxnChg chg="mod">
          <ac:chgData name="Elen Tonoyan" userId="a081e7e5-dafd-4abb-ad1b-4e186d3e8c55" providerId="ADAL" clId="{8A57D00F-ED2F-490B-A8A9-C9B80F3CEB27}" dt="2022-10-08T05:42:08.934" v="0" actId="1076"/>
          <ac:cxnSpMkLst>
            <pc:docMk/>
            <pc:sldMk cId="2650775417" sldId="261"/>
            <ac:cxnSpMk id="16" creationId="{010AB401-363E-B135-83BC-0B03181B8633}"/>
          </ac:cxnSpMkLst>
        </pc:cxnChg>
        <pc:cxnChg chg="mod">
          <ac:chgData name="Elen Tonoyan" userId="a081e7e5-dafd-4abb-ad1b-4e186d3e8c55" providerId="ADAL" clId="{8A57D00F-ED2F-490B-A8A9-C9B80F3CEB27}" dt="2022-10-08T05:43:53.396" v="4" actId="14100"/>
          <ac:cxnSpMkLst>
            <pc:docMk/>
            <pc:sldMk cId="2650775417" sldId="261"/>
            <ac:cxnSpMk id="20" creationId="{C054F2B8-979E-6A64-D0EB-AA91BB6D292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8B349-40D2-45FD-9A93-0A327EEA32F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516C8AE-F53F-456D-B601-2F629AA5E2B4}">
      <dgm:prSet phldrT="[Text]" custT="1"/>
      <dgm:spPr/>
      <dgm:t>
        <a:bodyPr/>
        <a:lstStyle/>
        <a:p>
          <a:r>
            <a:rPr lang="en-US" sz="1200" dirty="0"/>
            <a:t>Console</a:t>
          </a:r>
        </a:p>
      </dgm:t>
    </dgm:pt>
    <dgm:pt modelId="{A081736C-2ADD-4525-AF5B-82412DF3E32F}" type="parTrans" cxnId="{15E3DE46-C5BA-427F-8B53-FD81D2F85574}">
      <dgm:prSet/>
      <dgm:spPr/>
      <dgm:t>
        <a:bodyPr/>
        <a:lstStyle/>
        <a:p>
          <a:endParaRPr lang="en-US" sz="1200"/>
        </a:p>
      </dgm:t>
    </dgm:pt>
    <dgm:pt modelId="{D8110999-47B5-4072-997E-1A621C2081DF}" type="sibTrans" cxnId="{15E3DE46-C5BA-427F-8B53-FD81D2F85574}">
      <dgm:prSet/>
      <dgm:spPr/>
      <dgm:t>
        <a:bodyPr/>
        <a:lstStyle/>
        <a:p>
          <a:endParaRPr lang="en-US" sz="1200"/>
        </a:p>
      </dgm:t>
    </dgm:pt>
    <dgm:pt modelId="{F8F00018-564D-4023-A413-3C588DD434C1}">
      <dgm:prSet phldrT="[Text]" custT="1"/>
      <dgm:spPr/>
      <dgm:t>
        <a:bodyPr/>
        <a:lstStyle/>
        <a:p>
          <a:r>
            <a:rPr lang="en-US" sz="1200" dirty="0"/>
            <a:t>Action</a:t>
          </a:r>
        </a:p>
      </dgm:t>
    </dgm:pt>
    <dgm:pt modelId="{93F9FC87-E98B-466F-B36D-7FA33F061B3B}" type="parTrans" cxnId="{2D0F7191-946F-41DF-BF16-3834495474EA}">
      <dgm:prSet custT="1"/>
      <dgm:spPr/>
      <dgm:t>
        <a:bodyPr/>
        <a:lstStyle/>
        <a:p>
          <a:endParaRPr lang="en-US" sz="1200"/>
        </a:p>
      </dgm:t>
    </dgm:pt>
    <dgm:pt modelId="{8BCA787E-99B1-4D1C-8950-7E3BBCF72DA7}" type="sibTrans" cxnId="{2D0F7191-946F-41DF-BF16-3834495474EA}">
      <dgm:prSet/>
      <dgm:spPr/>
      <dgm:t>
        <a:bodyPr/>
        <a:lstStyle/>
        <a:p>
          <a:endParaRPr lang="en-US" sz="1200"/>
        </a:p>
      </dgm:t>
    </dgm:pt>
    <dgm:pt modelId="{2CD821FB-5CC6-446B-979A-7E3A0C3D6F60}">
      <dgm:prSet phldrT="[Text]" custT="1"/>
      <dgm:spPr/>
      <dgm:t>
        <a:bodyPr/>
        <a:lstStyle/>
        <a:p>
          <a:r>
            <a:rPr lang="en-US" sz="1200" dirty="0" err="1"/>
            <a:t>SlidesBuilder</a:t>
          </a:r>
          <a:endParaRPr lang="en-US" sz="1200" dirty="0"/>
        </a:p>
      </dgm:t>
    </dgm:pt>
    <dgm:pt modelId="{E9673C5C-1146-43C4-8A40-792D02079883}" type="parTrans" cxnId="{E211690C-5D96-427D-AE11-16EF655A9568}">
      <dgm:prSet custT="1"/>
      <dgm:spPr/>
      <dgm:t>
        <a:bodyPr/>
        <a:lstStyle/>
        <a:p>
          <a:endParaRPr lang="en-US" sz="1200"/>
        </a:p>
      </dgm:t>
    </dgm:pt>
    <dgm:pt modelId="{A628462D-B8CC-479F-9199-6DF5D71C1A5D}" type="sibTrans" cxnId="{E211690C-5D96-427D-AE11-16EF655A9568}">
      <dgm:prSet/>
      <dgm:spPr/>
      <dgm:t>
        <a:bodyPr/>
        <a:lstStyle/>
        <a:p>
          <a:endParaRPr lang="en-US" sz="1200"/>
        </a:p>
      </dgm:t>
    </dgm:pt>
    <dgm:pt modelId="{56F3750C-917B-460B-A10E-D54AA195CF86}">
      <dgm:prSet phldrT="[Text]" custT="1"/>
      <dgm:spPr/>
      <dgm:t>
        <a:bodyPr/>
        <a:lstStyle/>
        <a:p>
          <a:r>
            <a:rPr lang="en-US" sz="1200" dirty="0"/>
            <a:t>Info</a:t>
          </a:r>
        </a:p>
      </dgm:t>
    </dgm:pt>
    <dgm:pt modelId="{53772B29-9119-4B44-B3B7-E5663499AE4B}" type="parTrans" cxnId="{065CA030-A711-4E89-BEC9-25531041F004}">
      <dgm:prSet custT="1"/>
      <dgm:spPr/>
      <dgm:t>
        <a:bodyPr/>
        <a:lstStyle/>
        <a:p>
          <a:endParaRPr lang="en-US" sz="1200"/>
        </a:p>
      </dgm:t>
    </dgm:pt>
    <dgm:pt modelId="{F1ACF6BB-E9E3-4D1A-82D1-7115D8E2D4F3}" type="sibTrans" cxnId="{065CA030-A711-4E89-BEC9-25531041F004}">
      <dgm:prSet/>
      <dgm:spPr/>
      <dgm:t>
        <a:bodyPr/>
        <a:lstStyle/>
        <a:p>
          <a:endParaRPr lang="en-US" sz="1200"/>
        </a:p>
      </dgm:t>
    </dgm:pt>
    <dgm:pt modelId="{6039AB5C-093F-44D1-923D-577B78704EAE}">
      <dgm:prSet phldrT="[Text]" custT="1"/>
      <dgm:spPr/>
      <dgm:t>
        <a:bodyPr/>
        <a:lstStyle/>
        <a:p>
          <a:r>
            <a:rPr lang="en-US" sz="1200" dirty="0"/>
            <a:t>Execution</a:t>
          </a:r>
        </a:p>
      </dgm:t>
    </dgm:pt>
    <dgm:pt modelId="{AAAD113A-0FFA-4CF3-8F45-E283B66C9D01}" type="parTrans" cxnId="{0C325893-5426-4278-B90B-ED022ADBBBE2}">
      <dgm:prSet/>
      <dgm:spPr/>
      <dgm:t>
        <a:bodyPr/>
        <a:lstStyle/>
        <a:p>
          <a:endParaRPr lang="en-US" sz="1200"/>
        </a:p>
      </dgm:t>
    </dgm:pt>
    <dgm:pt modelId="{13B6EE80-786A-4D1E-A29E-9184B30745A1}" type="sibTrans" cxnId="{0C325893-5426-4278-B90B-ED022ADBBBE2}">
      <dgm:prSet/>
      <dgm:spPr/>
      <dgm:t>
        <a:bodyPr/>
        <a:lstStyle/>
        <a:p>
          <a:endParaRPr lang="en-US" sz="1200"/>
        </a:p>
      </dgm:t>
    </dgm:pt>
    <dgm:pt modelId="{F124C622-5392-43DD-ACEC-BE2C43762972}">
      <dgm:prSet phldrT="[Text]" custT="1"/>
      <dgm:spPr/>
      <dgm:t>
        <a:bodyPr/>
        <a:lstStyle/>
        <a:p>
          <a:r>
            <a:rPr lang="en-US" sz="1200" dirty="0" err="1"/>
            <a:t>SlidesContainer</a:t>
          </a:r>
          <a:endParaRPr lang="en-US" sz="1200" dirty="0"/>
        </a:p>
      </dgm:t>
    </dgm:pt>
    <dgm:pt modelId="{2C36B580-C5E4-401D-A0CA-3ECAFE5C32C0}" type="parTrans" cxnId="{FA0A013C-1348-4D07-92AF-1CA897500A90}">
      <dgm:prSet/>
      <dgm:spPr/>
      <dgm:t>
        <a:bodyPr/>
        <a:lstStyle/>
        <a:p>
          <a:endParaRPr lang="en-US"/>
        </a:p>
      </dgm:t>
    </dgm:pt>
    <dgm:pt modelId="{FA557A61-4B58-41C9-BF8C-21661FB680E5}" type="sibTrans" cxnId="{FA0A013C-1348-4D07-92AF-1CA897500A90}">
      <dgm:prSet/>
      <dgm:spPr/>
      <dgm:t>
        <a:bodyPr/>
        <a:lstStyle/>
        <a:p>
          <a:endParaRPr lang="en-US"/>
        </a:p>
      </dgm:t>
    </dgm:pt>
    <dgm:pt modelId="{95D15F52-F06B-4066-B26C-8120EB1D63BE}">
      <dgm:prSet phldrT="[Text]" custT="1"/>
      <dgm:spPr/>
      <dgm:t>
        <a:bodyPr/>
        <a:lstStyle/>
        <a:p>
          <a:r>
            <a:rPr lang="en-US" sz="1200" dirty="0"/>
            <a:t>Persistence</a:t>
          </a:r>
        </a:p>
      </dgm:t>
    </dgm:pt>
    <dgm:pt modelId="{3253CA63-B0CE-4483-B2E9-0583B809F400}" type="parTrans" cxnId="{A47DC806-EE11-4B27-876C-04B8619E2A85}">
      <dgm:prSet/>
      <dgm:spPr/>
      <dgm:t>
        <a:bodyPr/>
        <a:lstStyle/>
        <a:p>
          <a:endParaRPr lang="en-US"/>
        </a:p>
      </dgm:t>
    </dgm:pt>
    <dgm:pt modelId="{2B09E0AD-0FBD-43F1-86A8-B0CB5C4439A5}" type="sibTrans" cxnId="{A47DC806-EE11-4B27-876C-04B8619E2A85}">
      <dgm:prSet/>
      <dgm:spPr/>
      <dgm:t>
        <a:bodyPr/>
        <a:lstStyle/>
        <a:p>
          <a:endParaRPr lang="en-US"/>
        </a:p>
      </dgm:t>
    </dgm:pt>
    <dgm:pt modelId="{4CA86E12-C600-4B85-85A0-9339076FB89C}">
      <dgm:prSet phldrT="[Text]" custT="1"/>
      <dgm:spPr/>
      <dgm:t>
        <a:bodyPr/>
        <a:lstStyle/>
        <a:p>
          <a:r>
            <a:rPr lang="en-US" sz="1200" dirty="0"/>
            <a:t>Result</a:t>
          </a:r>
        </a:p>
      </dgm:t>
    </dgm:pt>
    <dgm:pt modelId="{E5E96DCE-B0C9-494F-A75F-F51FDF656576}" type="parTrans" cxnId="{09A80974-160C-4DE1-9438-50A952355CA1}">
      <dgm:prSet/>
      <dgm:spPr/>
      <dgm:t>
        <a:bodyPr/>
        <a:lstStyle/>
        <a:p>
          <a:endParaRPr lang="en-US"/>
        </a:p>
      </dgm:t>
    </dgm:pt>
    <dgm:pt modelId="{F167BA56-2BC4-4805-A026-6A008B12C6CF}" type="sibTrans" cxnId="{09A80974-160C-4DE1-9438-50A952355CA1}">
      <dgm:prSet/>
      <dgm:spPr/>
      <dgm:t>
        <a:bodyPr/>
        <a:lstStyle/>
        <a:p>
          <a:endParaRPr lang="en-US"/>
        </a:p>
      </dgm:t>
    </dgm:pt>
    <dgm:pt modelId="{4B6F682B-0E4D-492D-8A9E-F66BB2E8452B}" type="pres">
      <dgm:prSet presAssocID="{44A8B349-40D2-45FD-9A93-0A327EEA32FA}" presName="diagram" presStyleCnt="0">
        <dgm:presLayoutVars>
          <dgm:chPref val="1"/>
          <dgm:dir/>
          <dgm:animOne val="branch"/>
          <dgm:animLvl val="lvl"/>
          <dgm:resizeHandles val="exact"/>
        </dgm:presLayoutVars>
      </dgm:prSet>
      <dgm:spPr/>
    </dgm:pt>
    <dgm:pt modelId="{2B35048C-ADE1-4990-A476-C7FCFC5B7FE4}" type="pres">
      <dgm:prSet presAssocID="{6516C8AE-F53F-456D-B601-2F629AA5E2B4}" presName="root1" presStyleCnt="0"/>
      <dgm:spPr/>
    </dgm:pt>
    <dgm:pt modelId="{75D3D107-F8EC-4EBE-8C29-2C942391185E}" type="pres">
      <dgm:prSet presAssocID="{6516C8AE-F53F-456D-B601-2F629AA5E2B4}" presName="LevelOneTextNode" presStyleLbl="node0" presStyleIdx="0" presStyleCnt="3" custLinFactNeighborX="4948" custLinFactNeighborY="463">
        <dgm:presLayoutVars>
          <dgm:chPref val="3"/>
        </dgm:presLayoutVars>
      </dgm:prSet>
      <dgm:spPr/>
    </dgm:pt>
    <dgm:pt modelId="{CB8ED521-4ABA-4964-8584-1D93133560E9}" type="pres">
      <dgm:prSet presAssocID="{6516C8AE-F53F-456D-B601-2F629AA5E2B4}" presName="level2hierChild" presStyleCnt="0"/>
      <dgm:spPr/>
    </dgm:pt>
    <dgm:pt modelId="{53B7815C-78D9-4F6E-9A4B-FB2465761ED0}" type="pres">
      <dgm:prSet presAssocID="{AAAD113A-0FFA-4CF3-8F45-E283B66C9D01}" presName="conn2-1" presStyleLbl="parChTrans1D2" presStyleIdx="0" presStyleCnt="1"/>
      <dgm:spPr/>
    </dgm:pt>
    <dgm:pt modelId="{AB3DCFA3-D957-4C5E-9158-2D418C5F1FE7}" type="pres">
      <dgm:prSet presAssocID="{AAAD113A-0FFA-4CF3-8F45-E283B66C9D01}" presName="connTx" presStyleLbl="parChTrans1D2" presStyleIdx="0" presStyleCnt="1"/>
      <dgm:spPr/>
    </dgm:pt>
    <dgm:pt modelId="{580E22CE-95A2-4548-8134-22C20995C2F5}" type="pres">
      <dgm:prSet presAssocID="{6039AB5C-093F-44D1-923D-577B78704EAE}" presName="root2" presStyleCnt="0"/>
      <dgm:spPr/>
    </dgm:pt>
    <dgm:pt modelId="{A8BB945B-4610-40BD-A6E9-FEE79FA20DD5}" type="pres">
      <dgm:prSet presAssocID="{6039AB5C-093F-44D1-923D-577B78704EAE}" presName="LevelTwoTextNode" presStyleLbl="node2" presStyleIdx="0" presStyleCnt="1">
        <dgm:presLayoutVars>
          <dgm:chPref val="3"/>
        </dgm:presLayoutVars>
      </dgm:prSet>
      <dgm:spPr/>
    </dgm:pt>
    <dgm:pt modelId="{B29A021D-9E7D-47AF-817E-7695E7581845}" type="pres">
      <dgm:prSet presAssocID="{6039AB5C-093F-44D1-923D-577B78704EAE}" presName="level3hierChild" presStyleCnt="0"/>
      <dgm:spPr/>
    </dgm:pt>
    <dgm:pt modelId="{B6D5E9D7-0ADD-4D4F-988D-1BE4E0F134F7}" type="pres">
      <dgm:prSet presAssocID="{93F9FC87-E98B-466F-B36D-7FA33F061B3B}" presName="conn2-1" presStyleLbl="parChTrans1D3" presStyleIdx="0" presStyleCnt="2"/>
      <dgm:spPr/>
    </dgm:pt>
    <dgm:pt modelId="{F6F30A07-3437-4ECD-83E1-5E62BF69831A}" type="pres">
      <dgm:prSet presAssocID="{93F9FC87-E98B-466F-B36D-7FA33F061B3B}" presName="connTx" presStyleLbl="parChTrans1D3" presStyleIdx="0" presStyleCnt="2"/>
      <dgm:spPr/>
    </dgm:pt>
    <dgm:pt modelId="{81A68867-8E4B-4A6F-B810-723D6E0847FA}" type="pres">
      <dgm:prSet presAssocID="{F8F00018-564D-4023-A413-3C588DD434C1}" presName="root2" presStyleCnt="0"/>
      <dgm:spPr/>
    </dgm:pt>
    <dgm:pt modelId="{DF9E375B-F6B5-43D0-BD81-9BF7B880558E}" type="pres">
      <dgm:prSet presAssocID="{F8F00018-564D-4023-A413-3C588DD434C1}" presName="LevelTwoTextNode" presStyleLbl="node3" presStyleIdx="0" presStyleCnt="2">
        <dgm:presLayoutVars>
          <dgm:chPref val="3"/>
        </dgm:presLayoutVars>
      </dgm:prSet>
      <dgm:spPr/>
    </dgm:pt>
    <dgm:pt modelId="{C71AFD83-9930-4184-96B0-1A10D4F7A478}" type="pres">
      <dgm:prSet presAssocID="{F8F00018-564D-4023-A413-3C588DD434C1}" presName="level3hierChild" presStyleCnt="0"/>
      <dgm:spPr/>
    </dgm:pt>
    <dgm:pt modelId="{C7AE7B29-14B0-42A6-B5F5-B0759EEF3AB5}" type="pres">
      <dgm:prSet presAssocID="{E9673C5C-1146-43C4-8A40-792D02079883}" presName="conn2-1" presStyleLbl="parChTrans1D4" presStyleIdx="0" presStyleCnt="2"/>
      <dgm:spPr/>
    </dgm:pt>
    <dgm:pt modelId="{3F644572-E73A-4593-B022-13F331DBAA6F}" type="pres">
      <dgm:prSet presAssocID="{E9673C5C-1146-43C4-8A40-792D02079883}" presName="connTx" presStyleLbl="parChTrans1D4" presStyleIdx="0" presStyleCnt="2"/>
      <dgm:spPr/>
    </dgm:pt>
    <dgm:pt modelId="{B21319E2-0EEF-464E-95CA-42605E58825E}" type="pres">
      <dgm:prSet presAssocID="{2CD821FB-5CC6-446B-979A-7E3A0C3D6F60}" presName="root2" presStyleCnt="0"/>
      <dgm:spPr/>
    </dgm:pt>
    <dgm:pt modelId="{F87E5B65-F936-49D7-A1A0-3224C233BF59}" type="pres">
      <dgm:prSet presAssocID="{2CD821FB-5CC6-446B-979A-7E3A0C3D6F60}" presName="LevelTwoTextNode" presStyleLbl="node4" presStyleIdx="0" presStyleCnt="2">
        <dgm:presLayoutVars>
          <dgm:chPref val="3"/>
        </dgm:presLayoutVars>
      </dgm:prSet>
      <dgm:spPr/>
    </dgm:pt>
    <dgm:pt modelId="{84BA6A95-45A4-4F0F-BF6F-58A45CD40F34}" type="pres">
      <dgm:prSet presAssocID="{2CD821FB-5CC6-446B-979A-7E3A0C3D6F60}" presName="level3hierChild" presStyleCnt="0"/>
      <dgm:spPr/>
    </dgm:pt>
    <dgm:pt modelId="{78C0804C-5B02-419F-92E0-D0983E4F60F5}" type="pres">
      <dgm:prSet presAssocID="{2C36B580-C5E4-401D-A0CA-3ECAFE5C32C0}" presName="conn2-1" presStyleLbl="parChTrans1D4" presStyleIdx="1" presStyleCnt="2"/>
      <dgm:spPr/>
    </dgm:pt>
    <dgm:pt modelId="{A0A83EF0-BA8C-4157-BEBF-E5CBBCE73635}" type="pres">
      <dgm:prSet presAssocID="{2C36B580-C5E4-401D-A0CA-3ECAFE5C32C0}" presName="connTx" presStyleLbl="parChTrans1D4" presStyleIdx="1" presStyleCnt="2"/>
      <dgm:spPr/>
    </dgm:pt>
    <dgm:pt modelId="{C50663D2-5BC3-4DF0-9660-4EC06F7B43F7}" type="pres">
      <dgm:prSet presAssocID="{F124C622-5392-43DD-ACEC-BE2C43762972}" presName="root2" presStyleCnt="0"/>
      <dgm:spPr/>
    </dgm:pt>
    <dgm:pt modelId="{C7BDE808-6036-42AF-8FB0-F194705D88D8}" type="pres">
      <dgm:prSet presAssocID="{F124C622-5392-43DD-ACEC-BE2C43762972}" presName="LevelTwoTextNode" presStyleLbl="node4" presStyleIdx="1" presStyleCnt="2">
        <dgm:presLayoutVars>
          <dgm:chPref val="3"/>
        </dgm:presLayoutVars>
      </dgm:prSet>
      <dgm:spPr/>
    </dgm:pt>
    <dgm:pt modelId="{33A63A23-3F1F-4D46-8EC0-AFCEE198EF7B}" type="pres">
      <dgm:prSet presAssocID="{F124C622-5392-43DD-ACEC-BE2C43762972}" presName="level3hierChild" presStyleCnt="0"/>
      <dgm:spPr/>
    </dgm:pt>
    <dgm:pt modelId="{1F01BC7D-C85D-4B29-ADAC-21F7515981DF}" type="pres">
      <dgm:prSet presAssocID="{53772B29-9119-4B44-B3B7-E5663499AE4B}" presName="conn2-1" presStyleLbl="parChTrans1D3" presStyleIdx="1" presStyleCnt="2"/>
      <dgm:spPr/>
    </dgm:pt>
    <dgm:pt modelId="{DA2C94DF-3058-4F1D-AABE-7ACCB3D6CD4B}" type="pres">
      <dgm:prSet presAssocID="{53772B29-9119-4B44-B3B7-E5663499AE4B}" presName="connTx" presStyleLbl="parChTrans1D3" presStyleIdx="1" presStyleCnt="2"/>
      <dgm:spPr/>
    </dgm:pt>
    <dgm:pt modelId="{434A5C0B-6F75-4DA0-B544-E5EE485B363C}" type="pres">
      <dgm:prSet presAssocID="{56F3750C-917B-460B-A10E-D54AA195CF86}" presName="root2" presStyleCnt="0"/>
      <dgm:spPr/>
    </dgm:pt>
    <dgm:pt modelId="{88818AF9-5B3F-4EA3-942F-931DB3769DB1}" type="pres">
      <dgm:prSet presAssocID="{56F3750C-917B-460B-A10E-D54AA195CF86}" presName="LevelTwoTextNode" presStyleLbl="node3" presStyleIdx="1" presStyleCnt="2">
        <dgm:presLayoutVars>
          <dgm:chPref val="3"/>
        </dgm:presLayoutVars>
      </dgm:prSet>
      <dgm:spPr/>
    </dgm:pt>
    <dgm:pt modelId="{E82C65CD-F980-4613-A471-64C41D27688D}" type="pres">
      <dgm:prSet presAssocID="{56F3750C-917B-460B-A10E-D54AA195CF86}" presName="level3hierChild" presStyleCnt="0"/>
      <dgm:spPr/>
    </dgm:pt>
    <dgm:pt modelId="{8435B3A0-3F1F-4AD7-9CD9-DAFFA80EDFD4}" type="pres">
      <dgm:prSet presAssocID="{95D15F52-F06B-4066-B26C-8120EB1D63BE}" presName="root1" presStyleCnt="0"/>
      <dgm:spPr/>
    </dgm:pt>
    <dgm:pt modelId="{14B1973F-D411-4903-BB6B-7E1713BD39F2}" type="pres">
      <dgm:prSet presAssocID="{95D15F52-F06B-4066-B26C-8120EB1D63BE}" presName="LevelOneTextNode" presStyleLbl="node0" presStyleIdx="1" presStyleCnt="3" custLinFactX="200000" custLinFactNeighborX="273766" custLinFactNeighborY="-53566">
        <dgm:presLayoutVars>
          <dgm:chPref val="3"/>
        </dgm:presLayoutVars>
      </dgm:prSet>
      <dgm:spPr/>
    </dgm:pt>
    <dgm:pt modelId="{5C63B731-7F5F-46DC-82D6-3C530D7F64AE}" type="pres">
      <dgm:prSet presAssocID="{95D15F52-F06B-4066-B26C-8120EB1D63BE}" presName="level2hierChild" presStyleCnt="0"/>
      <dgm:spPr/>
    </dgm:pt>
    <dgm:pt modelId="{E0C31DD9-B2F4-40D5-B391-86A00422B5AF}" type="pres">
      <dgm:prSet presAssocID="{4CA86E12-C600-4B85-85A0-9339076FB89C}" presName="root1" presStyleCnt="0"/>
      <dgm:spPr/>
    </dgm:pt>
    <dgm:pt modelId="{F126F931-9FA9-48B1-97B8-86B7287ED352}" type="pres">
      <dgm:prSet presAssocID="{4CA86E12-C600-4B85-85A0-9339076FB89C}" presName="LevelOneTextNode" presStyleLbl="node0" presStyleIdx="2" presStyleCnt="3" custLinFactX="262195" custLinFactNeighborX="300000" custLinFactNeighborY="-51183">
        <dgm:presLayoutVars>
          <dgm:chPref val="3"/>
        </dgm:presLayoutVars>
      </dgm:prSet>
      <dgm:spPr/>
    </dgm:pt>
    <dgm:pt modelId="{7EC817BF-32D6-4645-AD69-6759A5ADBBBF}" type="pres">
      <dgm:prSet presAssocID="{4CA86E12-C600-4B85-85A0-9339076FB89C}" presName="level2hierChild" presStyleCnt="0"/>
      <dgm:spPr/>
    </dgm:pt>
  </dgm:ptLst>
  <dgm:cxnLst>
    <dgm:cxn modelId="{A47DC806-EE11-4B27-876C-04B8619E2A85}" srcId="{44A8B349-40D2-45FD-9A93-0A327EEA32FA}" destId="{95D15F52-F06B-4066-B26C-8120EB1D63BE}" srcOrd="1" destOrd="0" parTransId="{3253CA63-B0CE-4483-B2E9-0583B809F400}" sibTransId="{2B09E0AD-0FBD-43F1-86A8-B0CB5C4439A5}"/>
    <dgm:cxn modelId="{31E9AD07-75CF-4B4C-B8EA-07B6EE2B60BC}" type="presOf" srcId="{E9673C5C-1146-43C4-8A40-792D02079883}" destId="{C7AE7B29-14B0-42A6-B5F5-B0759EEF3AB5}" srcOrd="0" destOrd="0" presId="urn:microsoft.com/office/officeart/2005/8/layout/hierarchy2"/>
    <dgm:cxn modelId="{E211690C-5D96-427D-AE11-16EF655A9568}" srcId="{F8F00018-564D-4023-A413-3C588DD434C1}" destId="{2CD821FB-5CC6-446B-979A-7E3A0C3D6F60}" srcOrd="0" destOrd="0" parTransId="{E9673C5C-1146-43C4-8A40-792D02079883}" sibTransId="{A628462D-B8CC-479F-9199-6DF5D71C1A5D}"/>
    <dgm:cxn modelId="{9C82E10C-9089-480D-BCF7-7831A059CAAD}" type="presOf" srcId="{F8F00018-564D-4023-A413-3C588DD434C1}" destId="{DF9E375B-F6B5-43D0-BD81-9BF7B880558E}" srcOrd="0" destOrd="0" presId="urn:microsoft.com/office/officeart/2005/8/layout/hierarchy2"/>
    <dgm:cxn modelId="{D6ED4517-8D44-4A80-A3E7-404C83548EA8}" type="presOf" srcId="{93F9FC87-E98B-466F-B36D-7FA33F061B3B}" destId="{F6F30A07-3437-4ECD-83E1-5E62BF69831A}" srcOrd="1" destOrd="0" presId="urn:microsoft.com/office/officeart/2005/8/layout/hierarchy2"/>
    <dgm:cxn modelId="{AD50271F-009A-425E-9B86-55AAADF0DE57}" type="presOf" srcId="{2C36B580-C5E4-401D-A0CA-3ECAFE5C32C0}" destId="{78C0804C-5B02-419F-92E0-D0983E4F60F5}" srcOrd="0" destOrd="0" presId="urn:microsoft.com/office/officeart/2005/8/layout/hierarchy2"/>
    <dgm:cxn modelId="{065CA030-A711-4E89-BEC9-25531041F004}" srcId="{6039AB5C-093F-44D1-923D-577B78704EAE}" destId="{56F3750C-917B-460B-A10E-D54AA195CF86}" srcOrd="1" destOrd="0" parTransId="{53772B29-9119-4B44-B3B7-E5663499AE4B}" sibTransId="{F1ACF6BB-E9E3-4D1A-82D1-7115D8E2D4F3}"/>
    <dgm:cxn modelId="{D80E7937-A70A-4716-BD23-5F9356574FE3}" type="presOf" srcId="{2C36B580-C5E4-401D-A0CA-3ECAFE5C32C0}" destId="{A0A83EF0-BA8C-4157-BEBF-E5CBBCE73635}" srcOrd="1" destOrd="0" presId="urn:microsoft.com/office/officeart/2005/8/layout/hierarchy2"/>
    <dgm:cxn modelId="{FA0A013C-1348-4D07-92AF-1CA897500A90}" srcId="{2CD821FB-5CC6-446B-979A-7E3A0C3D6F60}" destId="{F124C622-5392-43DD-ACEC-BE2C43762972}" srcOrd="0" destOrd="0" parTransId="{2C36B580-C5E4-401D-A0CA-3ECAFE5C32C0}" sibTransId="{FA557A61-4B58-41C9-BF8C-21661FB680E5}"/>
    <dgm:cxn modelId="{2DDD3A43-8C09-439B-B14D-5DFFF732A68E}" type="presOf" srcId="{2CD821FB-5CC6-446B-979A-7E3A0C3D6F60}" destId="{F87E5B65-F936-49D7-A1A0-3224C233BF59}" srcOrd="0" destOrd="0" presId="urn:microsoft.com/office/officeart/2005/8/layout/hierarchy2"/>
    <dgm:cxn modelId="{15E3DE46-C5BA-427F-8B53-FD81D2F85574}" srcId="{44A8B349-40D2-45FD-9A93-0A327EEA32FA}" destId="{6516C8AE-F53F-456D-B601-2F629AA5E2B4}" srcOrd="0" destOrd="0" parTransId="{A081736C-2ADD-4525-AF5B-82412DF3E32F}" sibTransId="{D8110999-47B5-4072-997E-1A621C2081DF}"/>
    <dgm:cxn modelId="{CC334D52-7EB6-42C7-80B5-91EE933EF299}" type="presOf" srcId="{4CA86E12-C600-4B85-85A0-9339076FB89C}" destId="{F126F931-9FA9-48B1-97B8-86B7287ED352}" srcOrd="0" destOrd="0" presId="urn:microsoft.com/office/officeart/2005/8/layout/hierarchy2"/>
    <dgm:cxn modelId="{DCAA6E73-9C70-47E0-90AB-31874093F63A}" type="presOf" srcId="{6039AB5C-093F-44D1-923D-577B78704EAE}" destId="{A8BB945B-4610-40BD-A6E9-FEE79FA20DD5}" srcOrd="0" destOrd="0" presId="urn:microsoft.com/office/officeart/2005/8/layout/hierarchy2"/>
    <dgm:cxn modelId="{09A80974-160C-4DE1-9438-50A952355CA1}" srcId="{44A8B349-40D2-45FD-9A93-0A327EEA32FA}" destId="{4CA86E12-C600-4B85-85A0-9339076FB89C}" srcOrd="2" destOrd="0" parTransId="{E5E96DCE-B0C9-494F-A75F-F51FDF656576}" sibTransId="{F167BA56-2BC4-4805-A026-6A008B12C6CF}"/>
    <dgm:cxn modelId="{E0A2C358-05CC-4479-98C2-172E09B18BFC}" type="presOf" srcId="{E9673C5C-1146-43C4-8A40-792D02079883}" destId="{3F644572-E73A-4593-B022-13F331DBAA6F}" srcOrd="1" destOrd="0" presId="urn:microsoft.com/office/officeart/2005/8/layout/hierarchy2"/>
    <dgm:cxn modelId="{2039E18C-BE08-45CA-9425-4154B3EBCA76}" type="presOf" srcId="{6516C8AE-F53F-456D-B601-2F629AA5E2B4}" destId="{75D3D107-F8EC-4EBE-8C29-2C942391185E}" srcOrd="0" destOrd="0" presId="urn:microsoft.com/office/officeart/2005/8/layout/hierarchy2"/>
    <dgm:cxn modelId="{2D0F7191-946F-41DF-BF16-3834495474EA}" srcId="{6039AB5C-093F-44D1-923D-577B78704EAE}" destId="{F8F00018-564D-4023-A413-3C588DD434C1}" srcOrd="0" destOrd="0" parTransId="{93F9FC87-E98B-466F-B36D-7FA33F061B3B}" sibTransId="{8BCA787E-99B1-4D1C-8950-7E3BBCF72DA7}"/>
    <dgm:cxn modelId="{0C325893-5426-4278-B90B-ED022ADBBBE2}" srcId="{6516C8AE-F53F-456D-B601-2F629AA5E2B4}" destId="{6039AB5C-093F-44D1-923D-577B78704EAE}" srcOrd="0" destOrd="0" parTransId="{AAAD113A-0FFA-4CF3-8F45-E283B66C9D01}" sibTransId="{13B6EE80-786A-4D1E-A29E-9184B30745A1}"/>
    <dgm:cxn modelId="{8F6969A0-05D9-42B8-8E1E-28C00B4C7A34}" type="presOf" srcId="{53772B29-9119-4B44-B3B7-E5663499AE4B}" destId="{1F01BC7D-C85D-4B29-ADAC-21F7515981DF}" srcOrd="0" destOrd="0" presId="urn:microsoft.com/office/officeart/2005/8/layout/hierarchy2"/>
    <dgm:cxn modelId="{81D6D9AE-4AE0-4981-9FEA-8E0143BFF112}" type="presOf" srcId="{95D15F52-F06B-4066-B26C-8120EB1D63BE}" destId="{14B1973F-D411-4903-BB6B-7E1713BD39F2}" srcOrd="0" destOrd="0" presId="urn:microsoft.com/office/officeart/2005/8/layout/hierarchy2"/>
    <dgm:cxn modelId="{DA9505BC-71A1-4F37-B697-F23321659E05}" type="presOf" srcId="{44A8B349-40D2-45FD-9A93-0A327EEA32FA}" destId="{4B6F682B-0E4D-492D-8A9E-F66BB2E8452B}" srcOrd="0" destOrd="0" presId="urn:microsoft.com/office/officeart/2005/8/layout/hierarchy2"/>
    <dgm:cxn modelId="{100836C4-17AA-49A5-94E8-966ACFA1812F}" type="presOf" srcId="{93F9FC87-E98B-466F-B36D-7FA33F061B3B}" destId="{B6D5E9D7-0ADD-4D4F-988D-1BE4E0F134F7}" srcOrd="0" destOrd="0" presId="urn:microsoft.com/office/officeart/2005/8/layout/hierarchy2"/>
    <dgm:cxn modelId="{FFC05DC6-C0C2-4EB9-A46F-C004F3FD00BC}" type="presOf" srcId="{56F3750C-917B-460B-A10E-D54AA195CF86}" destId="{88818AF9-5B3F-4EA3-942F-931DB3769DB1}" srcOrd="0" destOrd="0" presId="urn:microsoft.com/office/officeart/2005/8/layout/hierarchy2"/>
    <dgm:cxn modelId="{9A5816D5-C859-4E5D-90DB-1B611D788A6B}" type="presOf" srcId="{AAAD113A-0FFA-4CF3-8F45-E283B66C9D01}" destId="{53B7815C-78D9-4F6E-9A4B-FB2465761ED0}" srcOrd="0" destOrd="0" presId="urn:microsoft.com/office/officeart/2005/8/layout/hierarchy2"/>
    <dgm:cxn modelId="{6EF8B5E5-B713-4BED-8CA4-3EF2D52BA7BE}" type="presOf" srcId="{F124C622-5392-43DD-ACEC-BE2C43762972}" destId="{C7BDE808-6036-42AF-8FB0-F194705D88D8}" srcOrd="0" destOrd="0" presId="urn:microsoft.com/office/officeart/2005/8/layout/hierarchy2"/>
    <dgm:cxn modelId="{6E9A68EE-44E2-403E-9EED-F568670C3209}" type="presOf" srcId="{53772B29-9119-4B44-B3B7-E5663499AE4B}" destId="{DA2C94DF-3058-4F1D-AABE-7ACCB3D6CD4B}" srcOrd="1" destOrd="0" presId="urn:microsoft.com/office/officeart/2005/8/layout/hierarchy2"/>
    <dgm:cxn modelId="{44A133F7-CFF5-49A0-B393-0ECE8CCA3F94}" type="presOf" srcId="{AAAD113A-0FFA-4CF3-8F45-E283B66C9D01}" destId="{AB3DCFA3-D957-4C5E-9158-2D418C5F1FE7}" srcOrd="1" destOrd="0" presId="urn:microsoft.com/office/officeart/2005/8/layout/hierarchy2"/>
    <dgm:cxn modelId="{48ACEABB-1BA4-41EF-B252-A871FFF75330}" type="presParOf" srcId="{4B6F682B-0E4D-492D-8A9E-F66BB2E8452B}" destId="{2B35048C-ADE1-4990-A476-C7FCFC5B7FE4}" srcOrd="0" destOrd="0" presId="urn:microsoft.com/office/officeart/2005/8/layout/hierarchy2"/>
    <dgm:cxn modelId="{F647CBA8-1149-4385-AB86-51B5DE929C9F}" type="presParOf" srcId="{2B35048C-ADE1-4990-A476-C7FCFC5B7FE4}" destId="{75D3D107-F8EC-4EBE-8C29-2C942391185E}" srcOrd="0" destOrd="0" presId="urn:microsoft.com/office/officeart/2005/8/layout/hierarchy2"/>
    <dgm:cxn modelId="{5BF55F23-077D-43F0-87E4-64210C60B07D}" type="presParOf" srcId="{2B35048C-ADE1-4990-A476-C7FCFC5B7FE4}" destId="{CB8ED521-4ABA-4964-8584-1D93133560E9}" srcOrd="1" destOrd="0" presId="urn:microsoft.com/office/officeart/2005/8/layout/hierarchy2"/>
    <dgm:cxn modelId="{7A48A324-BED2-49A6-97A2-70DFD30576E6}" type="presParOf" srcId="{CB8ED521-4ABA-4964-8584-1D93133560E9}" destId="{53B7815C-78D9-4F6E-9A4B-FB2465761ED0}" srcOrd="0" destOrd="0" presId="urn:microsoft.com/office/officeart/2005/8/layout/hierarchy2"/>
    <dgm:cxn modelId="{7A5D45D4-EEAB-46AE-A88F-B68664DE8039}" type="presParOf" srcId="{53B7815C-78D9-4F6E-9A4B-FB2465761ED0}" destId="{AB3DCFA3-D957-4C5E-9158-2D418C5F1FE7}" srcOrd="0" destOrd="0" presId="urn:microsoft.com/office/officeart/2005/8/layout/hierarchy2"/>
    <dgm:cxn modelId="{FF0FED75-F0A5-4E26-802C-399EEA2F98A8}" type="presParOf" srcId="{CB8ED521-4ABA-4964-8584-1D93133560E9}" destId="{580E22CE-95A2-4548-8134-22C20995C2F5}" srcOrd="1" destOrd="0" presId="urn:microsoft.com/office/officeart/2005/8/layout/hierarchy2"/>
    <dgm:cxn modelId="{E26F243E-C331-481F-A4E2-B2E31163F9D2}" type="presParOf" srcId="{580E22CE-95A2-4548-8134-22C20995C2F5}" destId="{A8BB945B-4610-40BD-A6E9-FEE79FA20DD5}" srcOrd="0" destOrd="0" presId="urn:microsoft.com/office/officeart/2005/8/layout/hierarchy2"/>
    <dgm:cxn modelId="{11023923-4EA4-484A-9CA4-EE166144576D}" type="presParOf" srcId="{580E22CE-95A2-4548-8134-22C20995C2F5}" destId="{B29A021D-9E7D-47AF-817E-7695E7581845}" srcOrd="1" destOrd="0" presId="urn:microsoft.com/office/officeart/2005/8/layout/hierarchy2"/>
    <dgm:cxn modelId="{DEA0F0D5-9AFC-4A54-9153-F177944AC066}" type="presParOf" srcId="{B29A021D-9E7D-47AF-817E-7695E7581845}" destId="{B6D5E9D7-0ADD-4D4F-988D-1BE4E0F134F7}" srcOrd="0" destOrd="0" presId="urn:microsoft.com/office/officeart/2005/8/layout/hierarchy2"/>
    <dgm:cxn modelId="{F3AF35A8-A523-470C-926E-491F7A3E04E3}" type="presParOf" srcId="{B6D5E9D7-0ADD-4D4F-988D-1BE4E0F134F7}" destId="{F6F30A07-3437-4ECD-83E1-5E62BF69831A}" srcOrd="0" destOrd="0" presId="urn:microsoft.com/office/officeart/2005/8/layout/hierarchy2"/>
    <dgm:cxn modelId="{1C9033E8-43C9-45AB-852A-4617A5B8BBF6}" type="presParOf" srcId="{B29A021D-9E7D-47AF-817E-7695E7581845}" destId="{81A68867-8E4B-4A6F-B810-723D6E0847FA}" srcOrd="1" destOrd="0" presId="urn:microsoft.com/office/officeart/2005/8/layout/hierarchy2"/>
    <dgm:cxn modelId="{B10CF233-F24F-4BF5-B9A2-E12D3DA2519E}" type="presParOf" srcId="{81A68867-8E4B-4A6F-B810-723D6E0847FA}" destId="{DF9E375B-F6B5-43D0-BD81-9BF7B880558E}" srcOrd="0" destOrd="0" presId="urn:microsoft.com/office/officeart/2005/8/layout/hierarchy2"/>
    <dgm:cxn modelId="{3B867571-5BBB-4E6D-AC1E-883A106D8307}" type="presParOf" srcId="{81A68867-8E4B-4A6F-B810-723D6E0847FA}" destId="{C71AFD83-9930-4184-96B0-1A10D4F7A478}" srcOrd="1" destOrd="0" presId="urn:microsoft.com/office/officeart/2005/8/layout/hierarchy2"/>
    <dgm:cxn modelId="{237D3B31-2AFD-41B4-904D-055CC4B1C02B}" type="presParOf" srcId="{C71AFD83-9930-4184-96B0-1A10D4F7A478}" destId="{C7AE7B29-14B0-42A6-B5F5-B0759EEF3AB5}" srcOrd="0" destOrd="0" presId="urn:microsoft.com/office/officeart/2005/8/layout/hierarchy2"/>
    <dgm:cxn modelId="{C071C9DF-EC2A-4C2D-9E63-3ED340E4B4E3}" type="presParOf" srcId="{C7AE7B29-14B0-42A6-B5F5-B0759EEF3AB5}" destId="{3F644572-E73A-4593-B022-13F331DBAA6F}" srcOrd="0" destOrd="0" presId="urn:microsoft.com/office/officeart/2005/8/layout/hierarchy2"/>
    <dgm:cxn modelId="{0B1E696E-6483-4003-B5C6-5EFDE0799553}" type="presParOf" srcId="{C71AFD83-9930-4184-96B0-1A10D4F7A478}" destId="{B21319E2-0EEF-464E-95CA-42605E58825E}" srcOrd="1" destOrd="0" presId="urn:microsoft.com/office/officeart/2005/8/layout/hierarchy2"/>
    <dgm:cxn modelId="{58DFB127-7B6C-4187-87A9-BFE5719101DA}" type="presParOf" srcId="{B21319E2-0EEF-464E-95CA-42605E58825E}" destId="{F87E5B65-F936-49D7-A1A0-3224C233BF59}" srcOrd="0" destOrd="0" presId="urn:microsoft.com/office/officeart/2005/8/layout/hierarchy2"/>
    <dgm:cxn modelId="{964651D2-717C-4FB6-B7C6-E52E7FAFAC64}" type="presParOf" srcId="{B21319E2-0EEF-464E-95CA-42605E58825E}" destId="{84BA6A95-45A4-4F0F-BF6F-58A45CD40F34}" srcOrd="1" destOrd="0" presId="urn:microsoft.com/office/officeart/2005/8/layout/hierarchy2"/>
    <dgm:cxn modelId="{24EE686C-75B5-4F22-ACC9-BC6C9755B4EA}" type="presParOf" srcId="{84BA6A95-45A4-4F0F-BF6F-58A45CD40F34}" destId="{78C0804C-5B02-419F-92E0-D0983E4F60F5}" srcOrd="0" destOrd="0" presId="urn:microsoft.com/office/officeart/2005/8/layout/hierarchy2"/>
    <dgm:cxn modelId="{B3BF47F9-6473-4BC4-A29C-7BF83D9C813D}" type="presParOf" srcId="{78C0804C-5B02-419F-92E0-D0983E4F60F5}" destId="{A0A83EF0-BA8C-4157-BEBF-E5CBBCE73635}" srcOrd="0" destOrd="0" presId="urn:microsoft.com/office/officeart/2005/8/layout/hierarchy2"/>
    <dgm:cxn modelId="{6E9A346A-C16C-457C-ACD8-3EE697BC3C7B}" type="presParOf" srcId="{84BA6A95-45A4-4F0F-BF6F-58A45CD40F34}" destId="{C50663D2-5BC3-4DF0-9660-4EC06F7B43F7}" srcOrd="1" destOrd="0" presId="urn:microsoft.com/office/officeart/2005/8/layout/hierarchy2"/>
    <dgm:cxn modelId="{1C586AD1-E63D-444B-A2C7-DCF3996BD09C}" type="presParOf" srcId="{C50663D2-5BC3-4DF0-9660-4EC06F7B43F7}" destId="{C7BDE808-6036-42AF-8FB0-F194705D88D8}" srcOrd="0" destOrd="0" presId="urn:microsoft.com/office/officeart/2005/8/layout/hierarchy2"/>
    <dgm:cxn modelId="{446E3CFC-FA3E-49A0-9611-266CDF245F50}" type="presParOf" srcId="{C50663D2-5BC3-4DF0-9660-4EC06F7B43F7}" destId="{33A63A23-3F1F-4D46-8EC0-AFCEE198EF7B}" srcOrd="1" destOrd="0" presId="urn:microsoft.com/office/officeart/2005/8/layout/hierarchy2"/>
    <dgm:cxn modelId="{516FFA6F-A194-4BAB-8301-F5624E8F9F54}" type="presParOf" srcId="{B29A021D-9E7D-47AF-817E-7695E7581845}" destId="{1F01BC7D-C85D-4B29-ADAC-21F7515981DF}" srcOrd="2" destOrd="0" presId="urn:microsoft.com/office/officeart/2005/8/layout/hierarchy2"/>
    <dgm:cxn modelId="{42C9B96E-754F-4FDB-9FBC-8DAD944728B1}" type="presParOf" srcId="{1F01BC7D-C85D-4B29-ADAC-21F7515981DF}" destId="{DA2C94DF-3058-4F1D-AABE-7ACCB3D6CD4B}" srcOrd="0" destOrd="0" presId="urn:microsoft.com/office/officeart/2005/8/layout/hierarchy2"/>
    <dgm:cxn modelId="{5F387C90-065A-4ADD-8B20-7E8806DFBFCC}" type="presParOf" srcId="{B29A021D-9E7D-47AF-817E-7695E7581845}" destId="{434A5C0B-6F75-4DA0-B544-E5EE485B363C}" srcOrd="3" destOrd="0" presId="urn:microsoft.com/office/officeart/2005/8/layout/hierarchy2"/>
    <dgm:cxn modelId="{38ED0061-F1CD-475E-BAE8-08B8F820673B}" type="presParOf" srcId="{434A5C0B-6F75-4DA0-B544-E5EE485B363C}" destId="{88818AF9-5B3F-4EA3-942F-931DB3769DB1}" srcOrd="0" destOrd="0" presId="urn:microsoft.com/office/officeart/2005/8/layout/hierarchy2"/>
    <dgm:cxn modelId="{061737A3-3A5C-4109-BF12-456ECEC5D6C5}" type="presParOf" srcId="{434A5C0B-6F75-4DA0-B544-E5EE485B363C}" destId="{E82C65CD-F980-4613-A471-64C41D27688D}" srcOrd="1" destOrd="0" presId="urn:microsoft.com/office/officeart/2005/8/layout/hierarchy2"/>
    <dgm:cxn modelId="{83ED5029-CDBE-48C0-9A33-1E3B50B22837}" type="presParOf" srcId="{4B6F682B-0E4D-492D-8A9E-F66BB2E8452B}" destId="{8435B3A0-3F1F-4AD7-9CD9-DAFFA80EDFD4}" srcOrd="1" destOrd="0" presId="urn:microsoft.com/office/officeart/2005/8/layout/hierarchy2"/>
    <dgm:cxn modelId="{C6C8275B-BFFB-4B3F-B09A-D66CEAAD5397}" type="presParOf" srcId="{8435B3A0-3F1F-4AD7-9CD9-DAFFA80EDFD4}" destId="{14B1973F-D411-4903-BB6B-7E1713BD39F2}" srcOrd="0" destOrd="0" presId="urn:microsoft.com/office/officeart/2005/8/layout/hierarchy2"/>
    <dgm:cxn modelId="{D4BB4C13-139E-4717-AE3B-599573EE32CA}" type="presParOf" srcId="{8435B3A0-3F1F-4AD7-9CD9-DAFFA80EDFD4}" destId="{5C63B731-7F5F-46DC-82D6-3C530D7F64AE}" srcOrd="1" destOrd="0" presId="urn:microsoft.com/office/officeart/2005/8/layout/hierarchy2"/>
    <dgm:cxn modelId="{FFEAE435-9018-490F-B646-E56A5B5F16E3}" type="presParOf" srcId="{4B6F682B-0E4D-492D-8A9E-F66BB2E8452B}" destId="{E0C31DD9-B2F4-40D5-B391-86A00422B5AF}" srcOrd="2" destOrd="0" presId="urn:microsoft.com/office/officeart/2005/8/layout/hierarchy2"/>
    <dgm:cxn modelId="{B9E9691F-C944-47D2-A189-CF3CCA52162F}" type="presParOf" srcId="{E0C31DD9-B2F4-40D5-B391-86A00422B5AF}" destId="{F126F931-9FA9-48B1-97B8-86B7287ED352}" srcOrd="0" destOrd="0" presId="urn:microsoft.com/office/officeart/2005/8/layout/hierarchy2"/>
    <dgm:cxn modelId="{3C4E369E-DDD8-4C11-9800-EEED35796E8E}" type="presParOf" srcId="{E0C31DD9-B2F4-40D5-B391-86A00422B5AF}" destId="{7EC817BF-32D6-4645-AD69-6759A5ADBBB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3D107-F8EC-4EBE-8C29-2C942391185E}">
      <dsp:nvSpPr>
        <dsp:cNvPr id="0" name=""/>
        <dsp:cNvSpPr/>
      </dsp:nvSpPr>
      <dsp:spPr>
        <a:xfrm>
          <a:off x="1068149" y="349297"/>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Console</a:t>
          </a:r>
        </a:p>
      </dsp:txBody>
      <dsp:txXfrm>
        <a:off x="1085742" y="366890"/>
        <a:ext cx="1166130" cy="565472"/>
      </dsp:txXfrm>
    </dsp:sp>
    <dsp:sp modelId="{53B7815C-78D9-4F6E-9A4B-FB2465761ED0}">
      <dsp:nvSpPr>
        <dsp:cNvPr id="0" name=""/>
        <dsp:cNvSpPr/>
      </dsp:nvSpPr>
      <dsp:spPr>
        <a:xfrm rot="21577296">
          <a:off x="2269461" y="625032"/>
          <a:ext cx="421094" cy="46406"/>
        </a:xfrm>
        <a:custGeom>
          <a:avLst/>
          <a:gdLst/>
          <a:ahLst/>
          <a:cxnLst/>
          <a:rect l="0" t="0" r="0" b="0"/>
          <a:pathLst>
            <a:path>
              <a:moveTo>
                <a:pt x="0" y="23203"/>
              </a:moveTo>
              <a:lnTo>
                <a:pt x="421094" y="23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9480" y="637708"/>
        <a:ext cx="21054" cy="21054"/>
      </dsp:txXfrm>
    </dsp:sp>
    <dsp:sp modelId="{A8BB945B-4610-40BD-A6E9-FEE79FA20DD5}">
      <dsp:nvSpPr>
        <dsp:cNvPr id="0" name=""/>
        <dsp:cNvSpPr/>
      </dsp:nvSpPr>
      <dsp:spPr>
        <a:xfrm>
          <a:off x="2690551" y="346516"/>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Execution</a:t>
          </a:r>
        </a:p>
      </dsp:txBody>
      <dsp:txXfrm>
        <a:off x="2708144" y="364109"/>
        <a:ext cx="1166130" cy="565472"/>
      </dsp:txXfrm>
    </dsp:sp>
    <dsp:sp modelId="{B6D5E9D7-0ADD-4D4F-988D-1BE4E0F134F7}">
      <dsp:nvSpPr>
        <dsp:cNvPr id="0" name=""/>
        <dsp:cNvSpPr/>
      </dsp:nvSpPr>
      <dsp:spPr>
        <a:xfrm rot="19457599">
          <a:off x="3836245" y="450952"/>
          <a:ext cx="591770" cy="46406"/>
        </a:xfrm>
        <a:custGeom>
          <a:avLst/>
          <a:gdLst/>
          <a:ahLst/>
          <a:cxnLst/>
          <a:rect l="0" t="0" r="0" b="0"/>
          <a:pathLst>
            <a:path>
              <a:moveTo>
                <a:pt x="0" y="23203"/>
              </a:moveTo>
              <a:lnTo>
                <a:pt x="591770"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17336" y="459361"/>
        <a:ext cx="29588" cy="29588"/>
      </dsp:txXfrm>
    </dsp:sp>
    <dsp:sp modelId="{DF9E375B-F6B5-43D0-BD81-9BF7B880558E}">
      <dsp:nvSpPr>
        <dsp:cNvPr id="0" name=""/>
        <dsp:cNvSpPr/>
      </dsp:nvSpPr>
      <dsp:spPr>
        <a:xfrm>
          <a:off x="4372394" y="1137"/>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Action</a:t>
          </a:r>
        </a:p>
      </dsp:txBody>
      <dsp:txXfrm>
        <a:off x="4389987" y="18730"/>
        <a:ext cx="1166130" cy="565472"/>
      </dsp:txXfrm>
    </dsp:sp>
    <dsp:sp modelId="{C7AE7B29-14B0-42A6-B5F5-B0759EEF3AB5}">
      <dsp:nvSpPr>
        <dsp:cNvPr id="0" name=""/>
        <dsp:cNvSpPr/>
      </dsp:nvSpPr>
      <dsp:spPr>
        <a:xfrm>
          <a:off x="5573710" y="278263"/>
          <a:ext cx="480526" cy="46406"/>
        </a:xfrm>
        <a:custGeom>
          <a:avLst/>
          <a:gdLst/>
          <a:ahLst/>
          <a:cxnLst/>
          <a:rect l="0" t="0" r="0" b="0"/>
          <a:pathLst>
            <a:path>
              <a:moveTo>
                <a:pt x="0" y="23203"/>
              </a:moveTo>
              <a:lnTo>
                <a:pt x="480526"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801960" y="289453"/>
        <a:ext cx="24026" cy="24026"/>
      </dsp:txXfrm>
    </dsp:sp>
    <dsp:sp modelId="{F87E5B65-F936-49D7-A1A0-3224C233BF59}">
      <dsp:nvSpPr>
        <dsp:cNvPr id="0" name=""/>
        <dsp:cNvSpPr/>
      </dsp:nvSpPr>
      <dsp:spPr>
        <a:xfrm>
          <a:off x="6054237" y="1137"/>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SlidesBuilder</a:t>
          </a:r>
          <a:endParaRPr lang="en-US" sz="1200" kern="1200" dirty="0"/>
        </a:p>
      </dsp:txBody>
      <dsp:txXfrm>
        <a:off x="6071830" y="18730"/>
        <a:ext cx="1166130" cy="565472"/>
      </dsp:txXfrm>
    </dsp:sp>
    <dsp:sp modelId="{78C0804C-5B02-419F-92E0-D0983E4F60F5}">
      <dsp:nvSpPr>
        <dsp:cNvPr id="0" name=""/>
        <dsp:cNvSpPr/>
      </dsp:nvSpPr>
      <dsp:spPr>
        <a:xfrm>
          <a:off x="7255553" y="278263"/>
          <a:ext cx="480526" cy="46406"/>
        </a:xfrm>
        <a:custGeom>
          <a:avLst/>
          <a:gdLst/>
          <a:ahLst/>
          <a:cxnLst/>
          <a:rect l="0" t="0" r="0" b="0"/>
          <a:pathLst>
            <a:path>
              <a:moveTo>
                <a:pt x="0" y="23203"/>
              </a:moveTo>
              <a:lnTo>
                <a:pt x="480526"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3804" y="289453"/>
        <a:ext cx="24026" cy="24026"/>
      </dsp:txXfrm>
    </dsp:sp>
    <dsp:sp modelId="{C7BDE808-6036-42AF-8FB0-F194705D88D8}">
      <dsp:nvSpPr>
        <dsp:cNvPr id="0" name=""/>
        <dsp:cNvSpPr/>
      </dsp:nvSpPr>
      <dsp:spPr>
        <a:xfrm>
          <a:off x="7736080" y="1137"/>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SlidesContainer</a:t>
          </a:r>
          <a:endParaRPr lang="en-US" sz="1200" kern="1200" dirty="0"/>
        </a:p>
      </dsp:txBody>
      <dsp:txXfrm>
        <a:off x="7753673" y="18730"/>
        <a:ext cx="1166130" cy="565472"/>
      </dsp:txXfrm>
    </dsp:sp>
    <dsp:sp modelId="{1F01BC7D-C85D-4B29-ADAC-21F7515981DF}">
      <dsp:nvSpPr>
        <dsp:cNvPr id="0" name=""/>
        <dsp:cNvSpPr/>
      </dsp:nvSpPr>
      <dsp:spPr>
        <a:xfrm rot="2142401">
          <a:off x="3836245" y="796331"/>
          <a:ext cx="591770" cy="46406"/>
        </a:xfrm>
        <a:custGeom>
          <a:avLst/>
          <a:gdLst/>
          <a:ahLst/>
          <a:cxnLst/>
          <a:rect l="0" t="0" r="0" b="0"/>
          <a:pathLst>
            <a:path>
              <a:moveTo>
                <a:pt x="0" y="23203"/>
              </a:moveTo>
              <a:lnTo>
                <a:pt x="591770"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17336" y="804740"/>
        <a:ext cx="29588" cy="29588"/>
      </dsp:txXfrm>
    </dsp:sp>
    <dsp:sp modelId="{88818AF9-5B3F-4EA3-942F-931DB3769DB1}">
      <dsp:nvSpPr>
        <dsp:cNvPr id="0" name=""/>
        <dsp:cNvSpPr/>
      </dsp:nvSpPr>
      <dsp:spPr>
        <a:xfrm>
          <a:off x="4372394" y="691894"/>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Info</a:t>
          </a:r>
        </a:p>
      </dsp:txBody>
      <dsp:txXfrm>
        <a:off x="4389987" y="709487"/>
        <a:ext cx="1166130" cy="565472"/>
      </dsp:txXfrm>
    </dsp:sp>
    <dsp:sp modelId="{14B1973F-D411-4903-BB6B-7E1713BD39F2}">
      <dsp:nvSpPr>
        <dsp:cNvPr id="0" name=""/>
        <dsp:cNvSpPr/>
      </dsp:nvSpPr>
      <dsp:spPr>
        <a:xfrm>
          <a:off x="6700137" y="715524"/>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Persistence</a:t>
          </a:r>
        </a:p>
      </dsp:txBody>
      <dsp:txXfrm>
        <a:off x="6717730" y="733117"/>
        <a:ext cx="1166130" cy="565472"/>
      </dsp:txXfrm>
    </dsp:sp>
    <dsp:sp modelId="{F126F931-9FA9-48B1-97B8-86B7287ED352}">
      <dsp:nvSpPr>
        <dsp:cNvPr id="0" name=""/>
        <dsp:cNvSpPr/>
      </dsp:nvSpPr>
      <dsp:spPr>
        <a:xfrm>
          <a:off x="7762449" y="1420595"/>
          <a:ext cx="1201316" cy="6006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Result</a:t>
          </a:r>
        </a:p>
      </dsp:txBody>
      <dsp:txXfrm>
        <a:off x="7780042" y="1438188"/>
        <a:ext cx="1166130" cy="5654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10/7/2022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10/7/2022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3.svg"/><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a:t>
            </a:r>
            <a:r>
              <a:rPr sz="800">
                <a:solidFill>
                  <a:schemeClr val="tx1">
                    <a:lumMod val="50000"/>
                    <a:lumOff val="50000"/>
                  </a:schemeClr>
                </a:solidFill>
              </a:rPr>
              <a:t>20</a:t>
            </a:r>
            <a:r>
              <a:rPr lang="en-US" sz="800">
                <a:solidFill>
                  <a:schemeClr val="tx1">
                    <a:lumMod val="50000"/>
                    <a:lumOff val="50000"/>
                  </a:schemeClr>
                </a:solidFill>
              </a:rPr>
              <a:t>22</a:t>
            </a:r>
            <a:r>
              <a:rPr sz="800">
                <a:solidFill>
                  <a:schemeClr val="tx1">
                    <a:lumMod val="50000"/>
                    <a:lumOff val="50000"/>
                  </a:schemeClr>
                </a:solidFill>
              </a:rPr>
              <a:t> </a:t>
            </a:r>
            <a:r>
              <a:rPr sz="800" dirty="0">
                <a:solidFill>
                  <a:schemeClr val="tx1">
                    <a:lumMod val="50000"/>
                    <a:lumOff val="50000"/>
                  </a:schemeClr>
                </a:solidFill>
              </a:rPr>
              <a:t>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C2D33080-5374-4E84-B80E-FC1FBCFD5A01}"/>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9905927" y="453166"/>
            <a:ext cx="1829195" cy="58432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81717"/>
            <a:ext cx="6333569"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t>
            </a:r>
            <a:r>
              <a:rPr lang="en-US" dirty="0"/>
              <a:t>A</a:t>
            </a:r>
            <a:r>
              <a:rPr dirty="0"/>
              <a:t>dd Name and Title</a:t>
            </a:r>
          </a:p>
        </p:txBody>
      </p:sp>
      <p:sp>
        <p:nvSpPr>
          <p:cNvPr id="9" name="Text Placeholder 18"/>
          <p:cNvSpPr>
            <a:spLocks noGrp="1"/>
          </p:cNvSpPr>
          <p:nvPr>
            <p:ph type="body" sz="quarter" idx="11" hasCustomPrompt="1"/>
            <p:custDataLst>
              <p:tags r:id="rId3"/>
            </p:custDataLst>
          </p:nvPr>
        </p:nvSpPr>
        <p:spPr>
          <a:xfrm>
            <a:off x="456555" y="4724812"/>
            <a:ext cx="6333569" cy="396815"/>
          </a:xfrm>
        </p:spPr>
        <p:txBody>
          <a:bodyPr anchor="b">
            <a:normAutofit/>
          </a:bodyPr>
          <a:lstStyle>
            <a:lvl1pPr algn="l">
              <a:buNone/>
              <a:defRPr sz="2000">
                <a:solidFill>
                  <a:schemeClr val="tx1"/>
                </a:solidFill>
                <a:effectLst/>
              </a:defRPr>
            </a:lvl1pPr>
          </a:lstStyle>
          <a:p>
            <a:pPr lvl="0"/>
            <a:r>
              <a:rPr dirty="0"/>
              <a:t>Click to</a:t>
            </a:r>
            <a:r>
              <a:rPr lang="en-US" dirty="0"/>
              <a:t> Add a </a:t>
            </a:r>
            <a:r>
              <a:rPr dirty="0"/>
              <a:t>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normAutofit/>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t>
            </a:r>
            <a:r>
              <a:rPr lang="en-US" dirty="0"/>
              <a:t>a</a:t>
            </a:r>
            <a:r>
              <a:rPr dirty="0"/>
              <a:t>dd a </a:t>
            </a:r>
            <a:r>
              <a:rPr lang="en-US" dirty="0"/>
              <a:t>s</a:t>
            </a:r>
            <a:r>
              <a:rPr dirty="0"/>
              <a:t>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rm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rPr dirty="0"/>
              <a:t>Click to add Agenda</a:t>
            </a:r>
            <a:r>
              <a:rPr lang="en-US" dirty="0"/>
              <a:t> Title</a:t>
            </a:r>
            <a:endParaRPr dirty="0"/>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lang="en-US" dirty="0"/>
              <a:t>N</a:t>
            </a:r>
            <a:r>
              <a:rPr dirty="0"/>
              <a:t>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1617298"/>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2618620"/>
            <a:ext cx="10319339" cy="1202753"/>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r>
              <a:rPr lang="en-US" dirty="0"/>
              <a:t> </a:t>
            </a:r>
            <a:endParaRPr dirty="0"/>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Autofit/>
          </a:bodyPr>
          <a:lstStyle/>
          <a:p>
            <a:r>
              <a:rPr lang="en-US"/>
              <a:t>Click to edit Master title style</a:t>
            </a:r>
            <a:endParaRPr dirty="0"/>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76" r:id="rId1"/>
    <p:sldLayoutId id="2147483660" r:id="rId2"/>
    <p:sldLayoutId id="2147483662" r:id="rId3"/>
    <p:sldLayoutId id="2147483651" r:id="rId4"/>
    <p:sldLayoutId id="2147483675" r:id="rId5"/>
    <p:sldLayoutId id="2147483677" r:id="rId6"/>
    <p:sldLayoutId id="2147483661" r:id="rId7"/>
    <p:sldLayoutId id="2147483678" r:id="rId8"/>
    <p:sldLayoutId id="2147483681" r:id="rId9"/>
    <p:sldLayoutId id="2147483679" r:id="rId10"/>
    <p:sldLayoutId id="2147483680" r:id="rId11"/>
    <p:sldLayoutId id="2147483663" r:id="rId12"/>
    <p:sldLayoutId id="2147483669" r:id="rId13"/>
    <p:sldLayoutId id="2147483655" r:id="rId14"/>
    <p:sldLayoutId id="2147483671" r:id="rId15"/>
    <p:sldLayoutId id="2147483672"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12E608-D607-1F40-BAFF-FCA4A27B870D}"/>
              </a:ext>
            </a:extLst>
          </p:cNvPr>
          <p:cNvSpPr>
            <a:spLocks noGrp="1"/>
          </p:cNvSpPr>
          <p:nvPr>
            <p:ph type="body" sz="quarter" idx="10"/>
          </p:nvPr>
        </p:nvSpPr>
        <p:spPr/>
        <p:txBody>
          <a:bodyPr/>
          <a:lstStyle/>
          <a:p>
            <a:r>
              <a:rPr lang="hy-AM" dirty="0"/>
              <a:t>Էլեն Տոնոյան</a:t>
            </a:r>
            <a:endParaRPr lang="en-US" dirty="0"/>
          </a:p>
        </p:txBody>
      </p:sp>
      <p:sp>
        <p:nvSpPr>
          <p:cNvPr id="7" name="Subtitle 6">
            <a:extLst>
              <a:ext uri="{FF2B5EF4-FFF2-40B4-BE49-F238E27FC236}">
                <a16:creationId xmlns:a16="http://schemas.microsoft.com/office/drawing/2014/main" id="{351FB071-BC23-BB4A-B896-183BACF037FC}"/>
              </a:ext>
            </a:extLst>
          </p:cNvPr>
          <p:cNvSpPr>
            <a:spLocks noGrp="1"/>
          </p:cNvSpPr>
          <p:nvPr>
            <p:ph type="subTitle" idx="1"/>
          </p:nvPr>
        </p:nvSpPr>
        <p:spPr/>
        <p:txBody>
          <a:bodyPr/>
          <a:lstStyle/>
          <a:p>
            <a:r>
              <a:rPr lang="hy-AM" dirty="0"/>
              <a:t>Կուրսային աշխատանք</a:t>
            </a:r>
          </a:p>
        </p:txBody>
      </p:sp>
      <p:sp>
        <p:nvSpPr>
          <p:cNvPr id="6" name="Title 5">
            <a:extLst>
              <a:ext uri="{FF2B5EF4-FFF2-40B4-BE49-F238E27FC236}">
                <a16:creationId xmlns:a16="http://schemas.microsoft.com/office/drawing/2014/main" id="{A5ED6EFF-1043-F54C-B270-8965D179BED9}"/>
              </a:ext>
            </a:extLst>
          </p:cNvPr>
          <p:cNvSpPr>
            <a:spLocks noGrp="1"/>
          </p:cNvSpPr>
          <p:nvPr>
            <p:ph type="ctrTitle"/>
          </p:nvPr>
        </p:nvSpPr>
        <p:spPr/>
        <p:txBody>
          <a:bodyPr/>
          <a:lstStyle/>
          <a:p>
            <a:r>
              <a:rPr lang="en-US" dirty="0"/>
              <a:t>PowerPoint</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BF8A49-0EFF-4736-9C91-7A8067EAA7E6}"/>
              </a:ext>
            </a:extLst>
          </p:cNvPr>
          <p:cNvSpPr>
            <a:spLocks noGrp="1"/>
          </p:cNvSpPr>
          <p:nvPr>
            <p:ph type="title"/>
          </p:nvPr>
        </p:nvSpPr>
        <p:spPr/>
        <p:txBody>
          <a:bodyPr/>
          <a:lstStyle/>
          <a:p>
            <a:r>
              <a:rPr lang="hy-AM" dirty="0"/>
              <a:t>Կառուցվածք</a:t>
            </a:r>
            <a:endParaRPr lang="en-US" dirty="0"/>
          </a:p>
        </p:txBody>
      </p:sp>
      <p:sp>
        <p:nvSpPr>
          <p:cNvPr id="8" name="TextBox 7">
            <a:extLst>
              <a:ext uri="{FF2B5EF4-FFF2-40B4-BE49-F238E27FC236}">
                <a16:creationId xmlns:a16="http://schemas.microsoft.com/office/drawing/2014/main" id="{EA69B8E4-8132-CEB9-4B9A-A04A6832B14C}"/>
              </a:ext>
            </a:extLst>
          </p:cNvPr>
          <p:cNvSpPr txBox="1"/>
          <p:nvPr/>
        </p:nvSpPr>
        <p:spPr>
          <a:xfrm>
            <a:off x="192505" y="2489066"/>
            <a:ext cx="10655481" cy="1631216"/>
          </a:xfrm>
          <a:prstGeom prst="rect">
            <a:avLst/>
          </a:prstGeom>
          <a:noFill/>
        </p:spPr>
        <p:txBody>
          <a:bodyPr wrap="none" rtlCol="0">
            <a:spAutoFit/>
          </a:bodyPr>
          <a:lstStyle/>
          <a:p>
            <a:pPr marL="457200" indent="-457200" algn="l">
              <a:buFont typeface="+mj-lt"/>
              <a:buAutoNum type="arabicPeriod"/>
            </a:pPr>
            <a:r>
              <a:rPr lang="en-US" sz="2000" dirty="0"/>
              <a:t>Console – get input, parse (tokenize, semantic analysis), show the output</a:t>
            </a:r>
          </a:p>
          <a:p>
            <a:pPr marL="457200" indent="-457200" algn="l">
              <a:buFont typeface="+mj-lt"/>
              <a:buAutoNum type="arabicPeriod"/>
            </a:pPr>
            <a:r>
              <a:rPr lang="en-US" sz="2000" dirty="0"/>
              <a:t>Command execution – get command, separate by meaning(actions, information), history</a:t>
            </a:r>
          </a:p>
          <a:p>
            <a:pPr marL="457200" indent="-457200" algn="l">
              <a:buFont typeface="+mj-lt"/>
              <a:buAutoNum type="arabicPeriod"/>
            </a:pPr>
            <a:r>
              <a:rPr lang="en-US" sz="2000" dirty="0"/>
              <a:t>Slide builder – get the action, do the action (add, remove, create, modify, undo, redo)</a:t>
            </a:r>
          </a:p>
          <a:p>
            <a:pPr marL="457200" indent="-457200" algn="l">
              <a:buFont typeface="+mj-lt"/>
              <a:buAutoNum type="arabicPeriod"/>
            </a:pPr>
            <a:r>
              <a:rPr lang="en-US" sz="2000" dirty="0"/>
              <a:t>Slides container – traverse, modify</a:t>
            </a:r>
          </a:p>
          <a:p>
            <a:pPr marL="457200" indent="-457200" algn="l">
              <a:buFont typeface="+mj-lt"/>
              <a:buAutoNum type="arabicPeriod"/>
            </a:pPr>
            <a:r>
              <a:rPr lang="en-US" sz="2000" dirty="0"/>
              <a:t>Persistence – save, load</a:t>
            </a:r>
          </a:p>
        </p:txBody>
      </p:sp>
      <p:graphicFrame>
        <p:nvGraphicFramePr>
          <p:cNvPr id="9" name="Diagram 8">
            <a:extLst>
              <a:ext uri="{FF2B5EF4-FFF2-40B4-BE49-F238E27FC236}">
                <a16:creationId xmlns:a16="http://schemas.microsoft.com/office/drawing/2014/main" id="{A18EA5B7-D9C1-E28B-D9B7-9274D788A202}"/>
              </a:ext>
            </a:extLst>
          </p:cNvPr>
          <p:cNvGraphicFramePr/>
          <p:nvPr>
            <p:extLst>
              <p:ext uri="{D42A27DB-BD31-4B8C-83A1-F6EECF244321}">
                <p14:modId xmlns:p14="http://schemas.microsoft.com/office/powerpoint/2010/main" val="2255491579"/>
              </p:ext>
            </p:extLst>
          </p:nvPr>
        </p:nvGraphicFramePr>
        <p:xfrm>
          <a:off x="901881" y="4251448"/>
          <a:ext cx="9946105" cy="2329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8387FD2C-27EF-A166-67A3-3BE34E2CEE13}"/>
              </a:ext>
            </a:extLst>
          </p:cNvPr>
          <p:cNvCxnSpPr/>
          <p:nvPr/>
        </p:nvCxnSpPr>
        <p:spPr>
          <a:xfrm flipH="1">
            <a:off x="8776061" y="4790573"/>
            <a:ext cx="449179" cy="37297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010AB401-363E-B135-83BC-0B03181B8633}"/>
              </a:ext>
            </a:extLst>
          </p:cNvPr>
          <p:cNvCxnSpPr>
            <a:cxnSpLocks/>
          </p:cNvCxnSpPr>
          <p:nvPr/>
        </p:nvCxnSpPr>
        <p:spPr>
          <a:xfrm flipH="1" flipV="1">
            <a:off x="8710376" y="5294718"/>
            <a:ext cx="525378" cy="45118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C054F2B8-979E-6A64-D0EB-AA91BB6D292D}"/>
              </a:ext>
            </a:extLst>
          </p:cNvPr>
          <p:cNvCxnSpPr>
            <a:cxnSpLocks/>
          </p:cNvCxnSpPr>
          <p:nvPr/>
        </p:nvCxnSpPr>
        <p:spPr>
          <a:xfrm>
            <a:off x="6368716" y="5229726"/>
            <a:ext cx="2486526" cy="8341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75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22">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C786AF0A-BB5A-4EEF-AB06-9C91FE5547CA}" vid="{A62AE42F-8995-429C-9E01-B8300DD97086}"/>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25E540-4F59-484A-9C26-1886F3CE10F1}">
  <ds:schemaRefs>
    <ds:schemaRef ds:uri="http://purl.org/dc/elements/1.1/"/>
    <ds:schemaRef ds:uri="http://schemas.openxmlformats.org/package/2006/metadata/core-properties"/>
    <ds:schemaRef ds:uri="http://schemas.microsoft.com/office/2006/documentManagement/types"/>
    <ds:schemaRef ds:uri="49a709bb-1a2c-441e-b04a-3a30362613c0"/>
    <ds:schemaRef ds:uri="http://schemas.microsoft.com/office/2006/metadata/properties"/>
    <ds:schemaRef ds:uri="http://purl.org/dc/term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DAFEF24-1446-44D7-B529-704DA786D762}">
  <ds:schemaRefs>
    <ds:schemaRef ds:uri="http://schemas.microsoft.com/sharepoint/v3/contenttype/forms"/>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TotalTime>1135</TotalTime>
  <Words>78</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Synopsys_2022</vt:lpstr>
      <vt:lpstr>PowerPoint</vt:lpstr>
      <vt:lpstr>PowerPoint Presentation</vt:lpstr>
      <vt:lpstr>Կառուցվածք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Elen Tonoyan</dc:creator>
  <cp:lastModifiedBy>Elen Tonoyan</cp:lastModifiedBy>
  <cp:revision>1</cp:revision>
  <dcterms:created xsi:type="dcterms:W3CDTF">2022-10-07T11:24:01Z</dcterms:created>
  <dcterms:modified xsi:type="dcterms:W3CDTF">2022-10-08T06:20:01Z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