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ADDBE-1894-455D-86AC-D2153ACF5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A73330-DB84-45CF-B84B-530641881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547E49-FCBD-4A17-8576-C465524A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89E5-079D-453A-998C-16877596EAFA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5B9114-03C9-40A1-A522-6C77CB83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BB78FF-5D93-4E70-9785-6B1AABE1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5FDE-5DE0-42F3-82BF-BABFED781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28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40960-18DB-4AB2-BCC3-EA50220E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D64A14-107A-4114-817D-E280FA713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48D2D6-B6E6-40C7-9943-0E9AD72E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89E5-079D-453A-998C-16877596EAFA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2B3543-C974-42EA-B250-BAFB2049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0A6F42-E09B-4CC1-8419-A2E3FF93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5FDE-5DE0-42F3-82BF-BABFED781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59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F95CBF7-AD73-46F6-8DC9-D3C82793C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640184-A2CC-4ED2-A8A3-3E37DECFE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6FA70E-4577-4BDD-B546-0FA6028A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89E5-079D-453A-998C-16877596EAFA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B1C5B8-7CDF-475F-82EF-6E5D4BF4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5A66FD-5103-4440-BDDF-9BEDCAB1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5FDE-5DE0-42F3-82BF-BABFED781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85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C346A-702A-4183-B75C-A189517C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EF5C4C-B51A-4DAD-A4E7-67ED22A1B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517F91-B9ED-49ED-8E55-33DB28D4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89E5-079D-453A-998C-16877596EAFA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863DA8-3C2A-4D5B-B615-95515E0B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D05C89-5ECC-4EA1-9283-F4F6F1D1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5FDE-5DE0-42F3-82BF-BABFED781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76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BDA4F-51DB-4115-9C70-377BD7B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077B51-86D4-4FD8-802A-0670C5546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B6E8A3-4889-4966-8292-E94095B6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89E5-079D-453A-998C-16877596EAFA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D6DB97-A268-4837-BCF0-CB300A8E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0A36B4-3A95-4B9F-9145-750C1DFE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5FDE-5DE0-42F3-82BF-BABFED781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51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5DA5E-C4EC-43D1-8D71-D44C3163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9A9A5A-5923-4EE9-8A52-CF9C13F2E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2DDDF9-FE75-4665-AF69-408AD224D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7AB5E8-B908-489C-9503-4DF6349D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89E5-079D-453A-998C-16877596EAFA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FBF17D-F36E-4CF9-8480-34DA2D6B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5A6B1C-A921-4FF1-96DB-3A52D957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5FDE-5DE0-42F3-82BF-BABFED781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0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80A93-D5A8-4E9A-9D54-2F75102E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5D3B9C-F012-460F-AF73-77E8FE01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E63AEC-1BC7-43FB-A46D-004A8A827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9C61A3F-7B68-4D36-95BD-4016B3A24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A2386A-881E-4E6D-A896-EF1B020BD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ADEDA6F-E9A4-4EC3-B56D-F190F3D3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89E5-079D-453A-998C-16877596EAFA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6BACA5B-B57A-4BC3-8480-9BF7B84D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EE29FB1-FE62-46C2-A661-2BFED7A0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5FDE-5DE0-42F3-82BF-BABFED781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90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624B68-322C-4BBF-8D11-58FBC318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6B5EF91-51C6-49FA-A6DE-087AFCD3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89E5-079D-453A-998C-16877596EAFA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480505-1AFF-42AC-A565-520FEBFB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0C897E6-C4FD-45C2-9F0C-46D1C6C2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5FDE-5DE0-42F3-82BF-BABFED781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69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1530B82-ED83-40A1-8CBF-D1108A84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89E5-079D-453A-998C-16877596EAFA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89AAB6B-29D1-44C2-A934-4068B4B3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8EA592-9C5F-437E-B6BD-B8422B0E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5FDE-5DE0-42F3-82BF-BABFED781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54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1850B-D5BA-4301-8589-D16D9B5BE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3B5B8A-5961-4FA1-B1D6-C949BE5B0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7B38C8-A9EB-4C34-B33B-7CFF55A7F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40AC68-A45F-4EDE-B224-5B4411B5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89E5-079D-453A-998C-16877596EAFA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EC1D69-95E6-400D-A2AF-E1ED6ADF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36ACF7-69ED-4996-829C-1FB99B89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5FDE-5DE0-42F3-82BF-BABFED781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63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5EE2E-04A7-4DDE-8429-3926A5F5F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A3EB5C-380A-4C9A-9CE2-DEA89502F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77A785-2874-442E-A0B0-9362A37C6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00DE42-7409-473D-8782-4D267A0C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89E5-079D-453A-998C-16877596EAFA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EBBD6E-6400-4F53-A763-3D27BCC1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4F2E4D-1EC9-41D5-8D9D-1E995286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5FDE-5DE0-42F3-82BF-BABFED781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4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A12EBE-336C-4E2A-B7AD-17C09A66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3897AE-E0D1-4D23-BE9D-16BE923C8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394100-D479-406C-B237-7B418C83B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689E5-079D-453A-998C-16877596EAFA}" type="datetimeFigureOut">
              <a:rPr lang="ru-RU" smtClean="0"/>
              <a:t>25.04.2023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3809CC-9613-44C2-B7A2-35785D6C9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39704A-B76F-4683-A167-CC98F525C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25FDE-5DE0-42F3-82BF-BABFED781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36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AE2B3-A6D9-4216-AE7E-CFBDDE3FF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3455"/>
            <a:ext cx="9144000" cy="2886508"/>
          </a:xfrm>
        </p:spPr>
        <p:txBody>
          <a:bodyPr>
            <a:normAutofit fontScale="90000"/>
          </a:bodyPr>
          <a:lstStyle/>
          <a:p>
            <a:pPr>
              <a:spcBef>
                <a:spcPts val="2400"/>
              </a:spcBef>
              <a:spcAft>
                <a:spcPts val="1800"/>
              </a:spcAft>
            </a:pPr>
            <a:br>
              <a:rPr lang="en-US" sz="1600" dirty="0">
                <a:effectLst/>
                <a:latin typeface="Arial" panose="020B0604020202020204" pitchFamily="34" charset="0"/>
              </a:rPr>
            </a:br>
            <a:r>
              <a:rPr lang="ru-RU" sz="2800" dirty="0">
                <a:effectLst/>
                <a:latin typeface="Arial" panose="020B0604020202020204" pitchFamily="34" charset="0"/>
              </a:rPr>
              <a:t>Итоговый проект на тему:</a:t>
            </a:r>
            <a:br>
              <a:rPr lang="ru-RU" dirty="0"/>
            </a:br>
            <a:r>
              <a:rPr lang="ru-RU" sz="5300" dirty="0">
                <a:effectLst/>
                <a:latin typeface="Arial" panose="020B0604020202020204" pitchFamily="34" charset="0"/>
              </a:rPr>
              <a:t>«Разработка веб-приложения с функционалом маркетплейса»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ECF8D5-1542-4889-B82D-C1F5CA6E3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Программа профессиональной переподготовки: </a:t>
            </a:r>
            <a:br>
              <a:rPr lang="ru-RU" dirty="0">
                <a:effectLst/>
                <a:latin typeface="Arial" panose="020B0604020202020204" pitchFamily="34" charset="0"/>
              </a:rPr>
            </a:br>
            <a:r>
              <a:rPr lang="ru-RU" dirty="0" err="1">
                <a:effectLst/>
                <a:latin typeface="Arial" panose="020B0604020202020204" pitchFamily="34" charset="0"/>
              </a:rPr>
              <a:t>Fullstack</a:t>
            </a:r>
            <a:r>
              <a:rPr lang="ru-RU" dirty="0">
                <a:effectLst/>
                <a:latin typeface="Arial" panose="020B0604020202020204" pitchFamily="34" charset="0"/>
              </a:rPr>
              <a:t>-разработка на языке Java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6F122-5A97-4220-8E75-C6139CF20C16}"/>
              </a:ext>
            </a:extLst>
          </p:cNvPr>
          <p:cNvSpPr txBox="1"/>
          <p:nvPr/>
        </p:nvSpPr>
        <p:spPr>
          <a:xfrm>
            <a:off x="6590805" y="5044044"/>
            <a:ext cx="5088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Черкесова Елена Вячеславовна</a:t>
            </a:r>
            <a:endParaRPr lang="en-US" dirty="0"/>
          </a:p>
          <a:p>
            <a:r>
              <a:rPr lang="ru-RU" dirty="0"/>
              <a:t>Группа </a:t>
            </a:r>
            <a:r>
              <a:rPr lang="en-US" dirty="0"/>
              <a:t>FSJ-3-22</a:t>
            </a:r>
            <a:endParaRPr lang="ru-RU" dirty="0"/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6C745-D155-448C-8CE9-C5F81B9C242B}"/>
              </a:ext>
            </a:extLst>
          </p:cNvPr>
          <p:cNvSpPr txBox="1"/>
          <p:nvPr/>
        </p:nvSpPr>
        <p:spPr>
          <a:xfrm>
            <a:off x="457201" y="531380"/>
            <a:ext cx="1122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effectLst/>
                <a:latin typeface="Arial" panose="020B0604020202020204" pitchFamily="34" charset="0"/>
              </a:rPr>
              <a:t>ФГБОУ ВО «Российский экономический университет им. Г.В. Плеханова»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3A05A-0A80-4A5F-954A-9CB9DCE98F47}"/>
              </a:ext>
            </a:extLst>
          </p:cNvPr>
          <p:cNvSpPr txBox="1"/>
          <p:nvPr/>
        </p:nvSpPr>
        <p:spPr>
          <a:xfrm>
            <a:off x="457201" y="6234545"/>
            <a:ext cx="1122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effectLst/>
                <a:latin typeface="Arial" panose="020B0604020202020204" pitchFamily="34" charset="0"/>
              </a:rPr>
              <a:t>2023 год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952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83FC0-A8A6-4B11-8BB8-68DD42DD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Предметная область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6F642-C158-4BF7-A306-42EA33D23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Данный проект – веб-приложение-маркетплейс на фреймворке </a:t>
            </a:r>
            <a:r>
              <a:rPr lang="en-US" dirty="0"/>
              <a:t>Spring</a:t>
            </a:r>
            <a:r>
              <a:rPr lang="ru-RU" dirty="0"/>
              <a:t>.</a:t>
            </a:r>
          </a:p>
          <a:p>
            <a:r>
              <a:rPr lang="ru-RU" dirty="0"/>
              <a:t>Для реализации данной задачи нужно обеспечить следующий функционал:</a:t>
            </a:r>
            <a:br>
              <a:rPr lang="ru-RU" dirty="0"/>
            </a:br>
            <a:r>
              <a:rPr lang="ru-RU" dirty="0"/>
              <a:t>- Товары, доступные для просмотра и покупки</a:t>
            </a:r>
            <a:br>
              <a:rPr lang="ru-RU" dirty="0"/>
            </a:br>
            <a:r>
              <a:rPr lang="ru-RU" dirty="0"/>
              <a:t>- Авторизация по ролям: пользователь и администратор</a:t>
            </a:r>
            <a:br>
              <a:rPr lang="ru-RU" dirty="0"/>
            </a:br>
            <a:r>
              <a:rPr lang="ru-RU" dirty="0"/>
              <a:t>- Корзина и база заказов</a:t>
            </a:r>
            <a:br>
              <a:rPr lang="ru-RU" dirty="0"/>
            </a:br>
            <a:r>
              <a:rPr lang="ru-RU" dirty="0"/>
              <a:t>- Возможность добавления, удаления и редактирования товаров</a:t>
            </a:r>
          </a:p>
        </p:txBody>
      </p:sp>
    </p:spTree>
    <p:extLst>
      <p:ext uri="{BB962C8B-B14F-4D97-AF65-F5344CB8AC3E}">
        <p14:creationId xmlns:p14="http://schemas.microsoft.com/office/powerpoint/2010/main" val="320964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99EE9-35CF-4DBF-9B23-D2F2B37F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</a:t>
            </a:r>
            <a:r>
              <a:rPr lang="ru-RU" dirty="0"/>
              <a:t>модель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148789-2551-4683-81E0-78AEA3798E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10" b="32968"/>
          <a:stretch/>
        </p:blipFill>
        <p:spPr>
          <a:xfrm>
            <a:off x="5906275" y="717669"/>
            <a:ext cx="4276816" cy="5422662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F165F5EC-8433-4008-A099-B42ECEC0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7418" cy="4351338"/>
          </a:xfrm>
        </p:spPr>
        <p:txBody>
          <a:bodyPr>
            <a:normAutofit/>
          </a:bodyPr>
          <a:lstStyle/>
          <a:p>
            <a:r>
              <a:rPr lang="ru-RU" dirty="0"/>
              <a:t>База данных приложения содержит в себе 6 таблиц.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326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A64C7-53B2-401B-951B-412BF956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Инструментальные средства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F167B-A4C1-4CE9-B77E-F67E0C657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Язык программирования </a:t>
            </a:r>
            <a:r>
              <a:rPr lang="en-US" dirty="0"/>
              <a:t>Java</a:t>
            </a:r>
            <a:r>
              <a:rPr lang="ru-RU" dirty="0"/>
              <a:t> и фреймворк </a:t>
            </a:r>
            <a:r>
              <a:rPr lang="en-US" dirty="0"/>
              <a:t>Spring </a:t>
            </a:r>
            <a:r>
              <a:rPr lang="ru-RU" dirty="0"/>
              <a:t>– основной язык данного приложения. </a:t>
            </a:r>
          </a:p>
          <a:p>
            <a:r>
              <a:rPr lang="ru-RU" dirty="0"/>
              <a:t>Для реализации авторизации, аутентификации и шифрования паролей используется </a:t>
            </a:r>
            <a:r>
              <a:rPr lang="en-US" dirty="0"/>
              <a:t>Spring Security</a:t>
            </a:r>
          </a:p>
          <a:p>
            <a:r>
              <a:rPr lang="ru-RU" dirty="0" err="1"/>
              <a:t>Шаблонизатор</a:t>
            </a:r>
            <a:r>
              <a:rPr lang="ru-RU" dirty="0"/>
              <a:t> </a:t>
            </a:r>
            <a:r>
              <a:rPr lang="en-US" dirty="0"/>
              <a:t>Spring </a:t>
            </a:r>
            <a:r>
              <a:rPr lang="en-US" dirty="0" err="1"/>
              <a:t>Thymeleaf</a:t>
            </a:r>
            <a:endParaRPr lang="ru-RU" dirty="0"/>
          </a:p>
          <a:p>
            <a:r>
              <a:rPr lang="ru-RU" dirty="0"/>
              <a:t>Среда разработки – </a:t>
            </a:r>
            <a:r>
              <a:rPr lang="en-US" dirty="0" err="1"/>
              <a:t>Intelliji</a:t>
            </a:r>
            <a:r>
              <a:rPr lang="en-US" dirty="0"/>
              <a:t> Idea</a:t>
            </a:r>
          </a:p>
          <a:p>
            <a:r>
              <a:rPr lang="ru-RU" dirty="0"/>
              <a:t>Проект собирается при помощи сборщика пакетов </a:t>
            </a:r>
            <a:r>
              <a:rPr lang="en-US" dirty="0"/>
              <a:t>Maven</a:t>
            </a:r>
            <a:endParaRPr lang="ru-RU" dirty="0"/>
          </a:p>
          <a:p>
            <a:r>
              <a:rPr lang="ru-RU" dirty="0"/>
              <a:t>Для реализации базы данных используется </a:t>
            </a:r>
            <a:r>
              <a:rPr lang="en-US" dirty="0"/>
              <a:t>PostgreSQL</a:t>
            </a:r>
            <a:endParaRPr lang="ru-RU" dirty="0"/>
          </a:p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r>
              <a:rPr lang="ru-RU" dirty="0"/>
              <a:t>, удаленный репозиторий на </a:t>
            </a:r>
            <a:r>
              <a:rPr lang="en-US" dirty="0" err="1"/>
              <a:t>Github</a:t>
            </a:r>
            <a:endParaRPr lang="ru-RU" dirty="0"/>
          </a:p>
          <a:p>
            <a:r>
              <a:rPr lang="ru-RU" dirty="0"/>
              <a:t>Элементы </a:t>
            </a:r>
            <a:r>
              <a:rPr lang="ru-RU" dirty="0" err="1"/>
              <a:t>фронтенда</a:t>
            </a:r>
            <a:r>
              <a:rPr lang="ru-RU" dirty="0"/>
              <a:t> реализованы с помощью </a:t>
            </a:r>
            <a:r>
              <a:rPr lang="en-US" dirty="0"/>
              <a:t>Html</a:t>
            </a:r>
            <a:r>
              <a:rPr lang="ru-RU" dirty="0"/>
              <a:t> и</a:t>
            </a:r>
            <a:r>
              <a:rPr lang="en-US" dirty="0"/>
              <a:t> CSS</a:t>
            </a:r>
            <a:endParaRPr lang="ru-RU" dirty="0"/>
          </a:p>
          <a:p>
            <a:r>
              <a:rPr lang="en-US"/>
              <a:t>Spring Hibernate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192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4EFD47-796B-49E3-AA76-414839F3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E6BF64-0D3D-4DE0-A527-673A455ED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516063"/>
            <a:ext cx="4562094" cy="293817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5B6FDF-87DC-45DE-A5EB-BA989DFD9A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139"/>
          <a:stretch/>
        </p:blipFill>
        <p:spPr>
          <a:xfrm>
            <a:off x="5458690" y="1516063"/>
            <a:ext cx="3025010" cy="409502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133555-0F86-4B14-9B4D-517DAA70F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3627" y="844189"/>
            <a:ext cx="283591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8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088D85-451A-4FDF-8A95-E3BEC894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944004-97D0-4526-A795-A7D08552B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3999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174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 Итоговый проект на тему: «Разработка веб-приложения с функционалом маркетплейса»</vt:lpstr>
      <vt:lpstr>Предметная область</vt:lpstr>
      <vt:lpstr>ER-модель</vt:lpstr>
      <vt:lpstr>Инструментальные средства</vt:lpstr>
      <vt:lpstr>Результат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Итоговый проект на тему: «Разработка веб-приложения с функционалом маркетплейса»</dc:title>
  <dc:creator>Elena</dc:creator>
  <cp:lastModifiedBy>Elena</cp:lastModifiedBy>
  <cp:revision>6</cp:revision>
  <dcterms:created xsi:type="dcterms:W3CDTF">2023-04-25T20:00:06Z</dcterms:created>
  <dcterms:modified xsi:type="dcterms:W3CDTF">2023-04-25T20:20:35Z</dcterms:modified>
</cp:coreProperties>
</file>