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65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B08B7-1627-4679-B777-496D03AB023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A4047-6C79-4C73-A081-1854AF64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A4047-6C79-4C73-A081-1854AF64AA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6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F32D-BC7E-B975-E289-86F3400C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29F07-292E-187E-8F03-7FDC4B560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E1F4-D45B-4B3D-E541-F15FF7DE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E141-D9C8-FE47-A4F4-C8789CA3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6447-D781-A1C6-47C3-4026FA86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FB81-2D12-6E1C-AF94-95FC983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280B1-7CC6-6DF1-0434-6B25020FE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BFC9-0D11-B02D-E21C-FC5B3A13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EAE-10F1-0ED0-4E03-38A6EB90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D7DD-A7C6-496E-D0B0-E9DD738D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74635-0878-2AE7-3C95-E4DE73A0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D5FC-2AC3-2E34-F8DF-BA054883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0D0C-749D-9DD3-E05D-B5CD2240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C348-8F65-714C-1668-02A979A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65D8-98DA-BC4E-CCED-B692D44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5870-6F5F-189E-9621-5D18AB01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1EC7-ABC9-95BD-A9D3-A3AA6D86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7F71-5930-10FD-7956-A1A8518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6850F-2D24-0785-602B-6F7E542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93C8-0464-543B-E3DA-C6F63592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9E0A-993A-F729-E2DE-6D71B052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339E-AF6C-7B17-4FAF-40FDC7F0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4D89-0A03-C637-AFE3-9755B61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D5C8-A723-95FF-44D1-26690DC3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1B39-EE20-AA02-44AC-CCC34B4F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37D2-6DF7-1409-DB54-7F88DAED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4BBB-3485-B9DB-B5FB-BFBE8B87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296D0-7ACF-1749-CCBB-9056F38C3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B60B-6C9A-48E1-415C-B3684B0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2CD7-55C9-1E83-6FAE-27A6111C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6278-6541-612D-6EAF-671AA8FD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FF5-F62A-BD30-D347-BA0E9B96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599D-425D-7EC3-CD7F-D345069B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C05D1-2075-A9E9-4983-8DDBC42C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BF28C-FF66-4ABC-6902-4E9E9A23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E073B-1D9A-C556-F4E2-1FFC77AF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1A1EC-5783-4862-DB27-26654F78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881B6-6DB6-F30A-C45B-5CF16D23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4DB09-F426-C5E8-8478-00AA7DE3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0BB4-CE0B-AADB-DBBF-6690349B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9D74B-90DA-D4AC-9AFA-AC5C5ECE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248B-AFF6-10AD-1774-89DAAF2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FF308-B382-CDE6-99A8-5E6E70D2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E06DF-6DD6-E1EE-037D-C6A224F1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F5E06-4F21-4C3C-F958-5F34B56D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5BE6-1F2D-0801-3797-BF9A683C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6531-1D80-9795-E1B4-EBE06EE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B8EA-7F55-5FDF-EB60-7DC7BC2D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57ED-DE25-AF7C-4081-757390C4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B108-C722-26C6-D827-24B01A46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D59C7-D280-09BE-2E6D-198BC810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B68F-B821-02C1-485E-78C31F9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419-EC49-4CFF-5FB0-56992F1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D9560-0E80-9F5A-9AD6-5BC3D106C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AABA5-9BDC-5A71-187E-77EBC554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9F70-94A7-C39E-E01B-B69E7FA5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6C1E-4BD4-4B3E-211E-1345494D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BBE90-9F4A-ADBA-8B27-644A8434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1379A-AEBD-3B49-8A01-776219B3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A580-46D9-4FA8-94EA-ABEE6115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17D2-5FA3-01C7-1479-09B4BB2F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81B7-014D-4CEC-8B5C-599F092F25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311E-DF49-94D3-30EC-98E92CA8D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1A47-94B6-6F42-7802-B776F37E3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0161-73FD-429A-9ED7-F25DE14D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3049F-96AC-2776-4C55-46450006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44384"/>
            <a:ext cx="11614067" cy="62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9B58B-B0B1-870B-E347-3165CE5D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926275"/>
            <a:ext cx="10937173" cy="5579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0608A-3A01-3741-B593-96699C833EC8}"/>
              </a:ext>
            </a:extLst>
          </p:cNvPr>
          <p:cNvSpPr txBox="1"/>
          <p:nvPr/>
        </p:nvSpPr>
        <p:spPr>
          <a:xfrm>
            <a:off x="534390" y="279944"/>
            <a:ext cx="100623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Sales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6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A1A84-E510-AB34-F345-37ADBF42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6" y="332509"/>
            <a:ext cx="11285468" cy="63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1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90D2-AFF8-952F-BACB-5E31C0B0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29DE-9C56-E477-1AD9-6AD68330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E669A-EFFB-2599-D80A-2B2FEA5C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190005"/>
            <a:ext cx="11602192" cy="644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4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6527B-9DB9-719F-87BF-D41DF2F2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3" y="902524"/>
            <a:ext cx="11103834" cy="574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E6405-027D-E366-DA63-D72EFC43F202}"/>
              </a:ext>
            </a:extLst>
          </p:cNvPr>
          <p:cNvSpPr txBox="1"/>
          <p:nvPr/>
        </p:nvSpPr>
        <p:spPr>
          <a:xfrm>
            <a:off x="544083" y="308759"/>
            <a:ext cx="1110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 Data Model</a:t>
            </a:r>
          </a:p>
        </p:txBody>
      </p:sp>
    </p:spTree>
    <p:extLst>
      <p:ext uri="{BB962C8B-B14F-4D97-AF65-F5344CB8AC3E}">
        <p14:creationId xmlns:p14="http://schemas.microsoft.com/office/powerpoint/2010/main" val="39787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059C-FB03-3CAF-6D00-212F2092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2" y="274320"/>
            <a:ext cx="11852216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7B3E0-A1F7-0D66-FA2D-3570D718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792480"/>
            <a:ext cx="11755120" cy="5648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AFA6D-7696-6FA7-9BF5-1D94BC333392}"/>
              </a:ext>
            </a:extLst>
          </p:cNvPr>
          <p:cNvSpPr txBox="1"/>
          <p:nvPr/>
        </p:nvSpPr>
        <p:spPr>
          <a:xfrm>
            <a:off x="320040" y="330815"/>
            <a:ext cx="115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Sales Report</a:t>
            </a:r>
          </a:p>
        </p:txBody>
      </p:sp>
    </p:spTree>
    <p:extLst>
      <p:ext uri="{BB962C8B-B14F-4D97-AF65-F5344CB8AC3E}">
        <p14:creationId xmlns:p14="http://schemas.microsoft.com/office/powerpoint/2010/main" val="40819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ekarg</dc:creator>
  <cp:lastModifiedBy>ekarg</cp:lastModifiedBy>
  <cp:revision>2</cp:revision>
  <dcterms:created xsi:type="dcterms:W3CDTF">2022-11-11T02:47:23Z</dcterms:created>
  <dcterms:modified xsi:type="dcterms:W3CDTF">2022-11-16T07:01:05Z</dcterms:modified>
</cp:coreProperties>
</file>