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56" r:id="rId2"/>
    <p:sldId id="276" r:id="rId3"/>
    <p:sldId id="266" r:id="rId4"/>
    <p:sldId id="286" r:id="rId5"/>
    <p:sldId id="270" r:id="rId6"/>
    <p:sldId id="268" r:id="rId7"/>
    <p:sldId id="269" r:id="rId8"/>
    <p:sldId id="279" r:id="rId9"/>
    <p:sldId id="278" r:id="rId10"/>
    <p:sldId id="281" r:id="rId11"/>
    <p:sldId id="282" r:id="rId12"/>
    <p:sldId id="280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5047"/>
  </p:normalViewPr>
  <p:slideViewPr>
    <p:cSldViewPr snapToGrid="0" snapToObjects="1">
      <p:cViewPr varScale="1">
        <p:scale>
          <a:sx n="60" d="100"/>
          <a:sy n="60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E01E-5CB1-8C44-A5AD-4B56FFB8E41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98C5D-1DD1-A34F-A1A1-1ED522EC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3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passwords, remove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used the curly brackets you could anything in there, a query like drop table to delete users from the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question marks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Limiting password attempts is a way of preventing this. To try out limiting passwords I used the flask blog that we all made last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recap, caching is most simply a way of storing data in a file system for a specified amount of time.</a:t>
            </a:r>
          </a:p>
          <a:p>
            <a:r>
              <a:rPr lang="en-US" dirty="0"/>
              <a:t>I needed to use caching in order to store incorrect password attempts, otherwise the blog would have no record of these when the page reloaded with each attempt.</a:t>
            </a:r>
          </a:p>
          <a:p>
            <a:r>
              <a:rPr lang="en-US" dirty="0"/>
              <a:t>Needed to store the count somewhere between calls to the website.</a:t>
            </a:r>
          </a:p>
          <a:p>
            <a:r>
              <a:rPr lang="en-US" dirty="0"/>
              <a:t>I imported the cache system </a:t>
            </a:r>
            <a:r>
              <a:rPr lang="en-US" dirty="0" err="1"/>
              <a:t>SimpleCache</a:t>
            </a:r>
            <a:r>
              <a:rPr lang="en-US" dirty="0"/>
              <a:t> and instantiated a cache object here, and saved it to the variable name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code for the login function in the flask blog which I refactored.</a:t>
            </a:r>
          </a:p>
          <a:p>
            <a:r>
              <a:rPr lang="en-US" dirty="0"/>
              <a:t>Its important to say that data is stored in </a:t>
            </a:r>
            <a:r>
              <a:rPr lang="en-US" dirty="0" err="1"/>
              <a:t>SimpleCache</a:t>
            </a:r>
            <a:r>
              <a:rPr lang="en-US" dirty="0"/>
              <a:t> as key-value pairs.</a:t>
            </a:r>
          </a:p>
          <a:p>
            <a:r>
              <a:rPr lang="en-US" dirty="0"/>
              <a:t>So this two get method return the value of the key that’s in the brackets.</a:t>
            </a:r>
          </a:p>
          <a:p>
            <a:r>
              <a:rPr lang="en-US" dirty="0"/>
              <a:t>This if statements is saying that if the key value pair doesn’t exist the value should be set to 0 rather than None.</a:t>
            </a:r>
          </a:p>
          <a:p>
            <a:r>
              <a:rPr lang="en-US" dirty="0"/>
              <a:t>Because none is not an integer type</a:t>
            </a:r>
          </a:p>
          <a:p>
            <a:endParaRPr lang="en-US" dirty="0"/>
          </a:p>
          <a:p>
            <a:r>
              <a:rPr lang="en-US" dirty="0"/>
              <a:t>This if statement is saying – if there has been less than 3 password attempts, then allow for a log in attempt</a:t>
            </a:r>
          </a:p>
          <a:p>
            <a:endParaRPr lang="en-US" dirty="0"/>
          </a:p>
          <a:p>
            <a:r>
              <a:rPr lang="en-US" dirty="0"/>
              <a:t>Down here is where the caching is created</a:t>
            </a:r>
          </a:p>
          <a:p>
            <a:r>
              <a:rPr lang="en-US" dirty="0"/>
              <a:t>I had some difficulty at first in counting the amount of items in the cache as I was trying to make a new key value pair to store in the cache for each wrong attempt, overcame this by changing the value paired with the key </a:t>
            </a:r>
            <a:r>
              <a:rPr lang="en-US" dirty="0" err="1"/>
              <a:t>wrongdetails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there is more than 3 attempts then this message shows up – change to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page you can no longer click on the log in page whilst within 30 minutes.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in python defines </a:t>
            </a:r>
            <a:r>
              <a:rPr lang="en-US" dirty="0" err="1"/>
              <a:t>whats</a:t>
            </a:r>
            <a:r>
              <a:rPr lang="en-US" dirty="0"/>
              <a:t> going into 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actual database indifferent file and executing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Queries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98C5D-1DD1-A34F-A1A1-1ED522EC22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22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05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3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8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5CFEB-EB3D-3648-8014-CF4453A8CAE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3BE5B1-A694-6240-B493-0C49B6B35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9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EBA9-9A02-B943-B123-DD7FDBF96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Security </a:t>
            </a:r>
          </a:p>
        </p:txBody>
      </p:sp>
    </p:spTree>
    <p:extLst>
      <p:ext uri="{BB962C8B-B14F-4D97-AF65-F5344CB8AC3E}">
        <p14:creationId xmlns:p14="http://schemas.microsoft.com/office/powerpoint/2010/main" val="20269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F2F4-3596-CA43-A4F4-D7B2E92F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3" y="1453243"/>
            <a:ext cx="2906486" cy="3581400"/>
          </a:xfrm>
        </p:spPr>
        <p:txBody>
          <a:bodyPr/>
          <a:lstStyle/>
          <a:p>
            <a:r>
              <a:rPr lang="en-US" dirty="0"/>
              <a:t>We can then import sqlite3 into Python and create our ’users’ table.</a:t>
            </a:r>
          </a:p>
          <a:p>
            <a:endParaRPr lang="en-US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00BC3D5-C179-8845-9E22-AC8EB51B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62" y="1453243"/>
            <a:ext cx="6644822" cy="46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54CB-D435-7B40-94C3-FCF84A54071B}"/>
              </a:ext>
            </a:extLst>
          </p:cNvPr>
          <p:cNvSpPr txBox="1"/>
          <p:nvPr/>
        </p:nvSpPr>
        <p:spPr>
          <a:xfrm>
            <a:off x="6961415" y="985279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user_demo.py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F2F4-3596-CA43-A4F4-D7B2E92F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26572"/>
            <a:ext cx="9601200" cy="2024742"/>
          </a:xfrm>
        </p:spPr>
        <p:txBody>
          <a:bodyPr/>
          <a:lstStyle/>
          <a:p>
            <a:r>
              <a:rPr lang="en-US" dirty="0"/>
              <a:t>Functions can be created in the same Python file that represent specific, common SQL queries.</a:t>
            </a:r>
          </a:p>
          <a:p>
            <a:endParaRPr lang="en-US" dirty="0"/>
          </a:p>
          <a:p>
            <a:r>
              <a:rPr lang="en-US" dirty="0"/>
              <a:t>Here we defined a few queries and have updated the table twice to add two new users using the </a:t>
            </a:r>
            <a:r>
              <a:rPr lang="en-US" dirty="0" err="1">
                <a:solidFill>
                  <a:srgbClr val="0070C0"/>
                </a:solidFill>
              </a:rPr>
              <a:t>insert_user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function. </a:t>
            </a:r>
          </a:p>
          <a:p>
            <a:endParaRPr lang="en-US" dirty="0"/>
          </a:p>
        </p:txBody>
      </p:sp>
      <p:pic>
        <p:nvPicPr>
          <p:cNvPr id="4" name="Content Placeholder 4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1721CB33-4968-2145-8D2F-56216471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803605"/>
            <a:ext cx="10139589" cy="34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F2F4-3596-CA43-A4F4-D7B2E92F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976" y="641936"/>
            <a:ext cx="4016829" cy="3581400"/>
          </a:xfrm>
        </p:spPr>
        <p:txBody>
          <a:bodyPr/>
          <a:lstStyle/>
          <a:p>
            <a:r>
              <a:rPr lang="en-US" dirty="0"/>
              <a:t>Using Python we can also find user information, update passwords and remove users. </a:t>
            </a:r>
          </a:p>
          <a:p>
            <a:endParaRPr lang="en-US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A401A04-B93F-A44F-B682-E13529D63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82"/>
          <a:stretch/>
        </p:blipFill>
        <p:spPr>
          <a:xfrm>
            <a:off x="1052195" y="626081"/>
            <a:ext cx="5120005" cy="3465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15DB2-E4C8-D34C-A6AA-7DFEF843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95" y="4499038"/>
            <a:ext cx="10423071" cy="14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426F-B1FD-7140-AF3D-8A92B699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SQL Injections?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ACEC-B264-EF41-AA8E-21B6A946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injection is a code injection technique that might destroy your database.</a:t>
            </a:r>
          </a:p>
          <a:p>
            <a:r>
              <a:rPr lang="en-GB" dirty="0"/>
              <a:t>SQL injection is one of the most common web hacking techniques.</a:t>
            </a:r>
          </a:p>
          <a:p>
            <a:r>
              <a:rPr lang="en-GB" dirty="0"/>
              <a:t>SQL injection is the placement of malicious code in SQL statements, via web page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3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90D7-C261-C746-A289-B258AB3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code vulnerable to SQL Injection attacks?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B67B1-623E-EA4D-B149-56F12E76C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1" b="25832"/>
          <a:stretch/>
        </p:blipFill>
        <p:spPr>
          <a:xfrm>
            <a:off x="1058294" y="3067736"/>
            <a:ext cx="10877891" cy="618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0FC89-B236-1746-A8D4-691D009D2CFD}"/>
              </a:ext>
            </a:extLst>
          </p:cNvPr>
          <p:cNvSpPr txBox="1"/>
          <p:nvPr/>
        </p:nvSpPr>
        <p:spPr>
          <a:xfrm>
            <a:off x="9895115" y="2607520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user_demo.py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CDF0C-85E0-764B-9A29-3E67B6C22127}"/>
              </a:ext>
            </a:extLst>
          </p:cNvPr>
          <p:cNvSpPr txBox="1">
            <a:spLocks/>
          </p:cNvSpPr>
          <p:nvPr/>
        </p:nvSpPr>
        <p:spPr>
          <a:xfrm>
            <a:off x="1371600" y="4528457"/>
            <a:ext cx="9601200" cy="232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piece of code is vulnerable to SQL injection attacks. </a:t>
            </a:r>
          </a:p>
          <a:p>
            <a:r>
              <a:rPr lang="en-GB" dirty="0"/>
              <a:t>Using {} - makes the code vulnerable to SQL injections. This can occur when we accept any values from an end user, for example from a website in a form a user can fill out. Variables such as </a:t>
            </a:r>
            <a:r>
              <a:rPr lang="en-GB" dirty="0" err="1"/>
              <a:t>user.first</a:t>
            </a:r>
            <a:r>
              <a:rPr lang="en-GB" dirty="0"/>
              <a:t> could be set to values that will break the database.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DA7B-DF54-A340-8718-2B01996D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1258"/>
            <a:ext cx="9601200" cy="2710542"/>
          </a:xfrm>
        </p:spPr>
        <p:txBody>
          <a:bodyPr/>
          <a:lstStyle/>
          <a:p>
            <a:r>
              <a:rPr lang="en-GB" dirty="0"/>
              <a:t>The reason for this is that we have not properly escaped. There are two correct ways to do this. </a:t>
            </a:r>
          </a:p>
          <a:p>
            <a:r>
              <a:rPr lang="en-GB" dirty="0"/>
              <a:t>First, instead of using brace placeholders {} instead use an API placeholder ?.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used in first method in our database, we could also have used the second: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DA33-6F39-A944-9E35-EDD72D85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29000"/>
            <a:ext cx="10520734" cy="8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EBA9-9A02-B943-B123-DD7FDBF96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Security </a:t>
            </a:r>
          </a:p>
        </p:txBody>
      </p:sp>
    </p:spTree>
    <p:extLst>
      <p:ext uri="{BB962C8B-B14F-4D97-AF65-F5344CB8AC3E}">
        <p14:creationId xmlns:p14="http://schemas.microsoft.com/office/powerpoint/2010/main" val="38818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07AC-4255-0045-8401-9FDCF2D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1C18-0ACB-F14F-88D5-09373068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and error approach to hacking.</a:t>
            </a:r>
          </a:p>
          <a:p>
            <a:r>
              <a:rPr lang="en-US" dirty="0"/>
              <a:t>An attacker tries to guess usernames and passwords repeatedly in the hope that they will guess correctly.</a:t>
            </a:r>
          </a:p>
        </p:txBody>
      </p:sp>
    </p:spTree>
    <p:extLst>
      <p:ext uri="{BB962C8B-B14F-4D97-AF65-F5344CB8AC3E}">
        <p14:creationId xmlns:p14="http://schemas.microsoft.com/office/powerpoint/2010/main" val="38324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D885C-D542-D74D-BDA8-DACFC5E72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9"/>
          <a:stretch/>
        </p:blipFill>
        <p:spPr>
          <a:xfrm>
            <a:off x="1499015" y="1572139"/>
            <a:ext cx="9432893" cy="27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1BA9-7DBE-2341-A90F-54A81CCD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SimpleCache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8FA44-B035-0B4B-8E5A-0536D8B9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59" y="2666860"/>
            <a:ext cx="5382656" cy="5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D2B059-4594-6A45-AF2F-29388AC7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1" y="102951"/>
            <a:ext cx="4512039" cy="66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A20E4-BB5F-5143-ADE6-0C53C52E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8"/>
          <a:stretch/>
        </p:blipFill>
        <p:spPr>
          <a:xfrm>
            <a:off x="1536491" y="1464734"/>
            <a:ext cx="9601200" cy="2855486"/>
          </a:xfrm>
        </p:spPr>
      </p:pic>
    </p:spTree>
    <p:extLst>
      <p:ext uri="{BB962C8B-B14F-4D97-AF65-F5344CB8AC3E}">
        <p14:creationId xmlns:p14="http://schemas.microsoft.com/office/powerpoint/2010/main" val="199187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EBA9-9A02-B943-B123-DD7FDBF9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10868"/>
            <a:ext cx="8361229" cy="2098226"/>
          </a:xfrm>
        </p:spPr>
        <p:txBody>
          <a:bodyPr/>
          <a:lstStyle/>
          <a:p>
            <a:r>
              <a:rPr lang="en-US" dirty="0"/>
              <a:t>SQLite Injections​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B713CB-AFED-6F4D-A4F7-56DA0876C4E4}"/>
              </a:ext>
            </a:extLst>
          </p:cNvPr>
          <p:cNvSpPr/>
          <p:nvPr/>
        </p:nvSpPr>
        <p:spPr>
          <a:xfrm>
            <a:off x="3042599" y="3609094"/>
            <a:ext cx="610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Where they come from and how to stop them from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0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1002-04A6-9D4A-93A5-4DE03B5D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Using SQL with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F2F4-3596-CA43-A4F4-D7B2E92F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167743" cy="3581400"/>
          </a:xfrm>
        </p:spPr>
        <p:txBody>
          <a:bodyPr/>
          <a:lstStyle/>
          <a:p>
            <a:r>
              <a:rPr lang="en-GB" dirty="0"/>
              <a:t>To create a users database for our blog we first create a User python class.​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2EAFC-FAF0-0441-A543-DDCD05A6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58" y="2644162"/>
            <a:ext cx="7035800" cy="35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CFFCFF-472B-254B-AF3D-229D2B1BDB5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6595E-0BBB-AD42-85F1-B6960DB567C8}"/>
              </a:ext>
            </a:extLst>
          </p:cNvPr>
          <p:cNvSpPr/>
          <p:nvPr/>
        </p:nvSpPr>
        <p:spPr>
          <a:xfrm>
            <a:off x="7358600" y="2038599"/>
            <a:ext cx="87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user.py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33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{2233A3B2-A7A2-DB4E-83D3-7D320CCE1E2D}tf10001072</Template>
  <TotalTime>637</TotalTime>
  <Words>682</Words>
  <Application>Microsoft Macintosh PowerPoint</Application>
  <PresentationFormat>Widescreen</PresentationFormat>
  <Paragraphs>67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Crop</vt:lpstr>
      <vt:lpstr>Web Security </vt:lpstr>
      <vt:lpstr>Password Security </vt:lpstr>
      <vt:lpstr>Brute Force Attack</vt:lpstr>
      <vt:lpstr>PowerPoint Presentation</vt:lpstr>
      <vt:lpstr>SimpleCache</vt:lpstr>
      <vt:lpstr>PowerPoint Presentation</vt:lpstr>
      <vt:lpstr>PowerPoint Presentation</vt:lpstr>
      <vt:lpstr>SQLite Injections​</vt:lpstr>
      <vt:lpstr>1) Using SQL with Python</vt:lpstr>
      <vt:lpstr>PowerPoint Presentation</vt:lpstr>
      <vt:lpstr>PowerPoint Presentation</vt:lpstr>
      <vt:lpstr>PowerPoint Presentation</vt:lpstr>
      <vt:lpstr>What are SQL Injections?</vt:lpstr>
      <vt:lpstr>Is our code vulnerable to SQL Injection attacks?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Testing</dc:title>
  <dc:creator>Elena Waite</dc:creator>
  <cp:lastModifiedBy>Elena Waite</cp:lastModifiedBy>
  <cp:revision>27</cp:revision>
  <dcterms:created xsi:type="dcterms:W3CDTF">2019-01-07T17:14:06Z</dcterms:created>
  <dcterms:modified xsi:type="dcterms:W3CDTF">2019-01-11T10:11:17Z</dcterms:modified>
</cp:coreProperties>
</file>