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8" r:id="rId4"/>
    <p:sldId id="257" r:id="rId5"/>
    <p:sldId id="267" r:id="rId6"/>
    <p:sldId id="266" r:id="rId7"/>
    <p:sldId id="272" r:id="rId8"/>
    <p:sldId id="262" r:id="rId9"/>
    <p:sldId id="274" r:id="rId10"/>
    <p:sldId id="271" r:id="rId11"/>
    <p:sldId id="263" r:id="rId12"/>
    <p:sldId id="270"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9"/>
    <p:restoredTop sz="74468"/>
  </p:normalViewPr>
  <p:slideViewPr>
    <p:cSldViewPr snapToGrid="0" snapToObjects="1">
      <p:cViewPr varScale="1">
        <p:scale>
          <a:sx n="57" d="100"/>
          <a:sy n="57" d="100"/>
        </p:scale>
        <p:origin x="1320" y="160"/>
      </p:cViewPr>
      <p:guideLst/>
    </p:cSldViewPr>
  </p:slideViewPr>
  <p:outlineViewPr>
    <p:cViewPr>
      <p:scale>
        <a:sx n="33" d="100"/>
        <a:sy n="33" d="100"/>
      </p:scale>
      <p:origin x="0" y="-37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80F42-B4B8-0947-8356-1BDA834CEC27}" type="datetimeFigureOut">
              <a:rPr lang="en-US" smtClean="0"/>
              <a:t>2/28/19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6AEED-6997-B746-9946-93C1B9DE4332}" type="slidenum">
              <a:rPr lang="en-US" smtClean="0"/>
              <a:t>‹#›</a:t>
            </a:fld>
            <a:endParaRPr lang="en-US"/>
          </a:p>
        </p:txBody>
      </p:sp>
    </p:spTree>
    <p:extLst>
      <p:ext uri="{BB962C8B-B14F-4D97-AF65-F5344CB8AC3E}">
        <p14:creationId xmlns:p14="http://schemas.microsoft.com/office/powerpoint/2010/main" val="4169754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86AEED-6997-B746-9946-93C1B9DE4332}" type="slidenum">
              <a:rPr lang="en-US" smtClean="0"/>
              <a:t>1</a:t>
            </a:fld>
            <a:endParaRPr lang="en-US"/>
          </a:p>
        </p:txBody>
      </p:sp>
    </p:spTree>
    <p:extLst>
      <p:ext uri="{BB962C8B-B14F-4D97-AF65-F5344CB8AC3E}">
        <p14:creationId xmlns:p14="http://schemas.microsoft.com/office/powerpoint/2010/main" val="370017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event flow doesn’t make much sense we will come back to it later</a:t>
            </a:r>
          </a:p>
        </p:txBody>
      </p:sp>
      <p:sp>
        <p:nvSpPr>
          <p:cNvPr id="4" name="Slide Number Placeholder 3"/>
          <p:cNvSpPr>
            <a:spLocks noGrp="1"/>
          </p:cNvSpPr>
          <p:nvPr>
            <p:ph type="sldNum" sz="quarter" idx="5"/>
          </p:nvPr>
        </p:nvSpPr>
        <p:spPr/>
        <p:txBody>
          <a:bodyPr/>
          <a:lstStyle/>
          <a:p>
            <a:fld id="{0086AEED-6997-B746-9946-93C1B9DE4332}" type="slidenum">
              <a:rPr lang="en-US" smtClean="0"/>
              <a:t>3</a:t>
            </a:fld>
            <a:endParaRPr lang="en-US"/>
          </a:p>
        </p:txBody>
      </p:sp>
    </p:spTree>
    <p:extLst>
      <p:ext uri="{BB962C8B-B14F-4D97-AF65-F5344CB8AC3E}">
        <p14:creationId xmlns:p14="http://schemas.microsoft.com/office/powerpoint/2010/main" val="53361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different events that can be handled.</a:t>
            </a:r>
          </a:p>
          <a:p>
            <a:r>
              <a:rPr lang="en-US" dirty="0"/>
              <a:t>I’m going to just use the click event for all my examples to keep things simple.</a:t>
            </a:r>
          </a:p>
        </p:txBody>
      </p:sp>
      <p:sp>
        <p:nvSpPr>
          <p:cNvPr id="4" name="Slide Number Placeholder 3"/>
          <p:cNvSpPr>
            <a:spLocks noGrp="1"/>
          </p:cNvSpPr>
          <p:nvPr>
            <p:ph type="sldNum" sz="quarter" idx="5"/>
          </p:nvPr>
        </p:nvSpPr>
        <p:spPr/>
        <p:txBody>
          <a:bodyPr/>
          <a:lstStyle/>
          <a:p>
            <a:fld id="{0086AEED-6997-B746-9946-93C1B9DE4332}" type="slidenum">
              <a:rPr lang="en-US" smtClean="0"/>
              <a:t>4</a:t>
            </a:fld>
            <a:endParaRPr lang="en-US"/>
          </a:p>
        </p:txBody>
      </p:sp>
    </p:spTree>
    <p:extLst>
      <p:ext uri="{BB962C8B-B14F-4D97-AF65-F5344CB8AC3E}">
        <p14:creationId xmlns:p14="http://schemas.microsoft.com/office/powerpoint/2010/main" val="376916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86AEED-6997-B746-9946-93C1B9DE4332}" type="slidenum">
              <a:rPr lang="en-US" smtClean="0"/>
              <a:t>8</a:t>
            </a:fld>
            <a:endParaRPr lang="en-US"/>
          </a:p>
        </p:txBody>
      </p:sp>
    </p:spTree>
    <p:extLst>
      <p:ext uri="{BB962C8B-B14F-4D97-AF65-F5344CB8AC3E}">
        <p14:creationId xmlns:p14="http://schemas.microsoft.com/office/powerpoint/2010/main" val="36756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remember me saying earlier that there is another reason that putting event handlers in JavaScript rather than straight into the HTML -  it is because of stopping event bubbling</a:t>
            </a:r>
          </a:p>
        </p:txBody>
      </p:sp>
      <p:sp>
        <p:nvSpPr>
          <p:cNvPr id="4" name="Slide Number Placeholder 3"/>
          <p:cNvSpPr>
            <a:spLocks noGrp="1"/>
          </p:cNvSpPr>
          <p:nvPr>
            <p:ph type="sldNum" sz="quarter" idx="5"/>
          </p:nvPr>
        </p:nvSpPr>
        <p:spPr/>
        <p:txBody>
          <a:bodyPr/>
          <a:lstStyle/>
          <a:p>
            <a:fld id="{0086AEED-6997-B746-9946-93C1B9DE4332}" type="slidenum">
              <a:rPr lang="en-US" smtClean="0"/>
              <a:t>11</a:t>
            </a:fld>
            <a:endParaRPr lang="en-US"/>
          </a:p>
        </p:txBody>
      </p:sp>
    </p:spTree>
    <p:extLst>
      <p:ext uri="{BB962C8B-B14F-4D97-AF65-F5344CB8AC3E}">
        <p14:creationId xmlns:p14="http://schemas.microsoft.com/office/powerpoint/2010/main" val="261057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with Anna</a:t>
            </a:r>
          </a:p>
        </p:txBody>
      </p:sp>
      <p:sp>
        <p:nvSpPr>
          <p:cNvPr id="4" name="Slide Number Placeholder 3"/>
          <p:cNvSpPr>
            <a:spLocks noGrp="1"/>
          </p:cNvSpPr>
          <p:nvPr>
            <p:ph type="sldNum" sz="quarter" idx="5"/>
          </p:nvPr>
        </p:nvSpPr>
        <p:spPr/>
        <p:txBody>
          <a:bodyPr/>
          <a:lstStyle/>
          <a:p>
            <a:fld id="{0086AEED-6997-B746-9946-93C1B9DE4332}" type="slidenum">
              <a:rPr lang="en-US" smtClean="0"/>
              <a:t>13</a:t>
            </a:fld>
            <a:endParaRPr lang="en-US"/>
          </a:p>
        </p:txBody>
      </p:sp>
    </p:spTree>
    <p:extLst>
      <p:ext uri="{BB962C8B-B14F-4D97-AF65-F5344CB8AC3E}">
        <p14:creationId xmlns:p14="http://schemas.microsoft.com/office/powerpoint/2010/main" val="198383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86AEED-6997-B746-9946-93C1B9DE4332}" type="slidenum">
              <a:rPr lang="en-US" smtClean="0"/>
              <a:t>14</a:t>
            </a:fld>
            <a:endParaRPr lang="en-US"/>
          </a:p>
        </p:txBody>
      </p:sp>
    </p:spTree>
    <p:extLst>
      <p:ext uri="{BB962C8B-B14F-4D97-AF65-F5344CB8AC3E}">
        <p14:creationId xmlns:p14="http://schemas.microsoft.com/office/powerpoint/2010/main" val="287801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120-FA4B-3C48-A81D-468972577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965A4-FA98-B041-96EF-8E57BA695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5C3CDD-504F-0041-ADA7-EFB6B6157D7D}"/>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66D90E06-65AC-0847-B721-45B55BE00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07505-0BCA-2844-8960-FD02A20B2CB8}"/>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94143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3BC7-655B-A74C-8CF6-8AAD57E47C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FEBA-72D8-1D4C-9B61-90E71AED7E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85DE-06B2-4447-9EEE-E1AD1A91AD3D}"/>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3D1EDE21-DF73-D842-8B86-7824374F7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F9B26-5D4B-F248-B0FF-90DF4BF7FDFF}"/>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6209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38BC9-68EA-BF48-8FF0-3CB9B6534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37478-7111-9F4D-BB28-A89295EB54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C11D8-920C-B34B-8261-51FE20F57F6E}"/>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FF63F03E-B210-9E41-B655-75B6E29E2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B6FA5-E90A-8D43-B9D5-C0FF5B32D080}"/>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83210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6BD6-E0EA-7D4E-BDDC-927E85CB4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ECBD5-BC8A-EF44-A050-0866B23E2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16B0D-C01B-574F-92B3-3F4A4B3FF5E2}"/>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7C96AA62-EBAE-3E44-B46E-351078FB1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8C56A-F52A-FB4A-B80D-44154EF9F5B9}"/>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180696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3475-DC17-C04A-9C4F-FF6B25CD2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85AC9-0A53-454A-8581-7EF51EEB7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49FA7-64FC-8845-84E6-BA74CF7A049E}"/>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B971F4C0-8AFE-D348-81EB-3FA4D4BE1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ED45-665E-3F4C-BDE4-D60DAA1FE4DB}"/>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55700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5722-8B85-4542-8F2D-AC5FD802D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EB952-6A1C-DC42-A783-5744E9125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64CE0-8006-6344-AFCE-F9D1297C3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F8EB3-E6F9-AA49-8525-8BC40D6BC663}"/>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6" name="Footer Placeholder 5">
            <a:extLst>
              <a:ext uri="{FF2B5EF4-FFF2-40B4-BE49-F238E27FC236}">
                <a16:creationId xmlns:a16="http://schemas.microsoft.com/office/drawing/2014/main" id="{7F485D1A-A4A9-F944-AC0A-761426C7E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5F86B-5F9B-0743-B58B-3E830B19B101}"/>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91135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D797-4B7D-6F41-83C5-5D5836E9D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AAFE8-38FC-574A-8D92-E62CB32C6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EEE9A-9E14-1D40-B5C7-E08E823AC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E9D618-4D2F-504F-9BFC-A2088C964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D1257-A779-6042-A35D-BF7F177EF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BAC63-8A5E-9941-9FCE-696F6A728843}"/>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8" name="Footer Placeholder 7">
            <a:extLst>
              <a:ext uri="{FF2B5EF4-FFF2-40B4-BE49-F238E27FC236}">
                <a16:creationId xmlns:a16="http://schemas.microsoft.com/office/drawing/2014/main" id="{21918F3F-B850-1E4A-8A76-E84E0AB4C6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EDFF0-A185-EF4E-B1D7-55A7126C6449}"/>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64330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F26C-6801-0743-B0A4-248D4F395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F7548-3C9A-0748-A6BB-A98D19D7EF29}"/>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4" name="Footer Placeholder 3">
            <a:extLst>
              <a:ext uri="{FF2B5EF4-FFF2-40B4-BE49-F238E27FC236}">
                <a16:creationId xmlns:a16="http://schemas.microsoft.com/office/drawing/2014/main" id="{723C6805-625D-3A43-98CE-672175819C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B1EE5F-4A52-7744-B7AD-87430350B7FD}"/>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304040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5EDF4-2F91-7648-BB12-E9EB5C7C976C}"/>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3" name="Footer Placeholder 2">
            <a:extLst>
              <a:ext uri="{FF2B5EF4-FFF2-40B4-BE49-F238E27FC236}">
                <a16:creationId xmlns:a16="http://schemas.microsoft.com/office/drawing/2014/main" id="{5504FD16-CC96-B84F-AF1F-56C0BA43C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B804B5-A573-674B-86F6-D9E9D64E5268}"/>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5805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716D-F2B8-904F-8730-F87781BF7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7F0CD0-DFF7-6045-9220-3703E84E0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59B2C-2BE9-A340-8C60-3CECFB554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6990F-4B65-1B4C-AE2B-9D0A7D22495C}"/>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6" name="Footer Placeholder 5">
            <a:extLst>
              <a:ext uri="{FF2B5EF4-FFF2-40B4-BE49-F238E27FC236}">
                <a16:creationId xmlns:a16="http://schemas.microsoft.com/office/drawing/2014/main" id="{CC2F9EC1-29E9-B747-B008-62A5083EB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AA0C7-E7C8-3642-B451-BF4461322E6F}"/>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232512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36F8-232F-494B-8BBE-ED1ACA5A2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6FD06-C32A-0843-AC7B-2B636D19E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CDED1-BA3B-C142-A8FC-B7CE5A5D1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B1FCB-2F48-1E4E-98E7-988B3BA316D2}"/>
              </a:ext>
            </a:extLst>
          </p:cNvPr>
          <p:cNvSpPr>
            <a:spLocks noGrp="1"/>
          </p:cNvSpPr>
          <p:nvPr>
            <p:ph type="dt" sz="half" idx="10"/>
          </p:nvPr>
        </p:nvSpPr>
        <p:spPr/>
        <p:txBody>
          <a:bodyPr/>
          <a:lstStyle/>
          <a:p>
            <a:fld id="{70347645-96D9-F24F-9329-CD4077B91366}" type="datetimeFigureOut">
              <a:rPr lang="en-US" smtClean="0"/>
              <a:t>2/28/19</a:t>
            </a:fld>
            <a:endParaRPr lang="en-US"/>
          </a:p>
        </p:txBody>
      </p:sp>
      <p:sp>
        <p:nvSpPr>
          <p:cNvPr id="6" name="Footer Placeholder 5">
            <a:extLst>
              <a:ext uri="{FF2B5EF4-FFF2-40B4-BE49-F238E27FC236}">
                <a16:creationId xmlns:a16="http://schemas.microsoft.com/office/drawing/2014/main" id="{4E6BC121-6078-1D4E-8A31-E8CF3E83F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836C1-0D46-AB4A-8338-ECE555AAC64A}"/>
              </a:ext>
            </a:extLst>
          </p:cNvPr>
          <p:cNvSpPr>
            <a:spLocks noGrp="1"/>
          </p:cNvSpPr>
          <p:nvPr>
            <p:ph type="sldNum" sz="quarter" idx="12"/>
          </p:nvPr>
        </p:nvSpPr>
        <p:spPr/>
        <p:txBody>
          <a:bodyPr/>
          <a:lstStyle/>
          <a:p>
            <a:fld id="{1D9FFDC4-0D83-6448-A880-0ED047F68F48}" type="slidenum">
              <a:rPr lang="en-US" smtClean="0"/>
              <a:t>‹#›</a:t>
            </a:fld>
            <a:endParaRPr lang="en-US"/>
          </a:p>
        </p:txBody>
      </p:sp>
    </p:spTree>
    <p:extLst>
      <p:ext uri="{BB962C8B-B14F-4D97-AF65-F5344CB8AC3E}">
        <p14:creationId xmlns:p14="http://schemas.microsoft.com/office/powerpoint/2010/main" val="4893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A715B-C7AB-3E44-B9C7-5A90C2778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20143-408D-FD47-8494-7B6233E36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7BFE8-8DDB-D147-B2E6-11481F4E3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47645-96D9-F24F-9329-CD4077B91366}" type="datetimeFigureOut">
              <a:rPr lang="en-US" smtClean="0"/>
              <a:t>2/28/19</a:t>
            </a:fld>
            <a:endParaRPr lang="en-US"/>
          </a:p>
        </p:txBody>
      </p:sp>
      <p:sp>
        <p:nvSpPr>
          <p:cNvPr id="5" name="Footer Placeholder 4">
            <a:extLst>
              <a:ext uri="{FF2B5EF4-FFF2-40B4-BE49-F238E27FC236}">
                <a16:creationId xmlns:a16="http://schemas.microsoft.com/office/drawing/2014/main" id="{9F8D8C20-381C-6343-8DCA-BDFA14730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9CD65-A237-6E47-B200-C289FA27C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FFDC4-0D83-6448-A880-0ED047F68F48}" type="slidenum">
              <a:rPr lang="en-US" smtClean="0"/>
              <a:t>‹#›</a:t>
            </a:fld>
            <a:endParaRPr lang="en-US"/>
          </a:p>
        </p:txBody>
      </p:sp>
    </p:spTree>
    <p:extLst>
      <p:ext uri="{BB962C8B-B14F-4D97-AF65-F5344CB8AC3E}">
        <p14:creationId xmlns:p14="http://schemas.microsoft.com/office/powerpoint/2010/main" val="268872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pen.io/Elle97/pen/Rvr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depen.io/Elle97/pen/moJKwK?editors=101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vsvaibhav2016/event-bubbling-and-event-capturing-in-javascript-6ff38bec30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pen.io/Elle97/pen/RvrprJ?editors=10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7899-C9AB-E543-BA0F-15B88B99FC83}"/>
              </a:ext>
            </a:extLst>
          </p:cNvPr>
          <p:cNvSpPr>
            <a:spLocks noGrp="1"/>
          </p:cNvSpPr>
          <p:nvPr>
            <p:ph type="ctrTitle"/>
          </p:nvPr>
        </p:nvSpPr>
        <p:spPr/>
        <p:txBody>
          <a:bodyPr/>
          <a:lstStyle/>
          <a:p>
            <a:r>
              <a:rPr lang="en-US" dirty="0">
                <a:latin typeface="Barlow" pitchFamily="2" charset="77"/>
              </a:rPr>
              <a:t>Events</a:t>
            </a:r>
          </a:p>
        </p:txBody>
      </p:sp>
      <p:sp>
        <p:nvSpPr>
          <p:cNvPr id="3" name="Subtitle 2">
            <a:extLst>
              <a:ext uri="{FF2B5EF4-FFF2-40B4-BE49-F238E27FC236}">
                <a16:creationId xmlns:a16="http://schemas.microsoft.com/office/drawing/2014/main" id="{2959A6DB-0B1F-8344-AEC8-ED8EF748C122}"/>
              </a:ext>
            </a:extLst>
          </p:cNvPr>
          <p:cNvSpPr>
            <a:spLocks noGrp="1"/>
          </p:cNvSpPr>
          <p:nvPr>
            <p:ph type="subTitle" idx="1"/>
          </p:nvPr>
        </p:nvSpPr>
        <p:spPr/>
        <p:txBody>
          <a:bodyPr/>
          <a:lstStyle/>
          <a:p>
            <a:r>
              <a:rPr lang="en-US" dirty="0">
                <a:latin typeface="Barlow" pitchFamily="2" charset="77"/>
              </a:rPr>
              <a:t>And Event Propagation</a:t>
            </a:r>
          </a:p>
        </p:txBody>
      </p:sp>
      <p:sp>
        <p:nvSpPr>
          <p:cNvPr id="6" name="Freeform 5">
            <a:extLst>
              <a:ext uri="{FF2B5EF4-FFF2-40B4-BE49-F238E27FC236}">
                <a16:creationId xmlns:a16="http://schemas.microsoft.com/office/drawing/2014/main" id="{34D3B854-8FC6-4B43-8C5C-42596972BCFD}"/>
              </a:ext>
            </a:extLst>
          </p:cNvPr>
          <p:cNvSpPr/>
          <p:nvPr/>
        </p:nvSpPr>
        <p:spPr>
          <a:xfrm>
            <a:off x="9270865" y="646385"/>
            <a:ext cx="1397135" cy="2475187"/>
          </a:xfrm>
          <a:custGeom>
            <a:avLst/>
            <a:gdLst>
              <a:gd name="connsiteX0" fmla="*/ 855605 w 1397135"/>
              <a:gd name="connsiteY0" fmla="*/ 189187 h 2475187"/>
              <a:gd name="connsiteX1" fmla="*/ 761012 w 1397135"/>
              <a:gd name="connsiteY1" fmla="*/ 346842 h 2475187"/>
              <a:gd name="connsiteX2" fmla="*/ 776778 w 1397135"/>
              <a:gd name="connsiteY2" fmla="*/ 394138 h 2475187"/>
              <a:gd name="connsiteX3" fmla="*/ 871371 w 1397135"/>
              <a:gd name="connsiteY3" fmla="*/ 488731 h 2475187"/>
              <a:gd name="connsiteX4" fmla="*/ 965964 w 1397135"/>
              <a:gd name="connsiteY4" fmla="*/ 520262 h 2475187"/>
              <a:gd name="connsiteX5" fmla="*/ 1044792 w 1397135"/>
              <a:gd name="connsiteY5" fmla="*/ 504497 h 2475187"/>
              <a:gd name="connsiteX6" fmla="*/ 1139385 w 1397135"/>
              <a:gd name="connsiteY6" fmla="*/ 441435 h 2475187"/>
              <a:gd name="connsiteX7" fmla="*/ 1139385 w 1397135"/>
              <a:gd name="connsiteY7" fmla="*/ 220718 h 2475187"/>
              <a:gd name="connsiteX8" fmla="*/ 1107854 w 1397135"/>
              <a:gd name="connsiteY8" fmla="*/ 94593 h 2475187"/>
              <a:gd name="connsiteX9" fmla="*/ 1013260 w 1397135"/>
              <a:gd name="connsiteY9" fmla="*/ 47297 h 2475187"/>
              <a:gd name="connsiteX10" fmla="*/ 871371 w 1397135"/>
              <a:gd name="connsiteY10" fmla="*/ 63062 h 2475187"/>
              <a:gd name="connsiteX11" fmla="*/ 824074 w 1397135"/>
              <a:gd name="connsiteY11" fmla="*/ 78828 h 2475187"/>
              <a:gd name="connsiteX12" fmla="*/ 808309 w 1397135"/>
              <a:gd name="connsiteY12" fmla="*/ 126125 h 2475187"/>
              <a:gd name="connsiteX13" fmla="*/ 776778 w 1397135"/>
              <a:gd name="connsiteY13" fmla="*/ 173421 h 2475187"/>
              <a:gd name="connsiteX14" fmla="*/ 697950 w 1397135"/>
              <a:gd name="connsiteY14" fmla="*/ 189187 h 2475187"/>
              <a:gd name="connsiteX15" fmla="*/ 634888 w 1397135"/>
              <a:gd name="connsiteY15" fmla="*/ 204952 h 2475187"/>
              <a:gd name="connsiteX16" fmla="*/ 713716 w 1397135"/>
              <a:gd name="connsiteY16" fmla="*/ 94593 h 2475187"/>
              <a:gd name="connsiteX17" fmla="*/ 697950 w 1397135"/>
              <a:gd name="connsiteY17" fmla="*/ 141890 h 2475187"/>
              <a:gd name="connsiteX18" fmla="*/ 729481 w 1397135"/>
              <a:gd name="connsiteY18" fmla="*/ 94593 h 2475187"/>
              <a:gd name="connsiteX19" fmla="*/ 697950 w 1397135"/>
              <a:gd name="connsiteY19" fmla="*/ 220718 h 2475187"/>
              <a:gd name="connsiteX20" fmla="*/ 682185 w 1397135"/>
              <a:gd name="connsiteY20" fmla="*/ 283780 h 2475187"/>
              <a:gd name="connsiteX21" fmla="*/ 713716 w 1397135"/>
              <a:gd name="connsiteY21" fmla="*/ 236483 h 2475187"/>
              <a:gd name="connsiteX22" fmla="*/ 776778 w 1397135"/>
              <a:gd name="connsiteY22" fmla="*/ 126125 h 2475187"/>
              <a:gd name="connsiteX23" fmla="*/ 745247 w 1397135"/>
              <a:gd name="connsiteY23" fmla="*/ 94593 h 2475187"/>
              <a:gd name="connsiteX24" fmla="*/ 729481 w 1397135"/>
              <a:gd name="connsiteY24" fmla="*/ 47297 h 2475187"/>
              <a:gd name="connsiteX25" fmla="*/ 682185 w 1397135"/>
              <a:gd name="connsiteY25" fmla="*/ 15766 h 2475187"/>
              <a:gd name="connsiteX26" fmla="*/ 477233 w 1397135"/>
              <a:gd name="connsiteY26" fmla="*/ 31531 h 2475187"/>
              <a:gd name="connsiteX27" fmla="*/ 429936 w 1397135"/>
              <a:gd name="connsiteY27" fmla="*/ 47297 h 2475187"/>
              <a:gd name="connsiteX28" fmla="*/ 398405 w 1397135"/>
              <a:gd name="connsiteY28" fmla="*/ 141890 h 2475187"/>
              <a:gd name="connsiteX29" fmla="*/ 366874 w 1397135"/>
              <a:gd name="connsiteY29" fmla="*/ 599090 h 2475187"/>
              <a:gd name="connsiteX30" fmla="*/ 319578 w 1397135"/>
              <a:gd name="connsiteY30" fmla="*/ 740980 h 2475187"/>
              <a:gd name="connsiteX31" fmla="*/ 303812 w 1397135"/>
              <a:gd name="connsiteY31" fmla="*/ 804042 h 2475187"/>
              <a:gd name="connsiteX32" fmla="*/ 319578 w 1397135"/>
              <a:gd name="connsiteY32" fmla="*/ 756745 h 2475187"/>
              <a:gd name="connsiteX33" fmla="*/ 351109 w 1397135"/>
              <a:gd name="connsiteY33" fmla="*/ 693683 h 2475187"/>
              <a:gd name="connsiteX34" fmla="*/ 366874 w 1397135"/>
              <a:gd name="connsiteY34" fmla="*/ 614856 h 2475187"/>
              <a:gd name="connsiteX35" fmla="*/ 398405 w 1397135"/>
              <a:gd name="connsiteY35" fmla="*/ 457200 h 2475187"/>
              <a:gd name="connsiteX36" fmla="*/ 414171 w 1397135"/>
              <a:gd name="connsiteY36" fmla="*/ 299545 h 2475187"/>
              <a:gd name="connsiteX37" fmla="*/ 429936 w 1397135"/>
              <a:gd name="connsiteY37" fmla="*/ 252249 h 2475187"/>
              <a:gd name="connsiteX38" fmla="*/ 477233 w 1397135"/>
              <a:gd name="connsiteY38" fmla="*/ 220718 h 2475187"/>
              <a:gd name="connsiteX39" fmla="*/ 666419 w 1397135"/>
              <a:gd name="connsiteY39" fmla="*/ 189187 h 2475187"/>
              <a:gd name="connsiteX40" fmla="*/ 713716 w 1397135"/>
              <a:gd name="connsiteY40" fmla="*/ 157656 h 2475187"/>
              <a:gd name="connsiteX41" fmla="*/ 619123 w 1397135"/>
              <a:gd name="connsiteY41" fmla="*/ 157656 h 2475187"/>
              <a:gd name="connsiteX42" fmla="*/ 571826 w 1397135"/>
              <a:gd name="connsiteY42" fmla="*/ 204952 h 2475187"/>
              <a:gd name="connsiteX43" fmla="*/ 492998 w 1397135"/>
              <a:gd name="connsiteY43" fmla="*/ 299545 h 2475187"/>
              <a:gd name="connsiteX44" fmla="*/ 414171 w 1397135"/>
              <a:gd name="connsiteY44" fmla="*/ 441435 h 2475187"/>
              <a:gd name="connsiteX45" fmla="*/ 382640 w 1397135"/>
              <a:gd name="connsiteY45" fmla="*/ 488731 h 2475187"/>
              <a:gd name="connsiteX46" fmla="*/ 303812 w 1397135"/>
              <a:gd name="connsiteY46" fmla="*/ 646387 h 2475187"/>
              <a:gd name="connsiteX47" fmla="*/ 256516 w 1397135"/>
              <a:gd name="connsiteY47" fmla="*/ 788276 h 2475187"/>
              <a:gd name="connsiteX48" fmla="*/ 240750 w 1397135"/>
              <a:gd name="connsiteY48" fmla="*/ 835573 h 2475187"/>
              <a:gd name="connsiteX49" fmla="*/ 256516 w 1397135"/>
              <a:gd name="connsiteY49" fmla="*/ 788276 h 2475187"/>
              <a:gd name="connsiteX50" fmla="*/ 288047 w 1397135"/>
              <a:gd name="connsiteY50" fmla="*/ 677918 h 2475187"/>
              <a:gd name="connsiteX51" fmla="*/ 319578 w 1397135"/>
              <a:gd name="connsiteY51" fmla="*/ 630621 h 2475187"/>
              <a:gd name="connsiteX52" fmla="*/ 351109 w 1397135"/>
              <a:gd name="connsiteY52" fmla="*/ 504497 h 2475187"/>
              <a:gd name="connsiteX53" fmla="*/ 366874 w 1397135"/>
              <a:gd name="connsiteY53" fmla="*/ 457200 h 2475187"/>
              <a:gd name="connsiteX54" fmla="*/ 382640 w 1397135"/>
              <a:gd name="connsiteY54" fmla="*/ 378373 h 2475187"/>
              <a:gd name="connsiteX55" fmla="*/ 398405 w 1397135"/>
              <a:gd name="connsiteY55" fmla="*/ 331076 h 2475187"/>
              <a:gd name="connsiteX56" fmla="*/ 414171 w 1397135"/>
              <a:gd name="connsiteY56" fmla="*/ 236483 h 2475187"/>
              <a:gd name="connsiteX57" fmla="*/ 571826 w 1397135"/>
              <a:gd name="connsiteY57" fmla="*/ 94593 h 2475187"/>
              <a:gd name="connsiteX58" fmla="*/ 556060 w 1397135"/>
              <a:gd name="connsiteY58" fmla="*/ 110359 h 2475187"/>
              <a:gd name="connsiteX59" fmla="*/ 492998 w 1397135"/>
              <a:gd name="connsiteY59" fmla="*/ 94593 h 2475187"/>
              <a:gd name="connsiteX60" fmla="*/ 414171 w 1397135"/>
              <a:gd name="connsiteY60" fmla="*/ 220718 h 2475187"/>
              <a:gd name="connsiteX61" fmla="*/ 398405 w 1397135"/>
              <a:gd name="connsiteY61" fmla="*/ 268014 h 2475187"/>
              <a:gd name="connsiteX62" fmla="*/ 414171 w 1397135"/>
              <a:gd name="connsiteY62" fmla="*/ 315311 h 2475187"/>
              <a:gd name="connsiteX63" fmla="*/ 445702 w 1397135"/>
              <a:gd name="connsiteY63" fmla="*/ 220718 h 2475187"/>
              <a:gd name="connsiteX64" fmla="*/ 556060 w 1397135"/>
              <a:gd name="connsiteY64" fmla="*/ 141890 h 2475187"/>
              <a:gd name="connsiteX65" fmla="*/ 713716 w 1397135"/>
              <a:gd name="connsiteY65" fmla="*/ 204952 h 2475187"/>
              <a:gd name="connsiteX66" fmla="*/ 697950 w 1397135"/>
              <a:gd name="connsiteY66" fmla="*/ 252249 h 2475187"/>
              <a:gd name="connsiteX67" fmla="*/ 713716 w 1397135"/>
              <a:gd name="connsiteY67" fmla="*/ 299545 h 2475187"/>
              <a:gd name="connsiteX68" fmla="*/ 745247 w 1397135"/>
              <a:gd name="connsiteY68" fmla="*/ 425669 h 2475187"/>
              <a:gd name="connsiteX69" fmla="*/ 776778 w 1397135"/>
              <a:gd name="connsiteY69" fmla="*/ 472966 h 2475187"/>
              <a:gd name="connsiteX70" fmla="*/ 824074 w 1397135"/>
              <a:gd name="connsiteY70" fmla="*/ 488731 h 2475187"/>
              <a:gd name="connsiteX71" fmla="*/ 934433 w 1397135"/>
              <a:gd name="connsiteY71" fmla="*/ 520262 h 2475187"/>
              <a:gd name="connsiteX72" fmla="*/ 981729 w 1397135"/>
              <a:gd name="connsiteY72" fmla="*/ 551793 h 2475187"/>
              <a:gd name="connsiteX73" fmla="*/ 965964 w 1397135"/>
              <a:gd name="connsiteY73" fmla="*/ 614856 h 2475187"/>
              <a:gd name="connsiteX74" fmla="*/ 934433 w 1397135"/>
              <a:gd name="connsiteY74" fmla="*/ 709449 h 2475187"/>
              <a:gd name="connsiteX75" fmla="*/ 887136 w 1397135"/>
              <a:gd name="connsiteY75" fmla="*/ 851338 h 2475187"/>
              <a:gd name="connsiteX76" fmla="*/ 871371 w 1397135"/>
              <a:gd name="connsiteY76" fmla="*/ 898635 h 2475187"/>
              <a:gd name="connsiteX77" fmla="*/ 839840 w 1397135"/>
              <a:gd name="connsiteY77" fmla="*/ 945931 h 2475187"/>
              <a:gd name="connsiteX78" fmla="*/ 855605 w 1397135"/>
              <a:gd name="connsiteY78" fmla="*/ 993228 h 2475187"/>
              <a:gd name="connsiteX79" fmla="*/ 902902 w 1397135"/>
              <a:gd name="connsiteY79" fmla="*/ 1008993 h 2475187"/>
              <a:gd name="connsiteX80" fmla="*/ 1044792 w 1397135"/>
              <a:gd name="connsiteY80" fmla="*/ 993228 h 2475187"/>
              <a:gd name="connsiteX81" fmla="*/ 1155150 w 1397135"/>
              <a:gd name="connsiteY81" fmla="*/ 1008993 h 2475187"/>
              <a:gd name="connsiteX82" fmla="*/ 1233978 w 1397135"/>
              <a:gd name="connsiteY82" fmla="*/ 1024759 h 2475187"/>
              <a:gd name="connsiteX83" fmla="*/ 1281274 w 1397135"/>
              <a:gd name="connsiteY83" fmla="*/ 993228 h 2475187"/>
              <a:gd name="connsiteX84" fmla="*/ 1312805 w 1397135"/>
              <a:gd name="connsiteY84" fmla="*/ 945931 h 2475187"/>
              <a:gd name="connsiteX85" fmla="*/ 1360102 w 1397135"/>
              <a:gd name="connsiteY85" fmla="*/ 914400 h 2475187"/>
              <a:gd name="connsiteX86" fmla="*/ 1391633 w 1397135"/>
              <a:gd name="connsiteY86" fmla="*/ 819807 h 2475187"/>
              <a:gd name="connsiteX87" fmla="*/ 1328571 w 1397135"/>
              <a:gd name="connsiteY87" fmla="*/ 914400 h 2475187"/>
              <a:gd name="connsiteX88" fmla="*/ 1249743 w 1397135"/>
              <a:gd name="connsiteY88" fmla="*/ 993228 h 2475187"/>
              <a:gd name="connsiteX89" fmla="*/ 1202447 w 1397135"/>
              <a:gd name="connsiteY89" fmla="*/ 1008993 h 2475187"/>
              <a:gd name="connsiteX90" fmla="*/ 918667 w 1397135"/>
              <a:gd name="connsiteY90" fmla="*/ 993228 h 2475187"/>
              <a:gd name="connsiteX91" fmla="*/ 871371 w 1397135"/>
              <a:gd name="connsiteY91" fmla="*/ 977462 h 2475187"/>
              <a:gd name="connsiteX92" fmla="*/ 839840 w 1397135"/>
              <a:gd name="connsiteY92" fmla="*/ 1024759 h 2475187"/>
              <a:gd name="connsiteX93" fmla="*/ 745247 w 1397135"/>
              <a:gd name="connsiteY93" fmla="*/ 1056290 h 2475187"/>
              <a:gd name="connsiteX94" fmla="*/ 697950 w 1397135"/>
              <a:gd name="connsiteY94" fmla="*/ 1087821 h 2475187"/>
              <a:gd name="connsiteX95" fmla="*/ 603357 w 1397135"/>
              <a:gd name="connsiteY95" fmla="*/ 1166649 h 2475187"/>
              <a:gd name="connsiteX96" fmla="*/ 508764 w 1397135"/>
              <a:gd name="connsiteY96" fmla="*/ 1198180 h 2475187"/>
              <a:gd name="connsiteX97" fmla="*/ 477233 w 1397135"/>
              <a:gd name="connsiteY97" fmla="*/ 1245476 h 2475187"/>
              <a:gd name="connsiteX98" fmla="*/ 571826 w 1397135"/>
              <a:gd name="connsiteY98" fmla="*/ 1277007 h 2475187"/>
              <a:gd name="connsiteX99" fmla="*/ 666419 w 1397135"/>
              <a:gd name="connsiteY99" fmla="*/ 1308538 h 2475187"/>
              <a:gd name="connsiteX100" fmla="*/ 729481 w 1397135"/>
              <a:gd name="connsiteY100" fmla="*/ 1324304 h 2475187"/>
              <a:gd name="connsiteX101" fmla="*/ 776778 w 1397135"/>
              <a:gd name="connsiteY101" fmla="*/ 1340069 h 2475187"/>
              <a:gd name="connsiteX102" fmla="*/ 839840 w 1397135"/>
              <a:gd name="connsiteY102" fmla="*/ 1355835 h 2475187"/>
              <a:gd name="connsiteX103" fmla="*/ 887136 w 1397135"/>
              <a:gd name="connsiteY103" fmla="*/ 1371600 h 2475187"/>
              <a:gd name="connsiteX104" fmla="*/ 950198 w 1397135"/>
              <a:gd name="connsiteY104" fmla="*/ 1387366 h 2475187"/>
              <a:gd name="connsiteX105" fmla="*/ 855605 w 1397135"/>
              <a:gd name="connsiteY105" fmla="*/ 1355835 h 2475187"/>
              <a:gd name="connsiteX106" fmla="*/ 808309 w 1397135"/>
              <a:gd name="connsiteY106" fmla="*/ 1340069 h 2475187"/>
              <a:gd name="connsiteX107" fmla="*/ 729481 w 1397135"/>
              <a:gd name="connsiteY107" fmla="*/ 1324304 h 2475187"/>
              <a:gd name="connsiteX108" fmla="*/ 587592 w 1397135"/>
              <a:gd name="connsiteY108" fmla="*/ 1277007 h 2475187"/>
              <a:gd name="connsiteX109" fmla="*/ 540295 w 1397135"/>
              <a:gd name="connsiteY109" fmla="*/ 1261242 h 2475187"/>
              <a:gd name="connsiteX110" fmla="*/ 477233 w 1397135"/>
              <a:gd name="connsiteY110" fmla="*/ 1245476 h 2475187"/>
              <a:gd name="connsiteX111" fmla="*/ 571826 w 1397135"/>
              <a:gd name="connsiteY111" fmla="*/ 1213945 h 2475187"/>
              <a:gd name="connsiteX112" fmla="*/ 619123 w 1397135"/>
              <a:gd name="connsiteY112" fmla="*/ 1166649 h 2475187"/>
              <a:gd name="connsiteX113" fmla="*/ 713716 w 1397135"/>
              <a:gd name="connsiteY113" fmla="*/ 1135118 h 2475187"/>
              <a:gd name="connsiteX114" fmla="*/ 761012 w 1397135"/>
              <a:gd name="connsiteY114" fmla="*/ 1103587 h 2475187"/>
              <a:gd name="connsiteX115" fmla="*/ 808309 w 1397135"/>
              <a:gd name="connsiteY115" fmla="*/ 1087821 h 2475187"/>
              <a:gd name="connsiteX116" fmla="*/ 824074 w 1397135"/>
              <a:gd name="connsiteY116" fmla="*/ 1087821 h 2475187"/>
              <a:gd name="connsiteX117" fmla="*/ 808309 w 1397135"/>
              <a:gd name="connsiteY117" fmla="*/ 1198180 h 2475187"/>
              <a:gd name="connsiteX118" fmla="*/ 792543 w 1397135"/>
              <a:gd name="connsiteY118" fmla="*/ 1340069 h 2475187"/>
              <a:gd name="connsiteX119" fmla="*/ 776778 w 1397135"/>
              <a:gd name="connsiteY119" fmla="*/ 1418897 h 2475187"/>
              <a:gd name="connsiteX120" fmla="*/ 761012 w 1397135"/>
              <a:gd name="connsiteY120" fmla="*/ 1718442 h 2475187"/>
              <a:gd name="connsiteX121" fmla="*/ 745247 w 1397135"/>
              <a:gd name="connsiteY121" fmla="*/ 1781504 h 2475187"/>
              <a:gd name="connsiteX122" fmla="*/ 729481 w 1397135"/>
              <a:gd name="connsiteY122" fmla="*/ 1876097 h 2475187"/>
              <a:gd name="connsiteX123" fmla="*/ 776778 w 1397135"/>
              <a:gd name="connsiteY123" fmla="*/ 1891862 h 2475187"/>
              <a:gd name="connsiteX124" fmla="*/ 855605 w 1397135"/>
              <a:gd name="connsiteY124" fmla="*/ 1813035 h 2475187"/>
              <a:gd name="connsiteX125" fmla="*/ 902902 w 1397135"/>
              <a:gd name="connsiteY125" fmla="*/ 1797269 h 2475187"/>
              <a:gd name="connsiteX126" fmla="*/ 997495 w 1397135"/>
              <a:gd name="connsiteY126" fmla="*/ 1749973 h 2475187"/>
              <a:gd name="connsiteX127" fmla="*/ 1139385 w 1397135"/>
              <a:gd name="connsiteY127" fmla="*/ 1686911 h 2475187"/>
              <a:gd name="connsiteX128" fmla="*/ 1186681 w 1397135"/>
              <a:gd name="connsiteY128" fmla="*/ 1671145 h 2475187"/>
              <a:gd name="connsiteX129" fmla="*/ 1233978 w 1397135"/>
              <a:gd name="connsiteY129" fmla="*/ 1655380 h 2475187"/>
              <a:gd name="connsiteX130" fmla="*/ 1249743 w 1397135"/>
              <a:gd name="connsiteY130" fmla="*/ 1702676 h 2475187"/>
              <a:gd name="connsiteX131" fmla="*/ 1218212 w 1397135"/>
              <a:gd name="connsiteY131" fmla="*/ 1797269 h 2475187"/>
              <a:gd name="connsiteX132" fmla="*/ 1170916 w 1397135"/>
              <a:gd name="connsiteY132" fmla="*/ 1891862 h 2475187"/>
              <a:gd name="connsiteX133" fmla="*/ 1155150 w 1397135"/>
              <a:gd name="connsiteY133" fmla="*/ 1954925 h 2475187"/>
              <a:gd name="connsiteX134" fmla="*/ 1139385 w 1397135"/>
              <a:gd name="connsiteY134" fmla="*/ 2033752 h 2475187"/>
              <a:gd name="connsiteX135" fmla="*/ 1092088 w 1397135"/>
              <a:gd name="connsiteY135" fmla="*/ 2175642 h 2475187"/>
              <a:gd name="connsiteX136" fmla="*/ 1076323 w 1397135"/>
              <a:gd name="connsiteY136" fmla="*/ 2222938 h 2475187"/>
              <a:gd name="connsiteX137" fmla="*/ 1044792 w 1397135"/>
              <a:gd name="connsiteY137" fmla="*/ 2349062 h 2475187"/>
              <a:gd name="connsiteX138" fmla="*/ 1013260 w 1397135"/>
              <a:gd name="connsiteY138" fmla="*/ 2443656 h 2475187"/>
              <a:gd name="connsiteX139" fmla="*/ 1044792 w 1397135"/>
              <a:gd name="connsiteY139" fmla="*/ 2475187 h 2475187"/>
              <a:gd name="connsiteX140" fmla="*/ 1013260 w 1397135"/>
              <a:gd name="connsiteY140" fmla="*/ 2443656 h 2475187"/>
              <a:gd name="connsiteX141" fmla="*/ 1060557 w 1397135"/>
              <a:gd name="connsiteY141" fmla="*/ 2301766 h 2475187"/>
              <a:gd name="connsiteX142" fmla="*/ 1076323 w 1397135"/>
              <a:gd name="connsiteY142" fmla="*/ 2207173 h 2475187"/>
              <a:gd name="connsiteX143" fmla="*/ 1092088 w 1397135"/>
              <a:gd name="connsiteY143" fmla="*/ 2096814 h 2475187"/>
              <a:gd name="connsiteX144" fmla="*/ 1123619 w 1397135"/>
              <a:gd name="connsiteY144" fmla="*/ 2002221 h 2475187"/>
              <a:gd name="connsiteX145" fmla="*/ 1139385 w 1397135"/>
              <a:gd name="connsiteY145" fmla="*/ 1954925 h 2475187"/>
              <a:gd name="connsiteX146" fmla="*/ 1155150 w 1397135"/>
              <a:gd name="connsiteY146" fmla="*/ 1907628 h 2475187"/>
              <a:gd name="connsiteX147" fmla="*/ 1186681 w 1397135"/>
              <a:gd name="connsiteY147" fmla="*/ 1860331 h 2475187"/>
              <a:gd name="connsiteX148" fmla="*/ 1233978 w 1397135"/>
              <a:gd name="connsiteY148" fmla="*/ 1671145 h 2475187"/>
              <a:gd name="connsiteX149" fmla="*/ 1092088 w 1397135"/>
              <a:gd name="connsiteY149" fmla="*/ 1702676 h 2475187"/>
              <a:gd name="connsiteX150" fmla="*/ 1060557 w 1397135"/>
              <a:gd name="connsiteY150" fmla="*/ 1749973 h 2475187"/>
              <a:gd name="connsiteX151" fmla="*/ 918667 w 1397135"/>
              <a:gd name="connsiteY151" fmla="*/ 1813035 h 2475187"/>
              <a:gd name="connsiteX152" fmla="*/ 808309 w 1397135"/>
              <a:gd name="connsiteY152" fmla="*/ 1844566 h 2475187"/>
              <a:gd name="connsiteX153" fmla="*/ 761012 w 1397135"/>
              <a:gd name="connsiteY153" fmla="*/ 1860331 h 2475187"/>
              <a:gd name="connsiteX154" fmla="*/ 713716 w 1397135"/>
              <a:gd name="connsiteY154" fmla="*/ 1907628 h 2475187"/>
              <a:gd name="connsiteX155" fmla="*/ 682185 w 1397135"/>
              <a:gd name="connsiteY155" fmla="*/ 2002221 h 2475187"/>
              <a:gd name="connsiteX156" fmla="*/ 666419 w 1397135"/>
              <a:gd name="connsiteY156" fmla="*/ 2049518 h 2475187"/>
              <a:gd name="connsiteX157" fmla="*/ 603357 w 1397135"/>
              <a:gd name="connsiteY157" fmla="*/ 2144111 h 2475187"/>
              <a:gd name="connsiteX158" fmla="*/ 571826 w 1397135"/>
              <a:gd name="connsiteY158" fmla="*/ 2191407 h 2475187"/>
              <a:gd name="connsiteX159" fmla="*/ 540295 w 1397135"/>
              <a:gd name="connsiteY159" fmla="*/ 2144111 h 2475187"/>
              <a:gd name="connsiteX160" fmla="*/ 492998 w 1397135"/>
              <a:gd name="connsiteY160" fmla="*/ 2049518 h 2475187"/>
              <a:gd name="connsiteX161" fmla="*/ 445702 w 1397135"/>
              <a:gd name="connsiteY161" fmla="*/ 2017987 h 2475187"/>
              <a:gd name="connsiteX162" fmla="*/ 366874 w 1397135"/>
              <a:gd name="connsiteY162" fmla="*/ 1939159 h 2475187"/>
              <a:gd name="connsiteX163" fmla="*/ 288047 w 1397135"/>
              <a:gd name="connsiteY163" fmla="*/ 1860331 h 2475187"/>
              <a:gd name="connsiteX164" fmla="*/ 209219 w 1397135"/>
              <a:gd name="connsiteY164" fmla="*/ 1765738 h 2475187"/>
              <a:gd name="connsiteX165" fmla="*/ 161923 w 1397135"/>
              <a:gd name="connsiteY165" fmla="*/ 1781504 h 2475187"/>
              <a:gd name="connsiteX166" fmla="*/ 98860 w 1397135"/>
              <a:gd name="connsiteY166" fmla="*/ 1860331 h 2475187"/>
              <a:gd name="connsiteX167" fmla="*/ 51564 w 1397135"/>
              <a:gd name="connsiteY167" fmla="*/ 1876097 h 2475187"/>
              <a:gd name="connsiteX168" fmla="*/ 4267 w 1397135"/>
              <a:gd name="connsiteY168" fmla="*/ 1907628 h 2475187"/>
              <a:gd name="connsiteX169" fmla="*/ 98860 w 1397135"/>
              <a:gd name="connsiteY169" fmla="*/ 1876097 h 2475187"/>
              <a:gd name="connsiteX170" fmla="*/ 146157 w 1397135"/>
              <a:gd name="connsiteY170" fmla="*/ 1860331 h 2475187"/>
              <a:gd name="connsiteX171" fmla="*/ 193454 w 1397135"/>
              <a:gd name="connsiteY171" fmla="*/ 1765738 h 2475187"/>
              <a:gd name="connsiteX172" fmla="*/ 209219 w 1397135"/>
              <a:gd name="connsiteY172" fmla="*/ 1813035 h 2475187"/>
              <a:gd name="connsiteX173" fmla="*/ 303812 w 1397135"/>
              <a:gd name="connsiteY173" fmla="*/ 1860331 h 2475187"/>
              <a:gd name="connsiteX174" fmla="*/ 351109 w 1397135"/>
              <a:gd name="connsiteY174" fmla="*/ 1891862 h 2475187"/>
              <a:gd name="connsiteX175" fmla="*/ 429936 w 1397135"/>
              <a:gd name="connsiteY175" fmla="*/ 1970690 h 2475187"/>
              <a:gd name="connsiteX176" fmla="*/ 477233 w 1397135"/>
              <a:gd name="connsiteY176" fmla="*/ 2065283 h 2475187"/>
              <a:gd name="connsiteX177" fmla="*/ 524529 w 1397135"/>
              <a:gd name="connsiteY177" fmla="*/ 2096814 h 2475187"/>
              <a:gd name="connsiteX178" fmla="*/ 587592 w 1397135"/>
              <a:gd name="connsiteY178" fmla="*/ 2175642 h 2475187"/>
              <a:gd name="connsiteX179" fmla="*/ 634888 w 1397135"/>
              <a:gd name="connsiteY179" fmla="*/ 2159876 h 2475187"/>
              <a:gd name="connsiteX180" fmla="*/ 666419 w 1397135"/>
              <a:gd name="connsiteY180" fmla="*/ 2065283 h 2475187"/>
              <a:gd name="connsiteX181" fmla="*/ 697950 w 1397135"/>
              <a:gd name="connsiteY181" fmla="*/ 1939159 h 2475187"/>
              <a:gd name="connsiteX182" fmla="*/ 729481 w 1397135"/>
              <a:gd name="connsiteY182" fmla="*/ 1844566 h 2475187"/>
              <a:gd name="connsiteX183" fmla="*/ 761012 w 1397135"/>
              <a:gd name="connsiteY183" fmla="*/ 1718442 h 2475187"/>
              <a:gd name="connsiteX184" fmla="*/ 776778 w 1397135"/>
              <a:gd name="connsiteY184" fmla="*/ 1182414 h 2475187"/>
              <a:gd name="connsiteX185" fmla="*/ 792543 w 1397135"/>
              <a:gd name="connsiteY185" fmla="*/ 1087821 h 2475187"/>
              <a:gd name="connsiteX186" fmla="*/ 839840 w 1397135"/>
              <a:gd name="connsiteY186" fmla="*/ 930166 h 2475187"/>
              <a:gd name="connsiteX187" fmla="*/ 871371 w 1397135"/>
              <a:gd name="connsiteY187" fmla="*/ 804042 h 2475187"/>
              <a:gd name="connsiteX188" fmla="*/ 934433 w 1397135"/>
              <a:gd name="connsiteY188" fmla="*/ 709449 h 2475187"/>
              <a:gd name="connsiteX189" fmla="*/ 965964 w 1397135"/>
              <a:gd name="connsiteY189" fmla="*/ 614856 h 2475187"/>
              <a:gd name="connsiteX190" fmla="*/ 981729 w 1397135"/>
              <a:gd name="connsiteY190" fmla="*/ 567559 h 2475187"/>
              <a:gd name="connsiteX191" fmla="*/ 934433 w 1397135"/>
              <a:gd name="connsiteY191" fmla="*/ 536028 h 2475187"/>
              <a:gd name="connsiteX192" fmla="*/ 887136 w 1397135"/>
              <a:gd name="connsiteY192" fmla="*/ 520262 h 2475187"/>
              <a:gd name="connsiteX193" fmla="*/ 855605 w 1397135"/>
              <a:gd name="connsiteY193" fmla="*/ 472966 h 2475187"/>
              <a:gd name="connsiteX194" fmla="*/ 839840 w 1397135"/>
              <a:gd name="connsiteY194" fmla="*/ 425669 h 2475187"/>
              <a:gd name="connsiteX195" fmla="*/ 808309 w 1397135"/>
              <a:gd name="connsiteY195" fmla="*/ 378373 h 2475187"/>
              <a:gd name="connsiteX196" fmla="*/ 776778 w 1397135"/>
              <a:gd name="connsiteY196" fmla="*/ 283780 h 2475187"/>
              <a:gd name="connsiteX197" fmla="*/ 792543 w 1397135"/>
              <a:gd name="connsiteY197" fmla="*/ 157656 h 2475187"/>
              <a:gd name="connsiteX198" fmla="*/ 808309 w 1397135"/>
              <a:gd name="connsiteY198" fmla="*/ 110359 h 2475187"/>
              <a:gd name="connsiteX199" fmla="*/ 918667 w 1397135"/>
              <a:gd name="connsiteY199" fmla="*/ 94593 h 2475187"/>
              <a:gd name="connsiteX200" fmla="*/ 950198 w 1397135"/>
              <a:gd name="connsiteY200" fmla="*/ 15766 h 2475187"/>
              <a:gd name="connsiteX201" fmla="*/ 997495 w 1397135"/>
              <a:gd name="connsiteY201" fmla="*/ 63062 h 2475187"/>
              <a:gd name="connsiteX202" fmla="*/ 1044792 w 1397135"/>
              <a:gd name="connsiteY202" fmla="*/ 78828 h 2475187"/>
              <a:gd name="connsiteX203" fmla="*/ 1076323 w 1397135"/>
              <a:gd name="connsiteY203" fmla="*/ 126125 h 2475187"/>
              <a:gd name="connsiteX204" fmla="*/ 1060557 w 1397135"/>
              <a:gd name="connsiteY204" fmla="*/ 78828 h 2475187"/>
              <a:gd name="connsiteX205" fmla="*/ 965964 w 1397135"/>
              <a:gd name="connsiteY205" fmla="*/ 47297 h 2475187"/>
              <a:gd name="connsiteX206" fmla="*/ 792543 w 1397135"/>
              <a:gd name="connsiteY206" fmla="*/ 63062 h 2475187"/>
              <a:gd name="connsiteX207" fmla="*/ 776778 w 1397135"/>
              <a:gd name="connsiteY207" fmla="*/ 15766 h 2475187"/>
              <a:gd name="connsiteX208" fmla="*/ 729481 w 1397135"/>
              <a:gd name="connsiteY208" fmla="*/ 0 h 2475187"/>
              <a:gd name="connsiteX209" fmla="*/ 477233 w 1397135"/>
              <a:gd name="connsiteY209" fmla="*/ 15766 h 2475187"/>
              <a:gd name="connsiteX210" fmla="*/ 398405 w 1397135"/>
              <a:gd name="connsiteY210" fmla="*/ 141890 h 2475187"/>
              <a:gd name="connsiteX211" fmla="*/ 382640 w 1397135"/>
              <a:gd name="connsiteY211" fmla="*/ 189187 h 2475187"/>
              <a:gd name="connsiteX212" fmla="*/ 366874 w 1397135"/>
              <a:gd name="connsiteY212" fmla="*/ 236483 h 2475187"/>
              <a:gd name="connsiteX213" fmla="*/ 351109 w 1397135"/>
              <a:gd name="connsiteY213" fmla="*/ 299545 h 2475187"/>
              <a:gd name="connsiteX214" fmla="*/ 351109 w 1397135"/>
              <a:gd name="connsiteY214" fmla="*/ 425669 h 247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1397135" h="2475187">
                <a:moveTo>
                  <a:pt x="855605" y="189187"/>
                </a:moveTo>
                <a:cubicBezTo>
                  <a:pt x="848894" y="198582"/>
                  <a:pt x="761012" y="298745"/>
                  <a:pt x="761012" y="346842"/>
                </a:cubicBezTo>
                <a:cubicBezTo>
                  <a:pt x="761012" y="363460"/>
                  <a:pt x="768533" y="379709"/>
                  <a:pt x="776778" y="394138"/>
                </a:cubicBezTo>
                <a:cubicBezTo>
                  <a:pt x="800397" y="435470"/>
                  <a:pt x="827484" y="469226"/>
                  <a:pt x="871371" y="488731"/>
                </a:cubicBezTo>
                <a:cubicBezTo>
                  <a:pt x="901743" y="502230"/>
                  <a:pt x="965964" y="520262"/>
                  <a:pt x="965964" y="520262"/>
                </a:cubicBezTo>
                <a:cubicBezTo>
                  <a:pt x="992240" y="515007"/>
                  <a:pt x="1020397" y="515585"/>
                  <a:pt x="1044792" y="504497"/>
                </a:cubicBezTo>
                <a:cubicBezTo>
                  <a:pt x="1079291" y="488816"/>
                  <a:pt x="1139385" y="441435"/>
                  <a:pt x="1139385" y="441435"/>
                </a:cubicBezTo>
                <a:cubicBezTo>
                  <a:pt x="1172156" y="343117"/>
                  <a:pt x="1161365" y="396557"/>
                  <a:pt x="1139385" y="220718"/>
                </a:cubicBezTo>
                <a:cubicBezTo>
                  <a:pt x="1138949" y="217232"/>
                  <a:pt x="1120564" y="110480"/>
                  <a:pt x="1107854" y="94593"/>
                </a:cubicBezTo>
                <a:cubicBezTo>
                  <a:pt x="1085627" y="66809"/>
                  <a:pt x="1044417" y="57682"/>
                  <a:pt x="1013260" y="47297"/>
                </a:cubicBezTo>
                <a:cubicBezTo>
                  <a:pt x="965964" y="52552"/>
                  <a:pt x="918311" y="55239"/>
                  <a:pt x="871371" y="63062"/>
                </a:cubicBezTo>
                <a:cubicBezTo>
                  <a:pt x="854979" y="65794"/>
                  <a:pt x="835825" y="67077"/>
                  <a:pt x="824074" y="78828"/>
                </a:cubicBezTo>
                <a:cubicBezTo>
                  <a:pt x="812323" y="90579"/>
                  <a:pt x="815741" y="111261"/>
                  <a:pt x="808309" y="126125"/>
                </a:cubicBezTo>
                <a:cubicBezTo>
                  <a:pt x="799835" y="143072"/>
                  <a:pt x="770786" y="191396"/>
                  <a:pt x="776778" y="173421"/>
                </a:cubicBezTo>
                <a:cubicBezTo>
                  <a:pt x="811730" y="68562"/>
                  <a:pt x="789943" y="166190"/>
                  <a:pt x="697950" y="189187"/>
                </a:cubicBezTo>
                <a:lnTo>
                  <a:pt x="634888" y="204952"/>
                </a:lnTo>
                <a:cubicBezTo>
                  <a:pt x="645741" y="188673"/>
                  <a:pt x="703939" y="99481"/>
                  <a:pt x="713716" y="94593"/>
                </a:cubicBezTo>
                <a:cubicBezTo>
                  <a:pt x="728580" y="87161"/>
                  <a:pt x="681331" y="141890"/>
                  <a:pt x="697950" y="141890"/>
                </a:cubicBezTo>
                <a:cubicBezTo>
                  <a:pt x="716898" y="141890"/>
                  <a:pt x="718971" y="110359"/>
                  <a:pt x="729481" y="94593"/>
                </a:cubicBezTo>
                <a:cubicBezTo>
                  <a:pt x="697428" y="254864"/>
                  <a:pt x="730270" y="107597"/>
                  <a:pt x="697950" y="220718"/>
                </a:cubicBezTo>
                <a:cubicBezTo>
                  <a:pt x="691997" y="241552"/>
                  <a:pt x="666863" y="268459"/>
                  <a:pt x="682185" y="283780"/>
                </a:cubicBezTo>
                <a:cubicBezTo>
                  <a:pt x="695584" y="297178"/>
                  <a:pt x="704315" y="252934"/>
                  <a:pt x="713716" y="236483"/>
                </a:cubicBezTo>
                <a:cubicBezTo>
                  <a:pt x="793720" y="96475"/>
                  <a:pt x="699962" y="241348"/>
                  <a:pt x="776778" y="126125"/>
                </a:cubicBezTo>
                <a:cubicBezTo>
                  <a:pt x="766268" y="115614"/>
                  <a:pt x="752895" y="107339"/>
                  <a:pt x="745247" y="94593"/>
                </a:cubicBezTo>
                <a:cubicBezTo>
                  <a:pt x="736697" y="80343"/>
                  <a:pt x="739862" y="60274"/>
                  <a:pt x="729481" y="47297"/>
                </a:cubicBezTo>
                <a:cubicBezTo>
                  <a:pt x="717644" y="32501"/>
                  <a:pt x="697950" y="26276"/>
                  <a:pt x="682185" y="15766"/>
                </a:cubicBezTo>
                <a:cubicBezTo>
                  <a:pt x="613868" y="21021"/>
                  <a:pt x="545223" y="23032"/>
                  <a:pt x="477233" y="31531"/>
                </a:cubicBezTo>
                <a:cubicBezTo>
                  <a:pt x="460743" y="33592"/>
                  <a:pt x="439595" y="33774"/>
                  <a:pt x="429936" y="47297"/>
                </a:cubicBezTo>
                <a:cubicBezTo>
                  <a:pt x="410618" y="74343"/>
                  <a:pt x="398405" y="141890"/>
                  <a:pt x="398405" y="141890"/>
                </a:cubicBezTo>
                <a:cubicBezTo>
                  <a:pt x="396817" y="168886"/>
                  <a:pt x="377420" y="535815"/>
                  <a:pt x="366874" y="599090"/>
                </a:cubicBezTo>
                <a:cubicBezTo>
                  <a:pt x="358997" y="646352"/>
                  <a:pt x="331398" y="693700"/>
                  <a:pt x="319578" y="740980"/>
                </a:cubicBezTo>
                <a:cubicBezTo>
                  <a:pt x="314323" y="762001"/>
                  <a:pt x="303812" y="782374"/>
                  <a:pt x="303812" y="804042"/>
                </a:cubicBezTo>
                <a:cubicBezTo>
                  <a:pt x="303812" y="820661"/>
                  <a:pt x="313032" y="772020"/>
                  <a:pt x="319578" y="756745"/>
                </a:cubicBezTo>
                <a:cubicBezTo>
                  <a:pt x="328836" y="735143"/>
                  <a:pt x="340599" y="714704"/>
                  <a:pt x="351109" y="693683"/>
                </a:cubicBezTo>
                <a:cubicBezTo>
                  <a:pt x="356364" y="667407"/>
                  <a:pt x="361061" y="641014"/>
                  <a:pt x="366874" y="614856"/>
                </a:cubicBezTo>
                <a:cubicBezTo>
                  <a:pt x="386268" y="527583"/>
                  <a:pt x="385163" y="563132"/>
                  <a:pt x="398405" y="457200"/>
                </a:cubicBezTo>
                <a:cubicBezTo>
                  <a:pt x="404956" y="404794"/>
                  <a:pt x="406140" y="351745"/>
                  <a:pt x="414171" y="299545"/>
                </a:cubicBezTo>
                <a:cubicBezTo>
                  <a:pt x="416698" y="283120"/>
                  <a:pt x="419555" y="265226"/>
                  <a:pt x="429936" y="252249"/>
                </a:cubicBezTo>
                <a:cubicBezTo>
                  <a:pt x="441773" y="237453"/>
                  <a:pt x="460286" y="229192"/>
                  <a:pt x="477233" y="220718"/>
                </a:cubicBezTo>
                <a:cubicBezTo>
                  <a:pt x="530060" y="194304"/>
                  <a:pt x="621453" y="194183"/>
                  <a:pt x="666419" y="189187"/>
                </a:cubicBezTo>
                <a:cubicBezTo>
                  <a:pt x="682185" y="178677"/>
                  <a:pt x="713716" y="176604"/>
                  <a:pt x="713716" y="157656"/>
                </a:cubicBezTo>
                <a:cubicBezTo>
                  <a:pt x="713716" y="115613"/>
                  <a:pt x="619123" y="157656"/>
                  <a:pt x="619123" y="157656"/>
                </a:cubicBezTo>
                <a:cubicBezTo>
                  <a:pt x="603357" y="173421"/>
                  <a:pt x="586099" y="187824"/>
                  <a:pt x="571826" y="204952"/>
                </a:cubicBezTo>
                <a:cubicBezTo>
                  <a:pt x="462079" y="336647"/>
                  <a:pt x="631176" y="161370"/>
                  <a:pt x="492998" y="299545"/>
                </a:cubicBezTo>
                <a:cubicBezTo>
                  <a:pt x="455357" y="374827"/>
                  <a:pt x="463658" y="362256"/>
                  <a:pt x="414171" y="441435"/>
                </a:cubicBezTo>
                <a:cubicBezTo>
                  <a:pt x="404129" y="457503"/>
                  <a:pt x="390335" y="471416"/>
                  <a:pt x="382640" y="488731"/>
                </a:cubicBezTo>
                <a:cubicBezTo>
                  <a:pt x="310203" y="651714"/>
                  <a:pt x="396821" y="522376"/>
                  <a:pt x="303812" y="646387"/>
                </a:cubicBezTo>
                <a:lnTo>
                  <a:pt x="256516" y="788276"/>
                </a:lnTo>
                <a:lnTo>
                  <a:pt x="240750" y="835573"/>
                </a:lnTo>
                <a:cubicBezTo>
                  <a:pt x="240750" y="835573"/>
                  <a:pt x="252486" y="804398"/>
                  <a:pt x="256516" y="788276"/>
                </a:cubicBezTo>
                <a:cubicBezTo>
                  <a:pt x="261569" y="768064"/>
                  <a:pt x="276736" y="700540"/>
                  <a:pt x="288047" y="677918"/>
                </a:cubicBezTo>
                <a:cubicBezTo>
                  <a:pt x="296521" y="660971"/>
                  <a:pt x="309068" y="646387"/>
                  <a:pt x="319578" y="630621"/>
                </a:cubicBezTo>
                <a:cubicBezTo>
                  <a:pt x="355614" y="522511"/>
                  <a:pt x="313061" y="656690"/>
                  <a:pt x="351109" y="504497"/>
                </a:cubicBezTo>
                <a:cubicBezTo>
                  <a:pt x="355140" y="488375"/>
                  <a:pt x="362843" y="473322"/>
                  <a:pt x="366874" y="457200"/>
                </a:cubicBezTo>
                <a:cubicBezTo>
                  <a:pt x="373373" y="431204"/>
                  <a:pt x="376141" y="404369"/>
                  <a:pt x="382640" y="378373"/>
                </a:cubicBezTo>
                <a:cubicBezTo>
                  <a:pt x="386671" y="362251"/>
                  <a:pt x="394800" y="347299"/>
                  <a:pt x="398405" y="331076"/>
                </a:cubicBezTo>
                <a:cubicBezTo>
                  <a:pt x="405339" y="299871"/>
                  <a:pt x="397418" y="263707"/>
                  <a:pt x="414171" y="236483"/>
                </a:cubicBezTo>
                <a:cubicBezTo>
                  <a:pt x="457216" y="166536"/>
                  <a:pt x="510640" y="135384"/>
                  <a:pt x="571826" y="94593"/>
                </a:cubicBezTo>
                <a:cubicBezTo>
                  <a:pt x="618769" y="141537"/>
                  <a:pt x="613365" y="126732"/>
                  <a:pt x="556060" y="110359"/>
                </a:cubicBezTo>
                <a:cubicBezTo>
                  <a:pt x="535226" y="104406"/>
                  <a:pt x="514019" y="99848"/>
                  <a:pt x="492998" y="94593"/>
                </a:cubicBezTo>
                <a:cubicBezTo>
                  <a:pt x="418047" y="144562"/>
                  <a:pt x="451695" y="108149"/>
                  <a:pt x="414171" y="220718"/>
                </a:cubicBezTo>
                <a:lnTo>
                  <a:pt x="398405" y="268014"/>
                </a:lnTo>
                <a:cubicBezTo>
                  <a:pt x="403660" y="283780"/>
                  <a:pt x="402420" y="327062"/>
                  <a:pt x="414171" y="315311"/>
                </a:cubicBezTo>
                <a:cubicBezTo>
                  <a:pt x="437673" y="291809"/>
                  <a:pt x="422200" y="244220"/>
                  <a:pt x="445702" y="220718"/>
                </a:cubicBezTo>
                <a:cubicBezTo>
                  <a:pt x="520515" y="145905"/>
                  <a:pt x="480562" y="167057"/>
                  <a:pt x="556060" y="141890"/>
                </a:cubicBezTo>
                <a:cubicBezTo>
                  <a:pt x="626225" y="149686"/>
                  <a:pt x="713716" y="115934"/>
                  <a:pt x="713716" y="204952"/>
                </a:cubicBezTo>
                <a:cubicBezTo>
                  <a:pt x="713716" y="221571"/>
                  <a:pt x="703205" y="236483"/>
                  <a:pt x="697950" y="252249"/>
                </a:cubicBezTo>
                <a:cubicBezTo>
                  <a:pt x="703205" y="268014"/>
                  <a:pt x="709343" y="283512"/>
                  <a:pt x="713716" y="299545"/>
                </a:cubicBezTo>
                <a:cubicBezTo>
                  <a:pt x="725118" y="341353"/>
                  <a:pt x="721209" y="389612"/>
                  <a:pt x="745247" y="425669"/>
                </a:cubicBezTo>
                <a:cubicBezTo>
                  <a:pt x="755757" y="441435"/>
                  <a:pt x="761982" y="461129"/>
                  <a:pt x="776778" y="472966"/>
                </a:cubicBezTo>
                <a:cubicBezTo>
                  <a:pt x="789755" y="483347"/>
                  <a:pt x="808095" y="484166"/>
                  <a:pt x="824074" y="488731"/>
                </a:cubicBezTo>
                <a:cubicBezTo>
                  <a:pt x="962654" y="528326"/>
                  <a:pt x="821025" y="482461"/>
                  <a:pt x="934433" y="520262"/>
                </a:cubicBezTo>
                <a:cubicBezTo>
                  <a:pt x="950198" y="530772"/>
                  <a:pt x="975737" y="533818"/>
                  <a:pt x="981729" y="551793"/>
                </a:cubicBezTo>
                <a:cubicBezTo>
                  <a:pt x="988581" y="572349"/>
                  <a:pt x="972190" y="594102"/>
                  <a:pt x="965964" y="614856"/>
                </a:cubicBezTo>
                <a:cubicBezTo>
                  <a:pt x="956414" y="646691"/>
                  <a:pt x="944943" y="677918"/>
                  <a:pt x="934433" y="709449"/>
                </a:cubicBezTo>
                <a:lnTo>
                  <a:pt x="887136" y="851338"/>
                </a:lnTo>
                <a:cubicBezTo>
                  <a:pt x="881881" y="867104"/>
                  <a:pt x="880589" y="884808"/>
                  <a:pt x="871371" y="898635"/>
                </a:cubicBezTo>
                <a:lnTo>
                  <a:pt x="839840" y="945931"/>
                </a:lnTo>
                <a:cubicBezTo>
                  <a:pt x="845095" y="961697"/>
                  <a:pt x="843854" y="981477"/>
                  <a:pt x="855605" y="993228"/>
                </a:cubicBezTo>
                <a:cubicBezTo>
                  <a:pt x="867356" y="1004979"/>
                  <a:pt x="886284" y="1008993"/>
                  <a:pt x="902902" y="1008993"/>
                </a:cubicBezTo>
                <a:cubicBezTo>
                  <a:pt x="950490" y="1008993"/>
                  <a:pt x="997495" y="998483"/>
                  <a:pt x="1044792" y="993228"/>
                </a:cubicBezTo>
                <a:cubicBezTo>
                  <a:pt x="1081578" y="998483"/>
                  <a:pt x="1118496" y="1002884"/>
                  <a:pt x="1155150" y="1008993"/>
                </a:cubicBezTo>
                <a:cubicBezTo>
                  <a:pt x="1181582" y="1013398"/>
                  <a:pt x="1207389" y="1028083"/>
                  <a:pt x="1233978" y="1024759"/>
                </a:cubicBezTo>
                <a:cubicBezTo>
                  <a:pt x="1252779" y="1022409"/>
                  <a:pt x="1265509" y="1003738"/>
                  <a:pt x="1281274" y="993228"/>
                </a:cubicBezTo>
                <a:cubicBezTo>
                  <a:pt x="1291784" y="977462"/>
                  <a:pt x="1299407" y="959329"/>
                  <a:pt x="1312805" y="945931"/>
                </a:cubicBezTo>
                <a:cubicBezTo>
                  <a:pt x="1326203" y="932533"/>
                  <a:pt x="1350060" y="930468"/>
                  <a:pt x="1360102" y="914400"/>
                </a:cubicBezTo>
                <a:cubicBezTo>
                  <a:pt x="1377717" y="886215"/>
                  <a:pt x="1410069" y="792152"/>
                  <a:pt x="1391633" y="819807"/>
                </a:cubicBezTo>
                <a:lnTo>
                  <a:pt x="1328571" y="914400"/>
                </a:lnTo>
                <a:cubicBezTo>
                  <a:pt x="1297039" y="961697"/>
                  <a:pt x="1302296" y="966952"/>
                  <a:pt x="1249743" y="993228"/>
                </a:cubicBezTo>
                <a:cubicBezTo>
                  <a:pt x="1234879" y="1000660"/>
                  <a:pt x="1218212" y="1003738"/>
                  <a:pt x="1202447" y="1008993"/>
                </a:cubicBezTo>
                <a:cubicBezTo>
                  <a:pt x="1107854" y="1003738"/>
                  <a:pt x="1012979" y="1002210"/>
                  <a:pt x="918667" y="993228"/>
                </a:cubicBezTo>
                <a:cubicBezTo>
                  <a:pt x="902124" y="991652"/>
                  <a:pt x="886801" y="971290"/>
                  <a:pt x="871371" y="977462"/>
                </a:cubicBezTo>
                <a:cubicBezTo>
                  <a:pt x="853778" y="984499"/>
                  <a:pt x="855908" y="1014717"/>
                  <a:pt x="839840" y="1024759"/>
                </a:cubicBezTo>
                <a:cubicBezTo>
                  <a:pt x="811655" y="1042374"/>
                  <a:pt x="745247" y="1056290"/>
                  <a:pt x="745247" y="1056290"/>
                </a:cubicBezTo>
                <a:cubicBezTo>
                  <a:pt x="729481" y="1066800"/>
                  <a:pt x="712506" y="1075691"/>
                  <a:pt x="697950" y="1087821"/>
                </a:cubicBezTo>
                <a:cubicBezTo>
                  <a:pt x="655516" y="1123183"/>
                  <a:pt x="653687" y="1144280"/>
                  <a:pt x="603357" y="1166649"/>
                </a:cubicBezTo>
                <a:cubicBezTo>
                  <a:pt x="572985" y="1180148"/>
                  <a:pt x="508764" y="1198180"/>
                  <a:pt x="508764" y="1198180"/>
                </a:cubicBezTo>
                <a:cubicBezTo>
                  <a:pt x="498254" y="1213945"/>
                  <a:pt x="465396" y="1230680"/>
                  <a:pt x="477233" y="1245476"/>
                </a:cubicBezTo>
                <a:cubicBezTo>
                  <a:pt x="497996" y="1271429"/>
                  <a:pt x="540295" y="1266497"/>
                  <a:pt x="571826" y="1277007"/>
                </a:cubicBezTo>
                <a:cubicBezTo>
                  <a:pt x="571836" y="1277010"/>
                  <a:pt x="666408" y="1308535"/>
                  <a:pt x="666419" y="1308538"/>
                </a:cubicBezTo>
                <a:cubicBezTo>
                  <a:pt x="687440" y="1313793"/>
                  <a:pt x="708647" y="1318351"/>
                  <a:pt x="729481" y="1324304"/>
                </a:cubicBezTo>
                <a:cubicBezTo>
                  <a:pt x="745460" y="1328869"/>
                  <a:pt x="760799" y="1335504"/>
                  <a:pt x="776778" y="1340069"/>
                </a:cubicBezTo>
                <a:cubicBezTo>
                  <a:pt x="797612" y="1346022"/>
                  <a:pt x="819006" y="1349882"/>
                  <a:pt x="839840" y="1355835"/>
                </a:cubicBezTo>
                <a:cubicBezTo>
                  <a:pt x="855819" y="1360400"/>
                  <a:pt x="871157" y="1367035"/>
                  <a:pt x="887136" y="1371600"/>
                </a:cubicBezTo>
                <a:cubicBezTo>
                  <a:pt x="907970" y="1377553"/>
                  <a:pt x="969578" y="1397056"/>
                  <a:pt x="950198" y="1387366"/>
                </a:cubicBezTo>
                <a:cubicBezTo>
                  <a:pt x="920470" y="1372503"/>
                  <a:pt x="887136" y="1366345"/>
                  <a:pt x="855605" y="1355835"/>
                </a:cubicBezTo>
                <a:cubicBezTo>
                  <a:pt x="839840" y="1350580"/>
                  <a:pt x="824605" y="1343328"/>
                  <a:pt x="808309" y="1340069"/>
                </a:cubicBezTo>
                <a:cubicBezTo>
                  <a:pt x="782033" y="1334814"/>
                  <a:pt x="755333" y="1331354"/>
                  <a:pt x="729481" y="1324304"/>
                </a:cubicBezTo>
                <a:cubicBezTo>
                  <a:pt x="729444" y="1324294"/>
                  <a:pt x="611258" y="1284896"/>
                  <a:pt x="587592" y="1277007"/>
                </a:cubicBezTo>
                <a:cubicBezTo>
                  <a:pt x="571826" y="1271752"/>
                  <a:pt x="556417" y="1265273"/>
                  <a:pt x="540295" y="1261242"/>
                </a:cubicBezTo>
                <a:lnTo>
                  <a:pt x="477233" y="1245476"/>
                </a:lnTo>
                <a:cubicBezTo>
                  <a:pt x="508764" y="1234966"/>
                  <a:pt x="548324" y="1237447"/>
                  <a:pt x="571826" y="1213945"/>
                </a:cubicBezTo>
                <a:cubicBezTo>
                  <a:pt x="587592" y="1198180"/>
                  <a:pt x="599633" y="1177477"/>
                  <a:pt x="619123" y="1166649"/>
                </a:cubicBezTo>
                <a:cubicBezTo>
                  <a:pt x="648177" y="1150508"/>
                  <a:pt x="713716" y="1135118"/>
                  <a:pt x="713716" y="1135118"/>
                </a:cubicBezTo>
                <a:cubicBezTo>
                  <a:pt x="729481" y="1124608"/>
                  <a:pt x="744065" y="1112061"/>
                  <a:pt x="761012" y="1103587"/>
                </a:cubicBezTo>
                <a:cubicBezTo>
                  <a:pt x="775876" y="1096155"/>
                  <a:pt x="795332" y="1098202"/>
                  <a:pt x="808309" y="1087821"/>
                </a:cubicBezTo>
                <a:cubicBezTo>
                  <a:pt x="836092" y="1065595"/>
                  <a:pt x="857204" y="988435"/>
                  <a:pt x="824074" y="1087821"/>
                </a:cubicBezTo>
                <a:cubicBezTo>
                  <a:pt x="818819" y="1124607"/>
                  <a:pt x="812918" y="1161307"/>
                  <a:pt x="808309" y="1198180"/>
                </a:cubicBezTo>
                <a:cubicBezTo>
                  <a:pt x="802407" y="1245400"/>
                  <a:pt x="799273" y="1292960"/>
                  <a:pt x="792543" y="1340069"/>
                </a:cubicBezTo>
                <a:cubicBezTo>
                  <a:pt x="788753" y="1366596"/>
                  <a:pt x="782033" y="1392621"/>
                  <a:pt x="776778" y="1418897"/>
                </a:cubicBezTo>
                <a:cubicBezTo>
                  <a:pt x="771523" y="1518745"/>
                  <a:pt x="769674" y="1618831"/>
                  <a:pt x="761012" y="1718442"/>
                </a:cubicBezTo>
                <a:cubicBezTo>
                  <a:pt x="759135" y="1740028"/>
                  <a:pt x="749496" y="1760257"/>
                  <a:pt x="745247" y="1781504"/>
                </a:cubicBezTo>
                <a:cubicBezTo>
                  <a:pt x="738978" y="1812849"/>
                  <a:pt x="734736" y="1844566"/>
                  <a:pt x="729481" y="1876097"/>
                </a:cubicBezTo>
                <a:cubicBezTo>
                  <a:pt x="745247" y="1881352"/>
                  <a:pt x="760386" y="1894594"/>
                  <a:pt x="776778" y="1891862"/>
                </a:cubicBezTo>
                <a:cubicBezTo>
                  <a:pt x="836520" y="1881905"/>
                  <a:pt x="816883" y="1844012"/>
                  <a:pt x="855605" y="1813035"/>
                </a:cubicBezTo>
                <a:cubicBezTo>
                  <a:pt x="868582" y="1802654"/>
                  <a:pt x="888038" y="1804701"/>
                  <a:pt x="902902" y="1797269"/>
                </a:cubicBezTo>
                <a:cubicBezTo>
                  <a:pt x="1025142" y="1736148"/>
                  <a:pt x="878619" y="1789597"/>
                  <a:pt x="997495" y="1749973"/>
                </a:cubicBezTo>
                <a:cubicBezTo>
                  <a:pt x="1072448" y="1700005"/>
                  <a:pt x="1026815" y="1724435"/>
                  <a:pt x="1139385" y="1686911"/>
                </a:cubicBezTo>
                <a:lnTo>
                  <a:pt x="1186681" y="1671145"/>
                </a:lnTo>
                <a:lnTo>
                  <a:pt x="1233978" y="1655380"/>
                </a:lnTo>
                <a:cubicBezTo>
                  <a:pt x="1239233" y="1671145"/>
                  <a:pt x="1251578" y="1686160"/>
                  <a:pt x="1249743" y="1702676"/>
                </a:cubicBezTo>
                <a:cubicBezTo>
                  <a:pt x="1246073" y="1735709"/>
                  <a:pt x="1228722" y="1765738"/>
                  <a:pt x="1218212" y="1797269"/>
                </a:cubicBezTo>
                <a:cubicBezTo>
                  <a:pt x="1196454" y="1862543"/>
                  <a:pt x="1211667" y="1830737"/>
                  <a:pt x="1170916" y="1891862"/>
                </a:cubicBezTo>
                <a:cubicBezTo>
                  <a:pt x="1165661" y="1912883"/>
                  <a:pt x="1159850" y="1933773"/>
                  <a:pt x="1155150" y="1954925"/>
                </a:cubicBezTo>
                <a:cubicBezTo>
                  <a:pt x="1149337" y="1981083"/>
                  <a:pt x="1146435" y="2007900"/>
                  <a:pt x="1139385" y="2033752"/>
                </a:cubicBezTo>
                <a:cubicBezTo>
                  <a:pt x="1139380" y="2033770"/>
                  <a:pt x="1099974" y="2151985"/>
                  <a:pt x="1092088" y="2175642"/>
                </a:cubicBezTo>
                <a:cubicBezTo>
                  <a:pt x="1086833" y="2191407"/>
                  <a:pt x="1080353" y="2206816"/>
                  <a:pt x="1076323" y="2222938"/>
                </a:cubicBezTo>
                <a:cubicBezTo>
                  <a:pt x="1065813" y="2264979"/>
                  <a:pt x="1058496" y="2307951"/>
                  <a:pt x="1044792" y="2349062"/>
                </a:cubicBezTo>
                <a:lnTo>
                  <a:pt x="1013260" y="2443656"/>
                </a:lnTo>
                <a:lnTo>
                  <a:pt x="1044792" y="2475187"/>
                </a:lnTo>
                <a:cubicBezTo>
                  <a:pt x="1034281" y="2464677"/>
                  <a:pt x="1013260" y="2458520"/>
                  <a:pt x="1013260" y="2443656"/>
                </a:cubicBezTo>
                <a:cubicBezTo>
                  <a:pt x="1013260" y="2396371"/>
                  <a:pt x="1052675" y="2349057"/>
                  <a:pt x="1060557" y="2301766"/>
                </a:cubicBezTo>
                <a:cubicBezTo>
                  <a:pt x="1065812" y="2270235"/>
                  <a:pt x="1071462" y="2238767"/>
                  <a:pt x="1076323" y="2207173"/>
                </a:cubicBezTo>
                <a:cubicBezTo>
                  <a:pt x="1081973" y="2170445"/>
                  <a:pt x="1083732" y="2133022"/>
                  <a:pt x="1092088" y="2096814"/>
                </a:cubicBezTo>
                <a:cubicBezTo>
                  <a:pt x="1099561" y="2064429"/>
                  <a:pt x="1113109" y="2033752"/>
                  <a:pt x="1123619" y="2002221"/>
                </a:cubicBezTo>
                <a:lnTo>
                  <a:pt x="1139385" y="1954925"/>
                </a:lnTo>
                <a:cubicBezTo>
                  <a:pt x="1144640" y="1939159"/>
                  <a:pt x="1145932" y="1921455"/>
                  <a:pt x="1155150" y="1907628"/>
                </a:cubicBezTo>
                <a:cubicBezTo>
                  <a:pt x="1165660" y="1891862"/>
                  <a:pt x="1178986" y="1877646"/>
                  <a:pt x="1186681" y="1860331"/>
                </a:cubicBezTo>
                <a:cubicBezTo>
                  <a:pt x="1190387" y="1851993"/>
                  <a:pt x="1249231" y="1686398"/>
                  <a:pt x="1233978" y="1671145"/>
                </a:cubicBezTo>
                <a:cubicBezTo>
                  <a:pt x="1220106" y="1657273"/>
                  <a:pt x="1119223" y="1693631"/>
                  <a:pt x="1092088" y="1702676"/>
                </a:cubicBezTo>
                <a:cubicBezTo>
                  <a:pt x="1081578" y="1718442"/>
                  <a:pt x="1073955" y="1736575"/>
                  <a:pt x="1060557" y="1749973"/>
                </a:cubicBezTo>
                <a:cubicBezTo>
                  <a:pt x="1023082" y="1787448"/>
                  <a:pt x="965498" y="1797425"/>
                  <a:pt x="918667" y="1813035"/>
                </a:cubicBezTo>
                <a:cubicBezTo>
                  <a:pt x="805285" y="1850829"/>
                  <a:pt x="946858" y="1804981"/>
                  <a:pt x="808309" y="1844566"/>
                </a:cubicBezTo>
                <a:cubicBezTo>
                  <a:pt x="792330" y="1849131"/>
                  <a:pt x="776778" y="1855076"/>
                  <a:pt x="761012" y="1860331"/>
                </a:cubicBezTo>
                <a:cubicBezTo>
                  <a:pt x="745247" y="1876097"/>
                  <a:pt x="724544" y="1888138"/>
                  <a:pt x="713716" y="1907628"/>
                </a:cubicBezTo>
                <a:cubicBezTo>
                  <a:pt x="697575" y="1936682"/>
                  <a:pt x="692695" y="1970690"/>
                  <a:pt x="682185" y="2002221"/>
                </a:cubicBezTo>
                <a:cubicBezTo>
                  <a:pt x="676930" y="2017987"/>
                  <a:pt x="675637" y="2035691"/>
                  <a:pt x="666419" y="2049518"/>
                </a:cubicBezTo>
                <a:lnTo>
                  <a:pt x="603357" y="2144111"/>
                </a:lnTo>
                <a:lnTo>
                  <a:pt x="571826" y="2191407"/>
                </a:lnTo>
                <a:cubicBezTo>
                  <a:pt x="561316" y="2175642"/>
                  <a:pt x="548769" y="2161058"/>
                  <a:pt x="540295" y="2144111"/>
                </a:cubicBezTo>
                <a:cubicBezTo>
                  <a:pt x="514650" y="2092821"/>
                  <a:pt x="538180" y="2094700"/>
                  <a:pt x="492998" y="2049518"/>
                </a:cubicBezTo>
                <a:cubicBezTo>
                  <a:pt x="479600" y="2036120"/>
                  <a:pt x="461467" y="2028497"/>
                  <a:pt x="445702" y="2017987"/>
                </a:cubicBezTo>
                <a:cubicBezTo>
                  <a:pt x="361619" y="1891862"/>
                  <a:pt x="471978" y="2044263"/>
                  <a:pt x="366874" y="1939159"/>
                </a:cubicBezTo>
                <a:cubicBezTo>
                  <a:pt x="261768" y="1834053"/>
                  <a:pt x="414173" y="1944416"/>
                  <a:pt x="288047" y="1860331"/>
                </a:cubicBezTo>
                <a:cubicBezTo>
                  <a:pt x="273623" y="1838695"/>
                  <a:pt x="235231" y="1774409"/>
                  <a:pt x="209219" y="1765738"/>
                </a:cubicBezTo>
                <a:lnTo>
                  <a:pt x="161923" y="1781504"/>
                </a:lnTo>
                <a:cubicBezTo>
                  <a:pt x="147600" y="1802988"/>
                  <a:pt x="123823" y="1845353"/>
                  <a:pt x="98860" y="1860331"/>
                </a:cubicBezTo>
                <a:cubicBezTo>
                  <a:pt x="84610" y="1868881"/>
                  <a:pt x="66428" y="1868665"/>
                  <a:pt x="51564" y="1876097"/>
                </a:cubicBezTo>
                <a:cubicBezTo>
                  <a:pt x="34617" y="1884571"/>
                  <a:pt x="-14681" y="1907628"/>
                  <a:pt x="4267" y="1907628"/>
                </a:cubicBezTo>
                <a:cubicBezTo>
                  <a:pt x="37504" y="1907628"/>
                  <a:pt x="67329" y="1886607"/>
                  <a:pt x="98860" y="1876097"/>
                </a:cubicBezTo>
                <a:lnTo>
                  <a:pt x="146157" y="1860331"/>
                </a:lnTo>
                <a:cubicBezTo>
                  <a:pt x="150045" y="1848668"/>
                  <a:pt x="173081" y="1765738"/>
                  <a:pt x="193454" y="1765738"/>
                </a:cubicBezTo>
                <a:cubicBezTo>
                  <a:pt x="210072" y="1765738"/>
                  <a:pt x="198838" y="1800058"/>
                  <a:pt x="209219" y="1813035"/>
                </a:cubicBezTo>
                <a:cubicBezTo>
                  <a:pt x="231446" y="1840818"/>
                  <a:pt x="272655" y="1849946"/>
                  <a:pt x="303812" y="1860331"/>
                </a:cubicBezTo>
                <a:cubicBezTo>
                  <a:pt x="319578" y="1870841"/>
                  <a:pt x="337711" y="1878464"/>
                  <a:pt x="351109" y="1891862"/>
                </a:cubicBezTo>
                <a:cubicBezTo>
                  <a:pt x="456215" y="1996968"/>
                  <a:pt x="303810" y="1886605"/>
                  <a:pt x="429936" y="1970690"/>
                </a:cubicBezTo>
                <a:cubicBezTo>
                  <a:pt x="442759" y="2009158"/>
                  <a:pt x="446671" y="2034721"/>
                  <a:pt x="477233" y="2065283"/>
                </a:cubicBezTo>
                <a:cubicBezTo>
                  <a:pt x="490631" y="2078681"/>
                  <a:pt x="508764" y="2086304"/>
                  <a:pt x="524529" y="2096814"/>
                </a:cubicBezTo>
                <a:cubicBezTo>
                  <a:pt x="529061" y="2103612"/>
                  <a:pt x="570310" y="2172186"/>
                  <a:pt x="587592" y="2175642"/>
                </a:cubicBezTo>
                <a:cubicBezTo>
                  <a:pt x="603888" y="2178901"/>
                  <a:pt x="619123" y="2165131"/>
                  <a:pt x="634888" y="2159876"/>
                </a:cubicBezTo>
                <a:cubicBezTo>
                  <a:pt x="645398" y="2128345"/>
                  <a:pt x="658358" y="2097527"/>
                  <a:pt x="666419" y="2065283"/>
                </a:cubicBezTo>
                <a:cubicBezTo>
                  <a:pt x="676929" y="2023242"/>
                  <a:pt x="684246" y="1980270"/>
                  <a:pt x="697950" y="1939159"/>
                </a:cubicBezTo>
                <a:cubicBezTo>
                  <a:pt x="708460" y="1907628"/>
                  <a:pt x="721420" y="1876810"/>
                  <a:pt x="729481" y="1844566"/>
                </a:cubicBezTo>
                <a:lnTo>
                  <a:pt x="761012" y="1718442"/>
                </a:lnTo>
                <a:cubicBezTo>
                  <a:pt x="766267" y="1539766"/>
                  <a:pt x="767852" y="1360944"/>
                  <a:pt x="776778" y="1182414"/>
                </a:cubicBezTo>
                <a:cubicBezTo>
                  <a:pt x="778374" y="1150488"/>
                  <a:pt x="784790" y="1118833"/>
                  <a:pt x="792543" y="1087821"/>
                </a:cubicBezTo>
                <a:cubicBezTo>
                  <a:pt x="871137" y="773440"/>
                  <a:pt x="789798" y="1155356"/>
                  <a:pt x="839840" y="930166"/>
                </a:cubicBezTo>
                <a:cubicBezTo>
                  <a:pt x="845018" y="906864"/>
                  <a:pt x="855718" y="832218"/>
                  <a:pt x="871371" y="804042"/>
                </a:cubicBezTo>
                <a:cubicBezTo>
                  <a:pt x="889775" y="770915"/>
                  <a:pt x="934433" y="709449"/>
                  <a:pt x="934433" y="709449"/>
                </a:cubicBezTo>
                <a:lnTo>
                  <a:pt x="965964" y="614856"/>
                </a:lnTo>
                <a:lnTo>
                  <a:pt x="981729" y="567559"/>
                </a:lnTo>
                <a:cubicBezTo>
                  <a:pt x="965964" y="557049"/>
                  <a:pt x="951380" y="544502"/>
                  <a:pt x="934433" y="536028"/>
                </a:cubicBezTo>
                <a:cubicBezTo>
                  <a:pt x="919569" y="528596"/>
                  <a:pt x="900113" y="530643"/>
                  <a:pt x="887136" y="520262"/>
                </a:cubicBezTo>
                <a:cubicBezTo>
                  <a:pt x="872340" y="508426"/>
                  <a:pt x="866115" y="488731"/>
                  <a:pt x="855605" y="472966"/>
                </a:cubicBezTo>
                <a:cubicBezTo>
                  <a:pt x="850350" y="457200"/>
                  <a:pt x="847272" y="440533"/>
                  <a:pt x="839840" y="425669"/>
                </a:cubicBezTo>
                <a:cubicBezTo>
                  <a:pt x="831366" y="408722"/>
                  <a:pt x="816004" y="395688"/>
                  <a:pt x="808309" y="378373"/>
                </a:cubicBezTo>
                <a:cubicBezTo>
                  <a:pt x="794810" y="348001"/>
                  <a:pt x="776778" y="283780"/>
                  <a:pt x="776778" y="283780"/>
                </a:cubicBezTo>
                <a:cubicBezTo>
                  <a:pt x="782033" y="241739"/>
                  <a:pt x="784964" y="199341"/>
                  <a:pt x="792543" y="157656"/>
                </a:cubicBezTo>
                <a:cubicBezTo>
                  <a:pt x="795516" y="141306"/>
                  <a:pt x="793445" y="117791"/>
                  <a:pt x="808309" y="110359"/>
                </a:cubicBezTo>
                <a:cubicBezTo>
                  <a:pt x="841545" y="93741"/>
                  <a:pt x="881881" y="99848"/>
                  <a:pt x="918667" y="94593"/>
                </a:cubicBezTo>
                <a:cubicBezTo>
                  <a:pt x="912677" y="76623"/>
                  <a:pt x="871098" y="2583"/>
                  <a:pt x="950198" y="15766"/>
                </a:cubicBezTo>
                <a:cubicBezTo>
                  <a:pt x="972190" y="19431"/>
                  <a:pt x="978944" y="50695"/>
                  <a:pt x="997495" y="63062"/>
                </a:cubicBezTo>
                <a:cubicBezTo>
                  <a:pt x="1011322" y="72280"/>
                  <a:pt x="1029026" y="73573"/>
                  <a:pt x="1044792" y="78828"/>
                </a:cubicBezTo>
                <a:cubicBezTo>
                  <a:pt x="1055302" y="94594"/>
                  <a:pt x="1057375" y="126125"/>
                  <a:pt x="1076323" y="126125"/>
                </a:cubicBezTo>
                <a:cubicBezTo>
                  <a:pt x="1092942" y="126125"/>
                  <a:pt x="1074080" y="88487"/>
                  <a:pt x="1060557" y="78828"/>
                </a:cubicBezTo>
                <a:cubicBezTo>
                  <a:pt x="1033511" y="59510"/>
                  <a:pt x="965964" y="47297"/>
                  <a:pt x="965964" y="47297"/>
                </a:cubicBezTo>
                <a:cubicBezTo>
                  <a:pt x="908157" y="52552"/>
                  <a:pt x="849799" y="72605"/>
                  <a:pt x="792543" y="63062"/>
                </a:cubicBezTo>
                <a:cubicBezTo>
                  <a:pt x="776151" y="60330"/>
                  <a:pt x="788529" y="27517"/>
                  <a:pt x="776778" y="15766"/>
                </a:cubicBezTo>
                <a:cubicBezTo>
                  <a:pt x="765027" y="4015"/>
                  <a:pt x="745247" y="5255"/>
                  <a:pt x="729481" y="0"/>
                </a:cubicBezTo>
                <a:cubicBezTo>
                  <a:pt x="645398" y="5255"/>
                  <a:pt x="560449" y="2627"/>
                  <a:pt x="477233" y="15766"/>
                </a:cubicBezTo>
                <a:cubicBezTo>
                  <a:pt x="415699" y="25482"/>
                  <a:pt x="412393" y="99926"/>
                  <a:pt x="398405" y="141890"/>
                </a:cubicBezTo>
                <a:lnTo>
                  <a:pt x="382640" y="189187"/>
                </a:lnTo>
                <a:cubicBezTo>
                  <a:pt x="377385" y="204952"/>
                  <a:pt x="370904" y="220361"/>
                  <a:pt x="366874" y="236483"/>
                </a:cubicBezTo>
                <a:cubicBezTo>
                  <a:pt x="361619" y="257504"/>
                  <a:pt x="352908" y="277952"/>
                  <a:pt x="351109" y="299545"/>
                </a:cubicBezTo>
                <a:cubicBezTo>
                  <a:pt x="347618" y="341441"/>
                  <a:pt x="351109" y="383628"/>
                  <a:pt x="351109" y="4256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6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9A9E-BF95-F746-BA62-F69216C7FE35}"/>
              </a:ext>
            </a:extLst>
          </p:cNvPr>
          <p:cNvSpPr>
            <a:spLocks noGrp="1"/>
          </p:cNvSpPr>
          <p:nvPr>
            <p:ph type="title"/>
          </p:nvPr>
        </p:nvSpPr>
        <p:spPr>
          <a:xfrm>
            <a:off x="4822371" y="2766218"/>
            <a:ext cx="3080657" cy="1325563"/>
          </a:xfrm>
        </p:spPr>
        <p:txBody>
          <a:bodyPr/>
          <a:lstStyle/>
          <a:p>
            <a:r>
              <a:rPr lang="en-US" dirty="0">
                <a:latin typeface="Barlow" pitchFamily="2" charset="77"/>
                <a:hlinkClick r:id="rId2"/>
              </a:rPr>
              <a:t>CodePen</a:t>
            </a:r>
            <a:endParaRPr lang="en-US" dirty="0">
              <a:latin typeface="Barlow" pitchFamily="2" charset="77"/>
            </a:endParaRPr>
          </a:p>
        </p:txBody>
      </p:sp>
    </p:spTree>
    <p:extLst>
      <p:ext uri="{BB962C8B-B14F-4D97-AF65-F5344CB8AC3E}">
        <p14:creationId xmlns:p14="http://schemas.microsoft.com/office/powerpoint/2010/main" val="286830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9D9B-1A42-4E4C-9423-A70034E96460}"/>
              </a:ext>
            </a:extLst>
          </p:cNvPr>
          <p:cNvSpPr>
            <a:spLocks noGrp="1"/>
          </p:cNvSpPr>
          <p:nvPr>
            <p:ph type="title"/>
          </p:nvPr>
        </p:nvSpPr>
        <p:spPr/>
        <p:txBody>
          <a:bodyPr/>
          <a:lstStyle/>
          <a:p>
            <a:r>
              <a:rPr lang="en-US" dirty="0">
                <a:latin typeface="Barlow" pitchFamily="2" charset="77"/>
              </a:rPr>
              <a:t>Stopping Event Bubbling </a:t>
            </a:r>
          </a:p>
        </p:txBody>
      </p:sp>
      <p:sp>
        <p:nvSpPr>
          <p:cNvPr id="3" name="Content Placeholder 2">
            <a:extLst>
              <a:ext uri="{FF2B5EF4-FFF2-40B4-BE49-F238E27FC236}">
                <a16:creationId xmlns:a16="http://schemas.microsoft.com/office/drawing/2014/main" id="{E9944170-D633-B940-BB10-EC89054710C2}"/>
              </a:ext>
            </a:extLst>
          </p:cNvPr>
          <p:cNvSpPr>
            <a:spLocks noGrp="1"/>
          </p:cNvSpPr>
          <p:nvPr>
            <p:ph idx="1"/>
          </p:nvPr>
        </p:nvSpPr>
        <p:spPr/>
        <p:txBody>
          <a:bodyPr/>
          <a:lstStyle/>
          <a:p>
            <a:pPr marL="0" indent="0">
              <a:buNone/>
            </a:pPr>
            <a:r>
              <a:rPr lang="en-US" dirty="0" err="1">
                <a:latin typeface="Barlow" pitchFamily="2" charset="77"/>
              </a:rPr>
              <a:t>event.stopPropagation</a:t>
            </a:r>
            <a:r>
              <a:rPr lang="en-US" dirty="0">
                <a:latin typeface="Barlow" pitchFamily="2" charset="77"/>
              </a:rPr>
              <a:t>() method</a:t>
            </a:r>
          </a:p>
          <a:p>
            <a:endParaRPr lang="en-US" dirty="0">
              <a:latin typeface="Barlow" pitchFamily="2" charset="77"/>
            </a:endParaRPr>
          </a:p>
          <a:p>
            <a:pPr marL="0" indent="0">
              <a:buNone/>
            </a:pPr>
            <a:r>
              <a:rPr lang="en-US" dirty="0">
                <a:latin typeface="Barlow" pitchFamily="2" charset="77"/>
              </a:rPr>
              <a:t>Stops the event travelling from the bottom to the top </a:t>
            </a:r>
          </a:p>
          <a:p>
            <a:endParaRPr lang="en-US" dirty="0">
              <a:latin typeface="Barlow" pitchFamily="2" charset="77"/>
            </a:endParaRPr>
          </a:p>
          <a:p>
            <a:pPr marL="0" indent="0">
              <a:buNone/>
            </a:pPr>
            <a:r>
              <a:rPr lang="en-US" dirty="0">
                <a:latin typeface="Barlow" pitchFamily="2" charset="77"/>
              </a:rPr>
              <a:t>The </a:t>
            </a:r>
            <a:r>
              <a:rPr lang="en-US" dirty="0" err="1">
                <a:latin typeface="Barlow" pitchFamily="2" charset="77"/>
              </a:rPr>
              <a:t>event.stopPropagation</a:t>
            </a:r>
            <a:r>
              <a:rPr lang="en-US" dirty="0">
                <a:latin typeface="Barlow" pitchFamily="2" charset="77"/>
              </a:rPr>
              <a:t>() method is placed inside the HTML event attribute.</a:t>
            </a:r>
          </a:p>
        </p:txBody>
      </p:sp>
    </p:spTree>
    <p:extLst>
      <p:ext uri="{BB962C8B-B14F-4D97-AF65-F5344CB8AC3E}">
        <p14:creationId xmlns:p14="http://schemas.microsoft.com/office/powerpoint/2010/main" val="42021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F800-E0DE-6149-8A9A-64A328D60CD4}"/>
              </a:ext>
            </a:extLst>
          </p:cNvPr>
          <p:cNvSpPr>
            <a:spLocks noGrp="1"/>
          </p:cNvSpPr>
          <p:nvPr>
            <p:ph type="title"/>
          </p:nvPr>
        </p:nvSpPr>
        <p:spPr>
          <a:xfrm>
            <a:off x="4479472" y="2569482"/>
            <a:ext cx="2950027" cy="1325563"/>
          </a:xfrm>
        </p:spPr>
        <p:txBody>
          <a:bodyPr/>
          <a:lstStyle/>
          <a:p>
            <a:r>
              <a:rPr lang="en-US" dirty="0">
                <a:latin typeface="Barlow" pitchFamily="2" charset="77"/>
                <a:hlinkClick r:id="rId2"/>
              </a:rPr>
              <a:t>CodePen</a:t>
            </a:r>
            <a:endParaRPr lang="en-US" dirty="0">
              <a:latin typeface="Barlow" pitchFamily="2" charset="77"/>
            </a:endParaRPr>
          </a:p>
        </p:txBody>
      </p:sp>
    </p:spTree>
    <p:extLst>
      <p:ext uri="{BB962C8B-B14F-4D97-AF65-F5344CB8AC3E}">
        <p14:creationId xmlns:p14="http://schemas.microsoft.com/office/powerpoint/2010/main" val="426780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7CA5-83E6-7F4F-9C31-95EAA5627DCE}"/>
              </a:ext>
            </a:extLst>
          </p:cNvPr>
          <p:cNvSpPr>
            <a:spLocks noGrp="1"/>
          </p:cNvSpPr>
          <p:nvPr>
            <p:ph type="title"/>
          </p:nvPr>
        </p:nvSpPr>
        <p:spPr>
          <a:xfrm>
            <a:off x="1115786" y="332468"/>
            <a:ext cx="10515600" cy="1325563"/>
          </a:xfrm>
        </p:spPr>
        <p:txBody>
          <a:bodyPr/>
          <a:lstStyle/>
          <a:p>
            <a:r>
              <a:rPr lang="en-US" dirty="0">
                <a:latin typeface="Barlow" pitchFamily="2" charset="77"/>
              </a:rPr>
              <a:t>Food for Thought</a:t>
            </a:r>
          </a:p>
        </p:txBody>
      </p:sp>
      <p:sp>
        <p:nvSpPr>
          <p:cNvPr id="3" name="Content Placeholder 2">
            <a:extLst>
              <a:ext uri="{FF2B5EF4-FFF2-40B4-BE49-F238E27FC236}">
                <a16:creationId xmlns:a16="http://schemas.microsoft.com/office/drawing/2014/main" id="{E759F5A5-BA24-F74E-9B2D-E71657A45919}"/>
              </a:ext>
            </a:extLst>
          </p:cNvPr>
          <p:cNvSpPr>
            <a:spLocks noGrp="1"/>
          </p:cNvSpPr>
          <p:nvPr>
            <p:ph idx="1"/>
          </p:nvPr>
        </p:nvSpPr>
        <p:spPr/>
        <p:txBody>
          <a:bodyPr/>
          <a:lstStyle/>
          <a:p>
            <a:r>
              <a:rPr lang="en-US" dirty="0">
                <a:latin typeface="Barlow" pitchFamily="2" charset="77"/>
              </a:rPr>
              <a:t>Even though event capturing occurs as part of event propagation, it can also occur without event bubbling and cause the firing events beginning with the parent element and ending with the child element, even if a child element is clicked.</a:t>
            </a:r>
          </a:p>
          <a:p>
            <a:r>
              <a:rPr lang="en-US" dirty="0">
                <a:latin typeface="Barlow" pitchFamily="2" charset="77"/>
              </a:rPr>
              <a:t>This is just not visible on current web browsers, but used to be the default way of propagating events, now event bubbling is.</a:t>
            </a:r>
          </a:p>
        </p:txBody>
      </p:sp>
    </p:spTree>
    <p:extLst>
      <p:ext uri="{BB962C8B-B14F-4D97-AF65-F5344CB8AC3E}">
        <p14:creationId xmlns:p14="http://schemas.microsoft.com/office/powerpoint/2010/main" val="100636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B32A-3046-1C47-B279-B760402831B4}"/>
              </a:ext>
            </a:extLst>
          </p:cNvPr>
          <p:cNvSpPr>
            <a:spLocks noGrp="1"/>
          </p:cNvSpPr>
          <p:nvPr>
            <p:ph type="title"/>
          </p:nvPr>
        </p:nvSpPr>
        <p:spPr/>
        <p:txBody>
          <a:bodyPr/>
          <a:lstStyle/>
          <a:p>
            <a:r>
              <a:rPr lang="en-US" dirty="0">
                <a:latin typeface="Barlow" pitchFamily="2" charset="77"/>
              </a:rPr>
              <a:t>Useful Resources</a:t>
            </a:r>
          </a:p>
        </p:txBody>
      </p:sp>
      <p:sp>
        <p:nvSpPr>
          <p:cNvPr id="3" name="Content Placeholder 2">
            <a:extLst>
              <a:ext uri="{FF2B5EF4-FFF2-40B4-BE49-F238E27FC236}">
                <a16:creationId xmlns:a16="http://schemas.microsoft.com/office/drawing/2014/main" id="{47F1A899-AD77-F749-A31C-B2478EAE0EB7}"/>
              </a:ext>
            </a:extLst>
          </p:cNvPr>
          <p:cNvSpPr>
            <a:spLocks noGrp="1"/>
          </p:cNvSpPr>
          <p:nvPr>
            <p:ph idx="1"/>
          </p:nvPr>
        </p:nvSpPr>
        <p:spPr/>
        <p:txBody>
          <a:bodyPr/>
          <a:lstStyle/>
          <a:p>
            <a:r>
              <a:rPr lang="en-US" dirty="0">
                <a:latin typeface="Barlow" pitchFamily="2" charset="77"/>
              </a:rPr>
              <a:t>Quite interesting for the history of capturing vs bubbling but a bit confusing as it makes it seem like only one or the other occurs which isn’t true - </a:t>
            </a:r>
            <a:r>
              <a:rPr lang="en-US" dirty="0">
                <a:latin typeface="Barlow" pitchFamily="2" charset="77"/>
                <a:hlinkClick r:id="rId3"/>
              </a:rPr>
              <a:t>https://medium.com/@vsvaibhav2016/event-bubbling-and-event-capturing-in-javascript-6ff38bec30e</a:t>
            </a:r>
            <a:endParaRPr lang="en-US" dirty="0">
              <a:latin typeface="Barlow" pitchFamily="2" charset="77"/>
            </a:endParaRPr>
          </a:p>
          <a:p>
            <a:endParaRPr lang="en-US" dirty="0">
              <a:latin typeface="Barlow" pitchFamily="2" charset="77"/>
            </a:endParaRPr>
          </a:p>
          <a:p>
            <a:r>
              <a:rPr lang="en-US" dirty="0">
                <a:latin typeface="Barlow" pitchFamily="2" charset="77"/>
              </a:rPr>
              <a:t>Web Development Week 2 Resources.</a:t>
            </a:r>
          </a:p>
        </p:txBody>
      </p:sp>
    </p:spTree>
    <p:extLst>
      <p:ext uri="{BB962C8B-B14F-4D97-AF65-F5344CB8AC3E}">
        <p14:creationId xmlns:p14="http://schemas.microsoft.com/office/powerpoint/2010/main" val="26545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8FBA-D542-A449-AA2C-C2AAAD259A0D}"/>
              </a:ext>
            </a:extLst>
          </p:cNvPr>
          <p:cNvSpPr>
            <a:spLocks noGrp="1"/>
          </p:cNvSpPr>
          <p:nvPr>
            <p:ph type="title"/>
          </p:nvPr>
        </p:nvSpPr>
        <p:spPr/>
        <p:txBody>
          <a:bodyPr/>
          <a:lstStyle/>
          <a:p>
            <a:pPr algn="ctr"/>
            <a:r>
              <a:rPr lang="en-US" dirty="0">
                <a:latin typeface="Barlow" pitchFamily="2" charset="77"/>
              </a:rPr>
              <a:t>What is an Event?</a:t>
            </a:r>
          </a:p>
        </p:txBody>
      </p:sp>
      <p:sp>
        <p:nvSpPr>
          <p:cNvPr id="3" name="Content Placeholder 2">
            <a:extLst>
              <a:ext uri="{FF2B5EF4-FFF2-40B4-BE49-F238E27FC236}">
                <a16:creationId xmlns:a16="http://schemas.microsoft.com/office/drawing/2014/main" id="{F73E2857-D310-F740-B4CF-FF90C2AE4B82}"/>
              </a:ext>
            </a:extLst>
          </p:cNvPr>
          <p:cNvSpPr>
            <a:spLocks noGrp="1"/>
          </p:cNvSpPr>
          <p:nvPr>
            <p:ph idx="1"/>
          </p:nvPr>
        </p:nvSpPr>
        <p:spPr/>
        <p:txBody>
          <a:bodyPr>
            <a:normAutofit/>
          </a:bodyPr>
          <a:lstStyle/>
          <a:p>
            <a:pPr marL="0" indent="0">
              <a:buNone/>
            </a:pPr>
            <a:r>
              <a:rPr lang="en-US" dirty="0">
                <a:latin typeface="Barlow" pitchFamily="2" charset="77"/>
              </a:rPr>
              <a:t>Events are how JavaScript and HTML interact.</a:t>
            </a:r>
          </a:p>
          <a:p>
            <a:pPr marL="0" indent="0">
              <a:buNone/>
            </a:pPr>
            <a:r>
              <a:rPr lang="en-US" dirty="0">
                <a:latin typeface="Barlow" pitchFamily="2" charset="77"/>
              </a:rPr>
              <a:t>They occur when either the user or browser manipulates the page.</a:t>
            </a:r>
          </a:p>
          <a:p>
            <a:pPr marL="0" indent="0">
              <a:buNone/>
            </a:pPr>
            <a:r>
              <a:rPr lang="en-US" dirty="0">
                <a:latin typeface="Barlow" pitchFamily="2" charset="77"/>
              </a:rPr>
              <a:t>The page loading is an event.</a:t>
            </a:r>
          </a:p>
          <a:p>
            <a:pPr marL="0" indent="0">
              <a:buNone/>
            </a:pPr>
            <a:r>
              <a:rPr lang="en-US" dirty="0">
                <a:latin typeface="Barlow" pitchFamily="2" charset="77"/>
              </a:rPr>
              <a:t>A user clicking a button is an event.</a:t>
            </a:r>
          </a:p>
          <a:p>
            <a:pPr marL="0" indent="0">
              <a:buNone/>
            </a:pPr>
            <a:endParaRPr lang="en-US" dirty="0">
              <a:latin typeface="Barlow" pitchFamily="2" charset="77"/>
            </a:endParaRPr>
          </a:p>
          <a:p>
            <a:pPr marL="0" indent="0">
              <a:buNone/>
            </a:pPr>
            <a:r>
              <a:rPr lang="en-US" dirty="0">
                <a:latin typeface="Barlow" pitchFamily="2" charset="77"/>
              </a:rPr>
              <a:t>When a change is made in the HTML, we can create a response using JavaScript that runs and changes the website.</a:t>
            </a:r>
          </a:p>
          <a:p>
            <a:pPr marL="0" indent="0">
              <a:buNone/>
            </a:pPr>
            <a:endParaRPr lang="en-US" dirty="0">
              <a:latin typeface="Barlow" pitchFamily="2" charset="77"/>
            </a:endParaRPr>
          </a:p>
          <a:p>
            <a:endParaRPr lang="en-US" dirty="0">
              <a:latin typeface="Barlow" pitchFamily="2" charset="77"/>
            </a:endParaRPr>
          </a:p>
        </p:txBody>
      </p:sp>
    </p:spTree>
    <p:extLst>
      <p:ext uri="{BB962C8B-B14F-4D97-AF65-F5344CB8AC3E}">
        <p14:creationId xmlns:p14="http://schemas.microsoft.com/office/powerpoint/2010/main" val="277246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FE49-587A-7746-8DFF-08767BABB8CE}"/>
              </a:ext>
            </a:extLst>
          </p:cNvPr>
          <p:cNvSpPr>
            <a:spLocks noGrp="1"/>
          </p:cNvSpPr>
          <p:nvPr>
            <p:ph type="title"/>
          </p:nvPr>
        </p:nvSpPr>
        <p:spPr/>
        <p:txBody>
          <a:bodyPr/>
          <a:lstStyle/>
          <a:p>
            <a:r>
              <a:rPr lang="en-US" dirty="0">
                <a:latin typeface="Barlow" pitchFamily="2" charset="77"/>
              </a:rPr>
              <a:t>Useful Terms</a:t>
            </a:r>
          </a:p>
        </p:txBody>
      </p:sp>
      <p:sp>
        <p:nvSpPr>
          <p:cNvPr id="3" name="Content Placeholder 2">
            <a:extLst>
              <a:ext uri="{FF2B5EF4-FFF2-40B4-BE49-F238E27FC236}">
                <a16:creationId xmlns:a16="http://schemas.microsoft.com/office/drawing/2014/main" id="{B2AE5629-3861-7E4E-AD9A-07C31B2F6837}"/>
              </a:ext>
            </a:extLst>
          </p:cNvPr>
          <p:cNvSpPr>
            <a:spLocks noGrp="1"/>
          </p:cNvSpPr>
          <p:nvPr>
            <p:ph idx="1"/>
          </p:nvPr>
        </p:nvSpPr>
        <p:spPr/>
        <p:txBody>
          <a:bodyPr/>
          <a:lstStyle/>
          <a:p>
            <a:pPr marL="0" indent="0">
              <a:buNone/>
            </a:pPr>
            <a:r>
              <a:rPr lang="en-US" dirty="0">
                <a:latin typeface="Barlow" pitchFamily="2" charset="77"/>
              </a:rPr>
              <a:t>Event Attribute – added into the html  element to define event actions.</a:t>
            </a:r>
          </a:p>
          <a:p>
            <a:pPr marL="0" indent="0">
              <a:buNone/>
            </a:pPr>
            <a:r>
              <a:rPr lang="en-US" dirty="0">
                <a:latin typeface="Barlow" pitchFamily="2" charset="77"/>
              </a:rPr>
              <a:t>Event Handler – code (functions) that executes when an event occurs, either using an event attribute or using JavaScript methods.</a:t>
            </a:r>
          </a:p>
          <a:p>
            <a:pPr marL="0" indent="0">
              <a:buNone/>
            </a:pPr>
            <a:r>
              <a:rPr lang="en-US" dirty="0">
                <a:latin typeface="Barlow" pitchFamily="2" charset="77"/>
              </a:rPr>
              <a:t>Event Flow/ Event Propagation – the order in which events are triggered (event bubbling or event capture).</a:t>
            </a:r>
          </a:p>
          <a:p>
            <a:pPr marL="0" indent="0">
              <a:buNone/>
            </a:pPr>
            <a:endParaRPr lang="en-US" dirty="0">
              <a:latin typeface="Barlow" pitchFamily="2" charset="77"/>
            </a:endParaRPr>
          </a:p>
          <a:p>
            <a:endParaRPr lang="en-US" dirty="0">
              <a:latin typeface="Barlow" pitchFamily="2" charset="77"/>
            </a:endParaRPr>
          </a:p>
          <a:p>
            <a:pPr marL="0" indent="0">
              <a:buNone/>
            </a:pPr>
            <a:endParaRPr lang="en-US" dirty="0">
              <a:latin typeface="Barlow" pitchFamily="2" charset="77"/>
            </a:endParaRPr>
          </a:p>
        </p:txBody>
      </p:sp>
    </p:spTree>
    <p:extLst>
      <p:ext uri="{BB962C8B-B14F-4D97-AF65-F5344CB8AC3E}">
        <p14:creationId xmlns:p14="http://schemas.microsoft.com/office/powerpoint/2010/main" val="13679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5281-785E-8E47-A2C8-99BE8FDD1BFD}"/>
              </a:ext>
            </a:extLst>
          </p:cNvPr>
          <p:cNvSpPr>
            <a:spLocks noGrp="1"/>
          </p:cNvSpPr>
          <p:nvPr>
            <p:ph type="title"/>
          </p:nvPr>
        </p:nvSpPr>
        <p:spPr/>
        <p:txBody>
          <a:bodyPr/>
          <a:lstStyle/>
          <a:p>
            <a:r>
              <a:rPr lang="en-US" dirty="0">
                <a:latin typeface="Barlow" pitchFamily="2" charset="77"/>
              </a:rPr>
              <a:t>Different Events:</a:t>
            </a:r>
          </a:p>
        </p:txBody>
      </p:sp>
      <p:sp>
        <p:nvSpPr>
          <p:cNvPr id="3" name="Content Placeholder 2">
            <a:extLst>
              <a:ext uri="{FF2B5EF4-FFF2-40B4-BE49-F238E27FC236}">
                <a16:creationId xmlns:a16="http://schemas.microsoft.com/office/drawing/2014/main" id="{09109ED0-3808-5847-89A3-9F1461805F69}"/>
              </a:ext>
            </a:extLst>
          </p:cNvPr>
          <p:cNvSpPr>
            <a:spLocks noGrp="1"/>
          </p:cNvSpPr>
          <p:nvPr>
            <p:ph idx="1"/>
          </p:nvPr>
        </p:nvSpPr>
        <p:spPr/>
        <p:txBody>
          <a:bodyPr>
            <a:normAutofit fontScale="85000" lnSpcReduction="20000"/>
          </a:bodyPr>
          <a:lstStyle/>
          <a:p>
            <a:pPr marL="0" indent="0">
              <a:buNone/>
            </a:pPr>
            <a:r>
              <a:rPr lang="en-US" dirty="0">
                <a:latin typeface="Barlow" pitchFamily="2" charset="77"/>
              </a:rPr>
              <a:t>click</a:t>
            </a:r>
          </a:p>
          <a:p>
            <a:pPr marL="0" indent="0">
              <a:buNone/>
            </a:pPr>
            <a:r>
              <a:rPr lang="en-US" dirty="0" err="1">
                <a:latin typeface="Barlow" pitchFamily="2" charset="77"/>
              </a:rPr>
              <a:t>mousenter</a:t>
            </a:r>
            <a:endParaRPr lang="en-US" dirty="0">
              <a:latin typeface="Barlow" pitchFamily="2" charset="77"/>
            </a:endParaRPr>
          </a:p>
          <a:p>
            <a:pPr marL="0" indent="0">
              <a:buNone/>
            </a:pPr>
            <a:r>
              <a:rPr lang="en-US" dirty="0" err="1">
                <a:latin typeface="Barlow" pitchFamily="2" charset="77"/>
              </a:rPr>
              <a:t>mouseleave</a:t>
            </a:r>
            <a:endParaRPr lang="en-US" dirty="0">
              <a:latin typeface="Barlow" pitchFamily="2" charset="77"/>
            </a:endParaRPr>
          </a:p>
          <a:p>
            <a:pPr marL="0" indent="0">
              <a:buNone/>
            </a:pPr>
            <a:r>
              <a:rPr lang="en-US" dirty="0" err="1">
                <a:latin typeface="Barlow" pitchFamily="2" charset="77"/>
              </a:rPr>
              <a:t>mousedown</a:t>
            </a:r>
            <a:endParaRPr lang="en-US" dirty="0">
              <a:latin typeface="Barlow" pitchFamily="2" charset="77"/>
            </a:endParaRPr>
          </a:p>
          <a:p>
            <a:pPr marL="0" indent="0">
              <a:buNone/>
            </a:pPr>
            <a:r>
              <a:rPr lang="en-US" dirty="0" err="1">
                <a:latin typeface="Barlow" pitchFamily="2" charset="77"/>
              </a:rPr>
              <a:t>mouseup</a:t>
            </a:r>
            <a:endParaRPr lang="en-US" dirty="0">
              <a:latin typeface="Barlow" pitchFamily="2" charset="77"/>
            </a:endParaRPr>
          </a:p>
          <a:p>
            <a:pPr marL="0" indent="0">
              <a:buNone/>
            </a:pPr>
            <a:r>
              <a:rPr lang="en-US" dirty="0" err="1">
                <a:latin typeface="Barlow" pitchFamily="2" charset="77"/>
              </a:rPr>
              <a:t>mousemove</a:t>
            </a:r>
            <a:endParaRPr lang="en-US" dirty="0">
              <a:latin typeface="Barlow" pitchFamily="2" charset="77"/>
            </a:endParaRPr>
          </a:p>
          <a:p>
            <a:pPr marL="0" indent="0">
              <a:buNone/>
            </a:pPr>
            <a:r>
              <a:rPr lang="en-US" dirty="0" err="1">
                <a:latin typeface="Barlow" pitchFamily="2" charset="77"/>
              </a:rPr>
              <a:t>keydown</a:t>
            </a:r>
            <a:endParaRPr lang="en-US" dirty="0">
              <a:latin typeface="Barlow" pitchFamily="2" charset="77"/>
            </a:endParaRPr>
          </a:p>
          <a:p>
            <a:pPr marL="0" indent="0">
              <a:buNone/>
            </a:pPr>
            <a:r>
              <a:rPr lang="en-US" dirty="0">
                <a:latin typeface="Barlow" pitchFamily="2" charset="77"/>
              </a:rPr>
              <a:t>blur </a:t>
            </a:r>
          </a:p>
          <a:p>
            <a:pPr marL="0" indent="0">
              <a:buNone/>
            </a:pPr>
            <a:r>
              <a:rPr lang="en-US" dirty="0">
                <a:latin typeface="Barlow" pitchFamily="2" charset="77"/>
              </a:rPr>
              <a:t>focus</a:t>
            </a:r>
          </a:p>
          <a:p>
            <a:pPr marL="0" indent="0">
              <a:buNone/>
            </a:pPr>
            <a:r>
              <a:rPr lang="en-US" dirty="0">
                <a:latin typeface="Barlow" pitchFamily="2" charset="77"/>
              </a:rPr>
              <a:t>keyboard or mouse events</a:t>
            </a:r>
          </a:p>
          <a:p>
            <a:pPr marL="0" indent="0">
              <a:buNone/>
            </a:pPr>
            <a:r>
              <a:rPr lang="en-US" dirty="0">
                <a:latin typeface="Barlow" pitchFamily="2" charset="77"/>
              </a:rPr>
              <a:t>input event </a:t>
            </a:r>
          </a:p>
          <a:p>
            <a:endParaRPr lang="en-US" dirty="0">
              <a:latin typeface="Barlow" pitchFamily="2" charset="77"/>
            </a:endParaRPr>
          </a:p>
          <a:p>
            <a:endParaRPr lang="en-US" dirty="0">
              <a:latin typeface="Barlow" pitchFamily="2" charset="77"/>
            </a:endParaRPr>
          </a:p>
        </p:txBody>
      </p:sp>
    </p:spTree>
    <p:extLst>
      <p:ext uri="{BB962C8B-B14F-4D97-AF65-F5344CB8AC3E}">
        <p14:creationId xmlns:p14="http://schemas.microsoft.com/office/powerpoint/2010/main" val="35604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08A3-B6B7-824B-A9E1-C96F2620C0CC}"/>
              </a:ext>
            </a:extLst>
          </p:cNvPr>
          <p:cNvSpPr>
            <a:spLocks noGrp="1"/>
          </p:cNvSpPr>
          <p:nvPr>
            <p:ph type="title"/>
          </p:nvPr>
        </p:nvSpPr>
        <p:spPr>
          <a:xfrm>
            <a:off x="4495801" y="2602139"/>
            <a:ext cx="2574470" cy="1325563"/>
          </a:xfrm>
        </p:spPr>
        <p:txBody>
          <a:bodyPr/>
          <a:lstStyle/>
          <a:p>
            <a:r>
              <a:rPr lang="en-US" dirty="0">
                <a:latin typeface="Barlow" pitchFamily="2" charset="77"/>
                <a:hlinkClick r:id="rId2"/>
              </a:rPr>
              <a:t>CodePen</a:t>
            </a:r>
            <a:endParaRPr lang="en-US" dirty="0">
              <a:latin typeface="Barlow" pitchFamily="2" charset="77"/>
            </a:endParaRPr>
          </a:p>
        </p:txBody>
      </p:sp>
    </p:spTree>
    <p:extLst>
      <p:ext uri="{BB962C8B-B14F-4D97-AF65-F5344CB8AC3E}">
        <p14:creationId xmlns:p14="http://schemas.microsoft.com/office/powerpoint/2010/main" val="117370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5F04-FBEC-D64B-87C7-171A5807DE08}"/>
              </a:ext>
            </a:extLst>
          </p:cNvPr>
          <p:cNvSpPr>
            <a:spLocks noGrp="1"/>
          </p:cNvSpPr>
          <p:nvPr>
            <p:ph type="title"/>
          </p:nvPr>
        </p:nvSpPr>
        <p:spPr/>
        <p:txBody>
          <a:bodyPr/>
          <a:lstStyle/>
          <a:p>
            <a:r>
              <a:rPr lang="en-US" dirty="0">
                <a:latin typeface="Barlow" pitchFamily="2" charset="77"/>
              </a:rPr>
              <a:t>Event Attributes or Event Listeners?</a:t>
            </a:r>
          </a:p>
        </p:txBody>
      </p:sp>
      <p:sp>
        <p:nvSpPr>
          <p:cNvPr id="3" name="Content Placeholder 2">
            <a:extLst>
              <a:ext uri="{FF2B5EF4-FFF2-40B4-BE49-F238E27FC236}">
                <a16:creationId xmlns:a16="http://schemas.microsoft.com/office/drawing/2014/main" id="{15A60231-E1D0-F749-A468-C3FAC0A99138}"/>
              </a:ext>
            </a:extLst>
          </p:cNvPr>
          <p:cNvSpPr>
            <a:spLocks noGrp="1"/>
          </p:cNvSpPr>
          <p:nvPr>
            <p:ph idx="1"/>
          </p:nvPr>
        </p:nvSpPr>
        <p:spPr/>
        <p:txBody>
          <a:bodyPr/>
          <a:lstStyle/>
          <a:p>
            <a:pPr marL="0" indent="0">
              <a:buNone/>
            </a:pPr>
            <a:r>
              <a:rPr lang="en-US" dirty="0">
                <a:latin typeface="Barlow" pitchFamily="2" charset="77"/>
              </a:rPr>
              <a:t>A node can only have one handler added as an attribute</a:t>
            </a:r>
          </a:p>
          <a:p>
            <a:pPr marL="0" indent="0">
              <a:buNone/>
            </a:pPr>
            <a:endParaRPr lang="en-US" dirty="0">
              <a:latin typeface="Barlow" pitchFamily="2" charset="77"/>
            </a:endParaRPr>
          </a:p>
          <a:p>
            <a:pPr marL="0" indent="0">
              <a:buNone/>
            </a:pPr>
            <a:r>
              <a:rPr lang="en-US" dirty="0">
                <a:latin typeface="Barlow" pitchFamily="2" charset="77"/>
              </a:rPr>
              <a:t>The </a:t>
            </a:r>
            <a:r>
              <a:rPr lang="en-US" dirty="0" err="1">
                <a:latin typeface="Barlow" pitchFamily="2" charset="77"/>
              </a:rPr>
              <a:t>addEventListener</a:t>
            </a:r>
            <a:r>
              <a:rPr lang="en-US" dirty="0">
                <a:latin typeface="Barlow" pitchFamily="2" charset="77"/>
              </a:rPr>
              <a:t>  method used in JavaScript allows any number of handlers to be added to one node.</a:t>
            </a:r>
          </a:p>
          <a:p>
            <a:pPr marL="0" indent="0">
              <a:buNone/>
            </a:pPr>
            <a:endParaRPr lang="en-US" dirty="0">
              <a:latin typeface="Barlow" pitchFamily="2" charset="77"/>
            </a:endParaRPr>
          </a:p>
          <a:p>
            <a:pPr marL="0" indent="0">
              <a:buNone/>
            </a:pPr>
            <a:r>
              <a:rPr lang="en-US" dirty="0">
                <a:latin typeface="Barlow" pitchFamily="2" charset="77"/>
              </a:rPr>
              <a:t>There is also another reason…</a:t>
            </a:r>
          </a:p>
          <a:p>
            <a:endParaRPr lang="en-US" dirty="0">
              <a:latin typeface="Barlow" pitchFamily="2" charset="77"/>
            </a:endParaRPr>
          </a:p>
        </p:txBody>
      </p:sp>
    </p:spTree>
    <p:extLst>
      <p:ext uri="{BB962C8B-B14F-4D97-AF65-F5344CB8AC3E}">
        <p14:creationId xmlns:p14="http://schemas.microsoft.com/office/powerpoint/2010/main" val="83757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622B-F8A5-2C4A-8E13-23974A4A804B}"/>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1AE85133-2050-834C-BFA9-016620EFC4C1}"/>
              </a:ext>
            </a:extLst>
          </p:cNvPr>
          <p:cNvSpPr>
            <a:spLocks noGrp="1"/>
          </p:cNvSpPr>
          <p:nvPr>
            <p:ph idx="1"/>
          </p:nvPr>
        </p:nvSpPr>
        <p:spPr/>
        <p:txBody>
          <a:bodyPr/>
          <a:lstStyle/>
          <a:p>
            <a:pPr marL="0" indent="0">
              <a:buNone/>
            </a:pPr>
            <a:r>
              <a:rPr lang="en-US" dirty="0"/>
              <a:t>1. Event capture – when an event occurs, the notification of this event is passed down through the elements to the target node where the event occurs.</a:t>
            </a:r>
          </a:p>
          <a:p>
            <a:pPr marL="0" indent="0">
              <a:buNone/>
            </a:pPr>
            <a:r>
              <a:rPr lang="en-US" dirty="0"/>
              <a:t>2. Event target – notifies the node where the event took place.</a:t>
            </a:r>
          </a:p>
          <a:p>
            <a:pPr marL="0" indent="0">
              <a:buNone/>
            </a:pPr>
            <a:r>
              <a:rPr lang="en-US" dirty="0"/>
              <a:t>3. Event bubbling – on next slide.</a:t>
            </a:r>
          </a:p>
        </p:txBody>
      </p:sp>
    </p:spTree>
    <p:extLst>
      <p:ext uri="{BB962C8B-B14F-4D97-AF65-F5344CB8AC3E}">
        <p14:creationId xmlns:p14="http://schemas.microsoft.com/office/powerpoint/2010/main" val="59124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9690-5EBB-7544-8835-BE03F0C62744}"/>
              </a:ext>
            </a:extLst>
          </p:cNvPr>
          <p:cNvSpPr>
            <a:spLocks noGrp="1"/>
          </p:cNvSpPr>
          <p:nvPr>
            <p:ph type="title"/>
          </p:nvPr>
        </p:nvSpPr>
        <p:spPr>
          <a:xfrm>
            <a:off x="838200" y="500062"/>
            <a:ext cx="10515600" cy="1325563"/>
          </a:xfrm>
        </p:spPr>
        <p:txBody>
          <a:bodyPr/>
          <a:lstStyle/>
          <a:p>
            <a:r>
              <a:rPr lang="en-US" dirty="0">
                <a:latin typeface="Barlow" pitchFamily="2" charset="77"/>
              </a:rPr>
              <a:t>Event bubbling</a:t>
            </a:r>
          </a:p>
        </p:txBody>
      </p:sp>
      <p:sp>
        <p:nvSpPr>
          <p:cNvPr id="3" name="Content Placeholder 2">
            <a:extLst>
              <a:ext uri="{FF2B5EF4-FFF2-40B4-BE49-F238E27FC236}">
                <a16:creationId xmlns:a16="http://schemas.microsoft.com/office/drawing/2014/main" id="{539899D6-4286-DD45-B0C6-B93236C6A6A5}"/>
              </a:ext>
            </a:extLst>
          </p:cNvPr>
          <p:cNvSpPr>
            <a:spLocks noGrp="1"/>
          </p:cNvSpPr>
          <p:nvPr>
            <p:ph idx="1"/>
          </p:nvPr>
        </p:nvSpPr>
        <p:spPr/>
        <p:txBody>
          <a:bodyPr/>
          <a:lstStyle/>
          <a:p>
            <a:pPr marL="0" indent="0">
              <a:buNone/>
            </a:pPr>
            <a:r>
              <a:rPr lang="en-US" dirty="0">
                <a:latin typeface="Barlow" pitchFamily="2" charset="77"/>
              </a:rPr>
              <a:t>After the target phase, the notice that the event has occurred passes up through all the ancestor elements of the target element, from bottom to top. </a:t>
            </a:r>
          </a:p>
          <a:p>
            <a:pPr marL="0" indent="0">
              <a:buNone/>
            </a:pPr>
            <a:r>
              <a:rPr lang="en-US" dirty="0">
                <a:latin typeface="Barlow" pitchFamily="2" charset="77"/>
              </a:rPr>
              <a:t>It is more noticeable that the other phases as the events on the ancestor elements will also occur.</a:t>
            </a:r>
          </a:p>
          <a:p>
            <a:pPr marL="0" indent="0">
              <a:buNone/>
            </a:pPr>
            <a:endParaRPr lang="en-US" dirty="0">
              <a:latin typeface="Barlow" pitchFamily="2" charset="77"/>
            </a:endParaRPr>
          </a:p>
          <a:p>
            <a:pPr marL="0" indent="0">
              <a:buNone/>
            </a:pPr>
            <a:r>
              <a:rPr lang="en-US" dirty="0">
                <a:latin typeface="Barlow" pitchFamily="2" charset="77"/>
              </a:rPr>
              <a:t>Example order: </a:t>
            </a:r>
          </a:p>
          <a:p>
            <a:pPr marL="0" indent="0">
              <a:buNone/>
            </a:pPr>
            <a:r>
              <a:rPr lang="en-US" dirty="0">
                <a:latin typeface="Barlow" pitchFamily="2" charset="77"/>
              </a:rPr>
              <a:t>&lt;button&gt; </a:t>
            </a:r>
            <a:r>
              <a:rPr lang="en-US" dirty="0">
                <a:latin typeface="Barlow" pitchFamily="2" charset="77"/>
                <a:sym typeface="Wingdings" pitchFamily="2" charset="2"/>
              </a:rPr>
              <a:t> &lt;div&gt;  &lt;body&gt;  &lt;html&gt;  &lt;document&gt; </a:t>
            </a:r>
            <a:endParaRPr lang="en-US" dirty="0">
              <a:latin typeface="Barlow" pitchFamily="2" charset="77"/>
            </a:endParaRPr>
          </a:p>
        </p:txBody>
      </p:sp>
    </p:spTree>
    <p:extLst>
      <p:ext uri="{BB962C8B-B14F-4D97-AF65-F5344CB8AC3E}">
        <p14:creationId xmlns:p14="http://schemas.microsoft.com/office/powerpoint/2010/main" val="56912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8E72D9-B2F4-3742-9C66-AB68CB01AAA3}"/>
              </a:ext>
            </a:extLst>
          </p:cNvPr>
          <p:cNvPicPr>
            <a:picLocks noChangeAspect="1"/>
          </p:cNvPicPr>
          <p:nvPr/>
        </p:nvPicPr>
        <p:blipFill>
          <a:blip r:embed="rId2"/>
          <a:stretch>
            <a:fillRect/>
          </a:stretch>
        </p:blipFill>
        <p:spPr>
          <a:xfrm>
            <a:off x="2639411" y="310243"/>
            <a:ext cx="6227004" cy="5979574"/>
          </a:xfrm>
          <a:prstGeom prst="rect">
            <a:avLst/>
          </a:prstGeom>
        </p:spPr>
      </p:pic>
    </p:spTree>
    <p:extLst>
      <p:ext uri="{BB962C8B-B14F-4D97-AF65-F5344CB8AC3E}">
        <p14:creationId xmlns:p14="http://schemas.microsoft.com/office/powerpoint/2010/main" val="88015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549</Words>
  <Application>Microsoft Macintosh PowerPoint</Application>
  <PresentationFormat>Widescreen</PresentationFormat>
  <Paragraphs>70</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Barlow</vt:lpstr>
      <vt:lpstr>Calibri</vt:lpstr>
      <vt:lpstr>Calibri Light</vt:lpstr>
      <vt:lpstr>Office Theme</vt:lpstr>
      <vt:lpstr>Events</vt:lpstr>
      <vt:lpstr>What is an Event?</vt:lpstr>
      <vt:lpstr>Useful Terms</vt:lpstr>
      <vt:lpstr>Different Events:</vt:lpstr>
      <vt:lpstr>CodePen</vt:lpstr>
      <vt:lpstr>Event Attributes or Event Listeners?</vt:lpstr>
      <vt:lpstr>Event Propagation</vt:lpstr>
      <vt:lpstr>Event bubbling</vt:lpstr>
      <vt:lpstr>PowerPoint Presentation</vt:lpstr>
      <vt:lpstr>CodePen</vt:lpstr>
      <vt:lpstr>Stopping Event Bubbling </vt:lpstr>
      <vt:lpstr>CodePen</vt:lpstr>
      <vt:lpstr>Food for Thought</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Waite</dc:creator>
  <cp:lastModifiedBy>Elena Waite</cp:lastModifiedBy>
  <cp:revision>17</cp:revision>
  <dcterms:created xsi:type="dcterms:W3CDTF">2019-02-27T14:00:34Z</dcterms:created>
  <dcterms:modified xsi:type="dcterms:W3CDTF">2019-03-01T09:34:31Z</dcterms:modified>
</cp:coreProperties>
</file>