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5"/>
    <p:restoredTop sz="86439"/>
  </p:normalViewPr>
  <p:slideViewPr>
    <p:cSldViewPr snapToGrid="0" snapToObjects="1">
      <p:cViewPr>
        <p:scale>
          <a:sx n="72" d="100"/>
          <a:sy n="72" d="100"/>
        </p:scale>
        <p:origin x="1280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FDE77-1935-894F-871B-47ACD671381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E99B-C8AD-C14D-927E-78D66583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E99B-C8AD-C14D-927E-78D66583B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F852-D9DA-2448-AC11-39906C94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A862-F88A-2346-ADD1-DB49324CC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3FCC-C123-144D-B57A-9447B30F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145A-6D8B-F54A-84E2-8994681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7197-CA66-5C40-80A3-F2B3C88D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2AFF-5B4A-CD45-81F6-244A92DF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DD254-C65D-6C45-A471-2EE386F8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31B5-4A1F-A14B-94BB-FC11AD85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633D-6231-2E4B-91B4-B69BAC97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01AA-70D9-A149-B4BB-EAC2BC29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C8458-9C10-B443-A7E3-246F9BFF9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86099-66DB-104C-9916-8EA30309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7157-7B24-B045-87D7-5A84C14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F962-48C7-2449-9F75-83E97A85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595A-33C7-7044-AB86-111258FB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E19E-3384-1C43-815C-A041D1FC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C75E-1F28-2D45-A8E8-BF81AAB8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3B12-0169-324B-881C-E3C5CDDA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8719-7B1B-6F42-8D03-E910C30C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72D2-FD56-B246-8EA9-1ED2499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D274-D27C-6E4F-BFAB-6FFD1907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B0BA7-4079-AF49-8F9A-3DB313FC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362E-B28F-6040-A62B-90F2D562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F03D-2A22-1B49-8A87-CDEB4EE0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42E7-52F9-5D48-BF85-D2D96C1C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9513-7796-6C4B-B4FE-C469FE36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7621-1F9D-AD40-8601-721907E6C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EBB19-6A97-6747-9616-83C337D1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82A6-3CDB-5645-82CA-BA39F837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6BDA5-C92D-9245-A677-78AC7A7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418B-4C28-784E-97E3-3FD279C9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479-4612-ED49-A0AD-631DF02D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84425-5495-9A42-898E-420AA741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B1640-2A7F-F44C-ACF3-200F56197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DEF68-555D-0344-A4CA-81F38798F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FE633-4542-3C4B-86C1-AE8BB8ECC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7118F-A3CD-A74C-80AE-C4B9C366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73C00-F97F-4946-ADFA-3F0C54B4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C2A96-45CD-FF40-AB4A-46B5491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4B5-0676-514D-9303-B9FE4ED8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31B53-C20D-3C44-A68F-0E09A97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C89E1-6DF2-3744-9C39-DBE4108A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4BDE8-BCA7-ED41-BFE3-E2B08424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3F8FE-4828-904F-B260-E93B35FD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C8643-1336-894D-B301-0D8D485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A94FC-16F6-1A4C-9380-26A0F243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7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C265-B9B6-0647-BE15-5E4BEFB0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B5B8-21F3-8044-B3E7-DF918456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8B2F-C425-E240-86F2-D2EFACC10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650D6-E39D-964B-BDEF-19D4E976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4AB20-85FE-764B-A8CB-653E599C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B2F31-E441-5647-B7DA-7D415103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4967-B4B8-7548-9260-7AE8FF38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7D202-4477-BC4E-9EE3-DA99337ED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30A4D-3F3B-214A-8573-18CDD659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FE106-271F-8047-9470-8BDCD4C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87F70-D8EE-C345-8606-772E27CD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84B5-78C4-334E-A0E2-FD6DFD6F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7F235-76EB-1949-8555-E4126ACA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E71A1-5DD6-1249-B6D9-C099B5C6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2135-E3B7-5145-B917-672AD7486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F2D9-96AF-0945-A484-9CBA67B394E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F62F-CC97-624D-B6A8-2F035FDA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4815-0B0E-004B-AB9D-138FE14D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CBE6-400A-D54A-95A1-E7D47197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BFEF5E-277C-8A4F-AD05-5C3A1E28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306" y="387971"/>
            <a:ext cx="2849630" cy="1357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37686B-5035-F64B-B4E0-9D0054DA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0" y="760478"/>
            <a:ext cx="4548679" cy="508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09F0E-DE1C-FF47-AC36-04FDFC9ED3C6}"/>
              </a:ext>
            </a:extLst>
          </p:cNvPr>
          <p:cNvSpPr txBox="1"/>
          <p:nvPr/>
        </p:nvSpPr>
        <p:spPr>
          <a:xfrm>
            <a:off x="5691252" y="1763474"/>
            <a:ext cx="153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attack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CFEF7-CA48-2D47-B82E-0B37875AB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306" y="2044946"/>
            <a:ext cx="2858191" cy="1357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DB1FE-6424-DE42-9A45-D25B0A310AC7}"/>
              </a:ext>
            </a:extLst>
          </p:cNvPr>
          <p:cNvSpPr txBox="1"/>
          <p:nvPr/>
        </p:nvSpPr>
        <p:spPr>
          <a:xfrm>
            <a:off x="5731726" y="4963634"/>
            <a:ext cx="1451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RoundRobin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2614D-10F4-B24D-B240-B0E86E536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546" y="3703426"/>
            <a:ext cx="2733490" cy="1299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77A889-CB93-0B4F-8A41-84F35C533FD1}"/>
              </a:ext>
            </a:extLst>
          </p:cNvPr>
          <p:cNvSpPr txBox="1"/>
          <p:nvPr/>
        </p:nvSpPr>
        <p:spPr>
          <a:xfrm>
            <a:off x="5906386" y="3480663"/>
            <a:ext cx="153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7E99C-6A50-8148-92DB-5DFC7869D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568" y="5212156"/>
            <a:ext cx="2724468" cy="1299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7F1892-DB14-8342-9794-7FA2C7BECF7B}"/>
              </a:ext>
            </a:extLst>
          </p:cNvPr>
          <p:cNvSpPr txBox="1"/>
          <p:nvPr/>
        </p:nvSpPr>
        <p:spPr>
          <a:xfrm>
            <a:off x="5906386" y="6485452"/>
            <a:ext cx="1451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FDMA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D1A52-2E6E-2643-B9D9-3202ABD8F1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0021" y="290203"/>
            <a:ext cx="3248877" cy="15445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8B1FFE-941A-E341-90C9-2670DC4E40B1}"/>
              </a:ext>
            </a:extLst>
          </p:cNvPr>
          <p:cNvSpPr txBox="1"/>
          <p:nvPr/>
        </p:nvSpPr>
        <p:spPr>
          <a:xfrm>
            <a:off x="9413604" y="1798725"/>
            <a:ext cx="153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CSMA/CD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1FBF51-5C6D-E141-B916-29E5825DE5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8200" y="1977066"/>
            <a:ext cx="3053535" cy="1516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53AF6B-40C8-8148-A8C4-29593A4CCCD3}"/>
              </a:ext>
            </a:extLst>
          </p:cNvPr>
          <p:cNvSpPr txBox="1"/>
          <p:nvPr/>
        </p:nvSpPr>
        <p:spPr>
          <a:xfrm>
            <a:off x="9473583" y="3480662"/>
            <a:ext cx="153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CAN/closed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FB0500-7236-1E49-8733-6C6331EE7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1812" y="3703426"/>
            <a:ext cx="2927086" cy="14533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18F86F-B44A-FE43-A426-F6037FC108DE}"/>
              </a:ext>
            </a:extLst>
          </p:cNvPr>
          <p:cNvSpPr txBox="1"/>
          <p:nvPr/>
        </p:nvSpPr>
        <p:spPr>
          <a:xfrm>
            <a:off x="9413604" y="5094439"/>
            <a:ext cx="153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Eternet</a:t>
            </a:r>
            <a:r>
              <a:rPr lang="en-US" sz="1000" dirty="0"/>
              <a:t>/Closed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81F0D5-0DAB-4D43-8CE7-0411D94FFD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1812" y="5297450"/>
            <a:ext cx="2927086" cy="14533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626569-CF5A-0045-AAAE-F055E0237F15}"/>
              </a:ext>
            </a:extLst>
          </p:cNvPr>
          <p:cNvSpPr txBox="1"/>
          <p:nvPr/>
        </p:nvSpPr>
        <p:spPr>
          <a:xfrm>
            <a:off x="9734459" y="6641436"/>
            <a:ext cx="145163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FDMA/closed</a:t>
            </a:r>
          </a:p>
        </p:txBody>
      </p:sp>
    </p:spTree>
    <p:extLst>
      <p:ext uri="{BB962C8B-B14F-4D97-AF65-F5344CB8AC3E}">
        <p14:creationId xmlns:p14="http://schemas.microsoft.com/office/powerpoint/2010/main" val="111112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18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Cao, Hangrui</dc:creator>
  <cp:lastModifiedBy>Cao, Hangrui</cp:lastModifiedBy>
  <cp:revision>1</cp:revision>
  <dcterms:created xsi:type="dcterms:W3CDTF">2021-12-02T22:59:32Z</dcterms:created>
  <dcterms:modified xsi:type="dcterms:W3CDTF">2021-12-06T02:44:33Z</dcterms:modified>
</cp:coreProperties>
</file>