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65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6327-BEF3-974A-9E8A-5FCFADA435EB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A30D-E1B0-3348-8E0A-47BC829F12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54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0A30D-E1B0-3348-8E0A-47BC829F127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1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F624-3D29-5E46-AB8F-D2C1BF8A1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F6834-7827-1B40-A683-51773E9D4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74B65-7DC3-FF4C-AAC4-5233696C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D075B-8BBE-C845-837A-059032EE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46A37-E1C9-9449-B09F-D7B99BA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8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4198-CFC8-7347-BB6B-0A71D8F8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42D75-1C45-B842-BDF0-C3DF6018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A6672-778B-9E42-B59F-3ABC0367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BE2DC-3A3C-9245-B9B6-1BBEA9F6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B895A-73FC-E74E-92EF-58EEDF62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17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202F02-598C-9D49-8AA0-EA5FCBE5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8AD1C-8150-7F4D-AB9F-909ADFC8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E07A1-2D04-2742-A0CD-F73D2F91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B1BE9-748E-9F4E-9CEF-30F30F6B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614A5-4DD4-E04D-9C5D-5D09BEFB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41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AB0C1-65BA-9641-8523-F9F98D4F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32360-ABE9-5746-BD29-F14C103C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86ACE-A81A-6D4E-8CC3-3991443B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4CD1C-3B09-754C-A057-8062F7CB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394FA-240F-C04D-B360-7B718A8D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3CD-1CA0-F040-A345-9C2656F6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4F629-4056-B94D-BC4F-7F36DB87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24802-10E9-C048-8456-C95F13EA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3C4BF-EA0E-B049-B3AC-1A7FA5CB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BF38A-188F-3646-88E3-F20ECFCE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14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21440-162B-9D4C-BE26-5E0D870F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64325-7055-1E4D-B0FF-7DA5BF14D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E98D6-F681-AC4E-B4A5-F3868E14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EEB77-C518-9F4D-A806-60DC0DFA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0AAB3-0CF9-8643-8902-4F55FEE5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1C16B-E1CE-5A43-867C-5A253F4E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C4343-8092-D74E-9E1A-84550DAE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7B4D3-DF24-AF45-93CD-B014E51C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69270-E38A-644A-99DB-C810D16B8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CF2315-1FD4-4B44-9A33-7A4F6A6E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7CDFC-774D-7D49-B633-2F50631D1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5A48C-77C5-CB40-871B-A432524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ECF964-9187-5D40-8631-1D683BA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F508C1-457E-9A40-8AE7-6C2196B7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9402A-B609-214A-8725-BE7AF58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2A628B-AD9C-6542-BBF4-8B536A29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731277-8AB8-4041-A5A7-3D4DFF35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BCD3C-B3B9-F346-AECD-DE2EB94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6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9BC54-431D-EA4D-85C0-3BD7520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1E33F-A90D-FE44-AD49-620A4E19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82522-9283-5243-8677-56D9847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90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BEBF-965E-2940-BDF1-61A4520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75E8D-8F7D-B843-A8F3-42F80AE4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F85A2-AA08-6448-9222-E57BE103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ED580-054E-4944-B81D-0DEBEBB5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D4FA3-7B18-9147-B67A-BFE0F98A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0C145-A3AF-234D-A63D-88E133D4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0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8E44F-ED3A-8144-8231-5164D6FA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519B41-0175-A34F-B7F4-821EA12D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025F2-BB76-ED4E-8E1B-1C043EE3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B15B6-9251-1340-8EE7-D4F708D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1E9E1-D913-9C4E-879D-E63EF152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90957-0252-E748-A365-7CEED5B7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4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28267A-CFC4-7947-8411-E93A864A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9394A-3645-BE43-83DE-7BBE57FC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11605-21E2-B045-A66C-374B8B535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8ADF-AC8F-0946-B656-ADE09233B692}" type="datetimeFigureOut">
              <a:rPr kumimoji="1" lang="zh-CN" altLang="en-US" smtClean="0"/>
              <a:t>2021/8/2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9C90-833E-3B45-965C-D2B7F9AD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08D32-83E8-EB4B-842E-7C247F08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D93A-2EE4-1440-BF9B-1A501E1F2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04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形用户界面&#10;&#10;描述已自动生成">
            <a:extLst>
              <a:ext uri="{FF2B5EF4-FFF2-40B4-BE49-F238E27FC236}">
                <a16:creationId xmlns:a16="http://schemas.microsoft.com/office/drawing/2014/main" id="{2E32B5A6-2F59-3D4A-ADFF-010DC94C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46" y="557591"/>
            <a:ext cx="5515286" cy="5515286"/>
          </a:xfrm>
          <a:prstGeom prst="rect">
            <a:avLst/>
          </a:prstGeom>
        </p:spPr>
      </p:pic>
      <p:pic>
        <p:nvPicPr>
          <p:cNvPr id="5" name="图片 4" descr="图形用户界面, 图表&#10;&#10;描述已自动生成">
            <a:extLst>
              <a:ext uri="{FF2B5EF4-FFF2-40B4-BE49-F238E27FC236}">
                <a16:creationId xmlns:a16="http://schemas.microsoft.com/office/drawing/2014/main" id="{048185EC-80CE-D049-8B80-43CF3AAF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1" y="557591"/>
            <a:ext cx="5515286" cy="55152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1D122B9-4D85-6340-9008-D10CCED1AA5F}"/>
              </a:ext>
            </a:extLst>
          </p:cNvPr>
          <p:cNvSpPr txBox="1"/>
          <p:nvPr/>
        </p:nvSpPr>
        <p:spPr>
          <a:xfrm>
            <a:off x="240055" y="188259"/>
            <a:ext cx="542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" pitchFamily="2" charset="0"/>
              </a:rPr>
              <a:t>Average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Length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(100) Total jobs (480) Batch Size (20)</a:t>
            </a:r>
            <a:endParaRPr kumimoji="1" lang="zh-CN" altLang="en-US" b="1" dirty="0">
              <a:latin typeface="Times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17C92D-7A89-774E-A7A6-28B5C31B3E7C}"/>
              </a:ext>
            </a:extLst>
          </p:cNvPr>
          <p:cNvSpPr txBox="1"/>
          <p:nvPr/>
        </p:nvSpPr>
        <p:spPr>
          <a:xfrm>
            <a:off x="2213165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1x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794FE7-B22B-C94F-A752-DC303903A94B}"/>
              </a:ext>
            </a:extLst>
          </p:cNvPr>
          <p:cNvSpPr txBox="1"/>
          <p:nvPr/>
        </p:nvSpPr>
        <p:spPr>
          <a:xfrm>
            <a:off x="7784730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2x LengthP99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71EEC946-8934-7545-80C5-12FB03B7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85" y="559547"/>
            <a:ext cx="5515286" cy="5515286"/>
          </a:xfrm>
          <a:prstGeom prst="rect">
            <a:avLst/>
          </a:prstGeom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AC304E4F-6DD1-164B-ABE0-C1760E7F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9" y="559547"/>
            <a:ext cx="5515285" cy="55152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1A176C-88C2-A742-BEC3-0CD6B9D14820}"/>
              </a:ext>
            </a:extLst>
          </p:cNvPr>
          <p:cNvSpPr txBox="1"/>
          <p:nvPr/>
        </p:nvSpPr>
        <p:spPr>
          <a:xfrm>
            <a:off x="2213165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2x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2011A9-7843-5A42-974C-2EC1AF49E159}"/>
              </a:ext>
            </a:extLst>
          </p:cNvPr>
          <p:cNvSpPr txBox="1"/>
          <p:nvPr/>
        </p:nvSpPr>
        <p:spPr>
          <a:xfrm>
            <a:off x="7851965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3x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2D92E8-6BEE-9248-9931-3E55C4935599}"/>
              </a:ext>
            </a:extLst>
          </p:cNvPr>
          <p:cNvSpPr txBox="1"/>
          <p:nvPr/>
        </p:nvSpPr>
        <p:spPr>
          <a:xfrm>
            <a:off x="240055" y="188259"/>
            <a:ext cx="542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" pitchFamily="2" charset="0"/>
              </a:rPr>
              <a:t>Average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Length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(100) Total jobs (480) Batch Size (20)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D19C6A7D-E447-AB40-9B25-58B9055F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24" y="570504"/>
            <a:ext cx="5504329" cy="5504329"/>
          </a:xfrm>
          <a:prstGeom prst="rect">
            <a:avLst/>
          </a:prstGeom>
        </p:spPr>
      </p:pic>
      <p:pic>
        <p:nvPicPr>
          <p:cNvPr id="5" name="图片 4" descr="图形用户界面, 图表&#10;&#10;描述已自动生成">
            <a:extLst>
              <a:ext uri="{FF2B5EF4-FFF2-40B4-BE49-F238E27FC236}">
                <a16:creationId xmlns:a16="http://schemas.microsoft.com/office/drawing/2014/main" id="{303CD4F7-7E91-EE4C-8AD2-ECCEC7389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570504"/>
            <a:ext cx="5504329" cy="55043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5C0A49-EF98-454C-BEAF-843A38C24658}"/>
              </a:ext>
            </a:extLst>
          </p:cNvPr>
          <p:cNvSpPr txBox="1"/>
          <p:nvPr/>
        </p:nvSpPr>
        <p:spPr>
          <a:xfrm>
            <a:off x="2213165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2x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2E5381-37A0-8444-AEC9-52796AD00DF9}"/>
              </a:ext>
            </a:extLst>
          </p:cNvPr>
          <p:cNvSpPr txBox="1"/>
          <p:nvPr/>
        </p:nvSpPr>
        <p:spPr>
          <a:xfrm>
            <a:off x="7845225" y="628749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3x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9A11B6-E0A3-0F40-B6A5-C1EF5148BE25}"/>
              </a:ext>
            </a:extLst>
          </p:cNvPr>
          <p:cNvSpPr txBox="1"/>
          <p:nvPr/>
        </p:nvSpPr>
        <p:spPr>
          <a:xfrm>
            <a:off x="240055" y="188259"/>
            <a:ext cx="542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" pitchFamily="2" charset="0"/>
              </a:rPr>
              <a:t>Average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Length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(200) Total jobs (480) Batch Size (20)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图表&#10;&#10;中度可信度描述已自动生成">
            <a:extLst>
              <a:ext uri="{FF2B5EF4-FFF2-40B4-BE49-F238E27FC236}">
                <a16:creationId xmlns:a16="http://schemas.microsoft.com/office/drawing/2014/main" id="{60332C78-8A6D-5848-ACE4-99B3A79E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647" y="610347"/>
            <a:ext cx="5464486" cy="5464486"/>
          </a:xfrm>
          <a:prstGeom prst="rect">
            <a:avLst/>
          </a:prstGeom>
        </p:spPr>
      </p:pic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592D6836-50B5-D143-8C5D-9A308153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47" y="610348"/>
            <a:ext cx="5464485" cy="54644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F55EE0-32AF-C849-BD66-2C008962BAB8}"/>
              </a:ext>
            </a:extLst>
          </p:cNvPr>
          <p:cNvSpPr txBox="1"/>
          <p:nvPr/>
        </p:nvSpPr>
        <p:spPr>
          <a:xfrm>
            <a:off x="2213165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1x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2F4BAC-0039-9F46-B04A-491EF5BADD74}"/>
              </a:ext>
            </a:extLst>
          </p:cNvPr>
          <p:cNvSpPr txBox="1"/>
          <p:nvPr/>
        </p:nvSpPr>
        <p:spPr>
          <a:xfrm>
            <a:off x="7878859" y="630040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Deadline = 2x LengthP99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5B3A99-07A0-7444-9229-E5FF3803AB45}"/>
              </a:ext>
            </a:extLst>
          </p:cNvPr>
          <p:cNvSpPr txBox="1"/>
          <p:nvPr/>
        </p:nvSpPr>
        <p:spPr>
          <a:xfrm>
            <a:off x="240055" y="188259"/>
            <a:ext cx="542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" pitchFamily="2" charset="0"/>
              </a:rPr>
              <a:t>Average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Length</a:t>
            </a:r>
            <a:r>
              <a:rPr kumimoji="1" lang="zh-CN" altLang="en-US" b="1" dirty="0">
                <a:latin typeface="Times" pitchFamily="2" charset="0"/>
              </a:rPr>
              <a:t> </a:t>
            </a:r>
            <a:r>
              <a:rPr kumimoji="1" lang="en-US" altLang="zh-CN" b="1" dirty="0">
                <a:latin typeface="Times" pitchFamily="2" charset="0"/>
              </a:rPr>
              <a:t>(200) Total jobs (480) Batch Size (20)</a:t>
            </a:r>
            <a:endParaRPr kumimoji="1" lang="zh-CN" altLang="en-US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93</Words>
  <Application>Microsoft Macintosh PowerPoint</Application>
  <PresentationFormat>宽屏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瑜晴</dc:creator>
  <cp:lastModifiedBy>邱 瑜晴</cp:lastModifiedBy>
  <cp:revision>8</cp:revision>
  <dcterms:created xsi:type="dcterms:W3CDTF">2021-07-21T12:50:06Z</dcterms:created>
  <dcterms:modified xsi:type="dcterms:W3CDTF">2021-08-02T14:05:33Z</dcterms:modified>
</cp:coreProperties>
</file>