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wordcloud_qih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825" y="4040505"/>
            <a:ext cx="6353175" cy="3467100"/>
          </a:xfrm>
          <a:prstGeom prst="rect">
            <a:avLst/>
          </a:prstGeom>
        </p:spPr>
      </p:pic>
      <p:pic>
        <p:nvPicPr>
          <p:cNvPr id="14" name="图片 13" descr="wordcloud_uanhu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0505"/>
            <a:ext cx="6353175" cy="3467100"/>
          </a:xfrm>
          <a:prstGeom prst="rect">
            <a:avLst/>
          </a:prstGeom>
        </p:spPr>
      </p:pic>
      <p:pic>
        <p:nvPicPr>
          <p:cNvPr id="15" name="图片 14" descr="wordcloud_ush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53175" cy="3467100"/>
          </a:xfrm>
          <a:prstGeom prst="rect">
            <a:avLst/>
          </a:prstGeom>
        </p:spPr>
      </p:pic>
      <p:pic>
        <p:nvPicPr>
          <p:cNvPr id="16" name="图片 15" descr="wordcloud_youx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60" y="0"/>
            <a:ext cx="6353175" cy="3467100"/>
          </a:xfrm>
          <a:prstGeom prst="rect">
            <a:avLst/>
          </a:prstGeom>
        </p:spPr>
      </p:pic>
      <p:pic>
        <p:nvPicPr>
          <p:cNvPr id="12" name="图片 11" descr="wordcloud_lishi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9413" y="2089785"/>
            <a:ext cx="6353175" cy="3467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10515" y="575945"/>
            <a:ext cx="4064000" cy="2214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3800" b="1">
                <a:solidFill>
                  <a:srgbClr val="00B050"/>
                </a:solidFill>
                <a:latin typeface="华文隶书" panose="02010800040101010101" charset="-122"/>
                <a:ea typeface="华文隶书" panose="02010800040101010101" charset="-122"/>
              </a:rPr>
              <a:t>都市</a:t>
            </a:r>
            <a:endParaRPr lang="zh-CN" altLang="en-US" sz="13800" b="1">
              <a:solidFill>
                <a:srgbClr val="00B050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820535" y="4381500"/>
            <a:ext cx="4064000" cy="2214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3800" b="1">
                <a:solidFill>
                  <a:schemeClr val="tx1">
                    <a:lumMod val="95000"/>
                    <a:lumOff val="5000"/>
                  </a:schemeClr>
                </a:solidFill>
                <a:latin typeface="华文隶书" panose="02010800040101010101" charset="-122"/>
                <a:ea typeface="华文隶书" panose="02010800040101010101" charset="-122"/>
              </a:rPr>
              <a:t>玄幻</a:t>
            </a:r>
            <a:endParaRPr lang="zh-CN" altLang="en-US" sz="13800" b="1">
              <a:solidFill>
                <a:schemeClr val="tx1">
                  <a:lumMod val="95000"/>
                  <a:lumOff val="5000"/>
                </a:schemeClr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569085" y="2631440"/>
            <a:ext cx="4064000" cy="2214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3800" b="1">
                <a:solidFill>
                  <a:schemeClr val="accent3"/>
                </a:solidFill>
                <a:latin typeface="华文隶书" panose="02010800040101010101" charset="-122"/>
                <a:ea typeface="华文隶书" panose="02010800040101010101" charset="-122"/>
                <a:sym typeface="+mn-ea"/>
              </a:rPr>
              <a:t>历史</a:t>
            </a:r>
            <a:endParaRPr lang="zh-CN" altLang="en-US" sz="13800" b="1">
              <a:solidFill>
                <a:srgbClr val="00B050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428490" y="90170"/>
            <a:ext cx="4064000" cy="2214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3800" b="1">
                <a:solidFill>
                  <a:schemeClr val="accent6"/>
                </a:solidFill>
                <a:latin typeface="华文隶书" panose="02010800040101010101" charset="-122"/>
                <a:ea typeface="华文隶书" panose="02010800040101010101" charset="-122"/>
              </a:rPr>
              <a:t>游戏</a:t>
            </a:r>
            <a:endParaRPr lang="zh-CN" altLang="en-US" sz="13800" b="1">
              <a:solidFill>
                <a:schemeClr val="accent6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255510" y="1530350"/>
            <a:ext cx="4064000" cy="2214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3800" b="1">
                <a:solidFill>
                  <a:schemeClr val="accent5"/>
                </a:solidFill>
                <a:latin typeface="华文隶书" panose="02010800040101010101" charset="-122"/>
                <a:ea typeface="华文隶书" panose="02010800040101010101" charset="-122"/>
              </a:rPr>
              <a:t>奇幻</a:t>
            </a:r>
            <a:endParaRPr lang="zh-CN" altLang="en-US" sz="13800" b="1">
              <a:solidFill>
                <a:schemeClr val="accent5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NWIwMTA0MGYzYWVkNDIzOGI3MDcxMTNmZTM2NmQ4OG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华文隶书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WPS_1628434567</cp:lastModifiedBy>
  <cp:revision>156</cp:revision>
  <dcterms:created xsi:type="dcterms:W3CDTF">2019-06-19T02:08:00Z</dcterms:created>
  <dcterms:modified xsi:type="dcterms:W3CDTF">2023-11-27T05:13:54Z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856C71173CCA47879664C24B7FEAED15_11</vt:lpwstr>
  </property>
</Properties>
</file>