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Oxygen"/>
      <p:regular r:id="rId29"/>
      <p:bold r:id="rId30"/>
    </p:embeddedFont>
    <p:embeddedFont>
      <p:font typeface="Cairo"/>
      <p:regular r:id="rId31"/>
      <p:bold r:id="rId32"/>
    </p:embeddedFont>
    <p:embeddedFont>
      <p:font typeface="Quintessential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B60BF1-A251-402D-A0B8-D6583419903F}">
  <a:tblStyle styleId="{27B60BF1-A251-402D-A0B8-D658341990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xygen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airo-regular.fntdata"/><Relationship Id="rId30" Type="http://schemas.openxmlformats.org/officeDocument/2006/relationships/font" Target="fonts/Oxygen-bold.fntdata"/><Relationship Id="rId11" Type="http://schemas.openxmlformats.org/officeDocument/2006/relationships/slide" Target="slides/slide4.xml"/><Relationship Id="rId33" Type="http://schemas.openxmlformats.org/officeDocument/2006/relationships/font" Target="fonts/Quintessential-regular.fntdata"/><Relationship Id="rId10" Type="http://schemas.openxmlformats.org/officeDocument/2006/relationships/slide" Target="slides/slide3.xml"/><Relationship Id="rId32" Type="http://schemas.openxmlformats.org/officeDocument/2006/relationships/font" Target="fonts/Cair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80c6520610_2_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180c6520610_2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80c6520610_2_1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5" name="Google Shape;1175;g180c6520610_2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80c6520610_2_1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4" name="Google Shape;1204;g180c6520610_2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80c6520610_2_12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3" name="Google Shape;1233;g180c6520610_2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1b9f707eec1_1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3" name="Google Shape;1283;g1b9f707eec1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b9f707eec1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0" name="Google Shape;1310;g1b9f707eec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b9f707eec1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3" name="Google Shape;1343;g1b9f707eec1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b9f707eec1_1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1" name="Google Shape;1371;g1b9f707eec1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1b9f707eec1_1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9" name="Google Shape;1399;g1b9f707eec1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1b9f707eec1_1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7" name="Google Shape;1427;g1b9f707eec1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180c6520610_2_1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5" name="Google Shape;1455;g180c6520610_2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80c6520610_2_5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180c6520610_2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180c6520610_2_1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5" name="Google Shape;1505;g180c6520610_2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180c6520610_2_1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5" name="Google Shape;1555;g180c6520610_2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80c6520610_2_5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180c6520610_2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80c6520610_2_5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g180c6520610_2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80c6520610_2_6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g180c6520610_2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80c6520610_2_6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g180c6520610_2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80c6520610_2_7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3" name="Google Shape;793;g180c6520610_2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80c6520610_2_9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g180c6520610_2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80c6520610_2_10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5" name="Google Shape;1085;g180c6520610_2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875225" y="659550"/>
            <a:ext cx="3504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b="1" sz="5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875225" y="3962238"/>
            <a:ext cx="3504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2" type="subTitle"/>
          </p:nvPr>
        </p:nvSpPr>
        <p:spPr>
          <a:xfrm>
            <a:off x="7517987" y="713195"/>
            <a:ext cx="8643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8" name="Google Shape;58;p14"/>
          <p:cNvGrpSpPr/>
          <p:nvPr/>
        </p:nvGrpSpPr>
        <p:grpSpPr>
          <a:xfrm rot="4390107">
            <a:off x="7842254" y="3979113"/>
            <a:ext cx="1466373" cy="1381117"/>
            <a:chOff x="1404300" y="937325"/>
            <a:chExt cx="1767700" cy="1664925"/>
          </a:xfrm>
        </p:grpSpPr>
        <p:sp>
          <p:nvSpPr>
            <p:cNvPr id="59" name="Google Shape;59;p14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936875" y="1271900"/>
              <a:ext cx="550725" cy="299850"/>
            </a:xfrm>
            <a:custGeom>
              <a:rect b="b" l="l" r="r" t="t"/>
              <a:pathLst>
                <a:path extrusionOk="0" h="11994" w="22029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880700" y="1297000"/>
              <a:ext cx="89625" cy="682925"/>
            </a:xfrm>
            <a:custGeom>
              <a:rect b="b" l="l" r="r" t="t"/>
              <a:pathLst>
                <a:path extrusionOk="0" h="27317" w="3585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877975" y="1536400"/>
              <a:ext cx="607800" cy="445550"/>
            </a:xfrm>
            <a:custGeom>
              <a:rect b="b" l="l" r="r" t="t"/>
              <a:pathLst>
                <a:path extrusionOk="0" h="17822" w="24312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876275" y="1954275"/>
              <a:ext cx="808150" cy="119850"/>
            </a:xfrm>
            <a:custGeom>
              <a:rect b="b" l="l" r="r" t="t"/>
              <a:pathLst>
                <a:path extrusionOk="0" h="4794" w="32326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561650" y="1954025"/>
              <a:ext cx="351875" cy="569450"/>
            </a:xfrm>
            <a:custGeom>
              <a:rect b="b" l="l" r="r" t="t"/>
              <a:pathLst>
                <a:path extrusionOk="0" h="22778" w="14075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564275" y="1039275"/>
              <a:ext cx="408375" cy="260700"/>
            </a:xfrm>
            <a:custGeom>
              <a:rect b="b" l="l" r="r" t="t"/>
              <a:pathLst>
                <a:path extrusionOk="0" h="10428" w="16335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450475" y="1742400"/>
              <a:ext cx="465575" cy="238700"/>
            </a:xfrm>
            <a:custGeom>
              <a:rect b="b" l="l" r="r" t="t"/>
              <a:pathLst>
                <a:path extrusionOk="0" h="9548" w="18623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874275" y="1217950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486800" y="2418275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466525" y="937325"/>
              <a:ext cx="234000" cy="231975"/>
            </a:xfrm>
            <a:custGeom>
              <a:rect b="b" l="l" r="r" t="t"/>
              <a:pathLst>
                <a:path extrusionOk="0" h="9279" w="936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404300" y="16906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1829650" y="190230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 rot="-7937313">
            <a:off x="192793" y="-133700"/>
            <a:ext cx="661430" cy="929034"/>
            <a:chOff x="2374700" y="1056350"/>
            <a:chExt cx="797300" cy="1119875"/>
          </a:xfrm>
        </p:grpSpPr>
        <p:sp>
          <p:nvSpPr>
            <p:cNvPr id="79" name="Google Shape;79;p14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713225" y="941525"/>
            <a:ext cx="77244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89" name="Google Shape;89;p15"/>
          <p:cNvGrpSpPr/>
          <p:nvPr/>
        </p:nvGrpSpPr>
        <p:grpSpPr>
          <a:xfrm rot="9740687">
            <a:off x="91695" y="4118316"/>
            <a:ext cx="661419" cy="929019"/>
            <a:chOff x="2374700" y="1056350"/>
            <a:chExt cx="797300" cy="1119875"/>
          </a:xfrm>
        </p:grpSpPr>
        <p:sp>
          <p:nvSpPr>
            <p:cNvPr id="90" name="Google Shape;90;p15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5"/>
          <p:cNvGrpSpPr/>
          <p:nvPr/>
        </p:nvGrpSpPr>
        <p:grpSpPr>
          <a:xfrm rot="7104810">
            <a:off x="7670035" y="-1779255"/>
            <a:ext cx="1420602" cy="5421529"/>
            <a:chOff x="9065175" y="1446600"/>
            <a:chExt cx="682175" cy="2603425"/>
          </a:xfrm>
        </p:grpSpPr>
        <p:sp>
          <p:nvSpPr>
            <p:cNvPr id="98" name="Google Shape;98;p15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5"/>
          <p:cNvGrpSpPr/>
          <p:nvPr/>
        </p:nvGrpSpPr>
        <p:grpSpPr>
          <a:xfrm flipH="1" rot="8100000">
            <a:off x="7765850" y="3506203"/>
            <a:ext cx="1924540" cy="1364171"/>
            <a:chOff x="193671" y="148132"/>
            <a:chExt cx="1982887" cy="1405529"/>
          </a:xfrm>
        </p:grpSpPr>
        <p:sp>
          <p:nvSpPr>
            <p:cNvPr id="125" name="Google Shape;125;p15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" name="Google Shape;126;p15"/>
            <p:cNvGrpSpPr/>
            <p:nvPr/>
          </p:nvGrpSpPr>
          <p:grpSpPr>
            <a:xfrm rot="-3943890">
              <a:off x="413752" y="559243"/>
              <a:ext cx="579889" cy="745141"/>
              <a:chOff x="234488" y="148132"/>
              <a:chExt cx="579908" cy="745165"/>
            </a:xfrm>
          </p:grpSpPr>
          <p:sp>
            <p:nvSpPr>
              <p:cNvPr id="127" name="Google Shape;127;p15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15"/>
            <p:cNvGrpSpPr/>
            <p:nvPr/>
          </p:nvGrpSpPr>
          <p:grpSpPr>
            <a:xfrm>
              <a:off x="539288" y="148132"/>
              <a:ext cx="1637270" cy="1405529"/>
              <a:chOff x="234488" y="148132"/>
              <a:chExt cx="1637270" cy="1405529"/>
            </a:xfrm>
          </p:grpSpPr>
          <p:sp>
            <p:nvSpPr>
              <p:cNvPr id="130" name="Google Shape;130;p15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" name="Google Shape;132;p15"/>
              <p:cNvGrpSpPr/>
              <p:nvPr/>
            </p:nvGrpSpPr>
            <p:grpSpPr>
              <a:xfrm rot="2700200">
                <a:off x="726654" y="558761"/>
                <a:ext cx="1036635" cy="736202"/>
                <a:chOff x="2374700" y="1045220"/>
                <a:chExt cx="852488" cy="605389"/>
              </a:xfrm>
            </p:grpSpPr>
            <p:sp>
              <p:nvSpPr>
                <p:cNvPr id="133" name="Google Shape;133;p15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rect b="b" l="l" r="r" t="t"/>
                  <a:pathLst>
                    <a:path extrusionOk="0" h="18165" w="7921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34;p15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rect b="b" l="l" r="r" t="t"/>
                  <a:pathLst>
                    <a:path extrusionOk="0" h="2111" w="24923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15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rect b="b" l="l" r="r" t="t"/>
                  <a:pathLst>
                    <a:path extrusionOk="0" h="7359" w="7412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15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rect b="b" l="l" r="r" t="t"/>
                  <a:pathLst>
                    <a:path extrusionOk="0" h="9281" w="9333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15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rect b="b" l="l" r="r" t="t"/>
                  <a:pathLst>
                    <a:path extrusionOk="0" h="5222" w="5276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6"/>
          <p:cNvGrpSpPr/>
          <p:nvPr/>
        </p:nvGrpSpPr>
        <p:grpSpPr>
          <a:xfrm flipH="1" rot="-5678385">
            <a:off x="7566119" y="334964"/>
            <a:ext cx="1466340" cy="1381086"/>
            <a:chOff x="1404300" y="937325"/>
            <a:chExt cx="1767700" cy="1664925"/>
          </a:xfrm>
        </p:grpSpPr>
        <p:sp>
          <p:nvSpPr>
            <p:cNvPr id="140" name="Google Shape;140;p16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936875" y="1271900"/>
              <a:ext cx="550725" cy="299850"/>
            </a:xfrm>
            <a:custGeom>
              <a:rect b="b" l="l" r="r" t="t"/>
              <a:pathLst>
                <a:path extrusionOk="0" h="11994" w="22029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880700" y="1297000"/>
              <a:ext cx="89625" cy="682925"/>
            </a:xfrm>
            <a:custGeom>
              <a:rect b="b" l="l" r="r" t="t"/>
              <a:pathLst>
                <a:path extrusionOk="0" h="27317" w="3585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1877975" y="1536400"/>
              <a:ext cx="607800" cy="445550"/>
            </a:xfrm>
            <a:custGeom>
              <a:rect b="b" l="l" r="r" t="t"/>
              <a:pathLst>
                <a:path extrusionOk="0" h="17822" w="24312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1876275" y="1954275"/>
              <a:ext cx="808150" cy="119850"/>
            </a:xfrm>
            <a:custGeom>
              <a:rect b="b" l="l" r="r" t="t"/>
              <a:pathLst>
                <a:path extrusionOk="0" h="4794" w="32326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561650" y="1954025"/>
              <a:ext cx="351875" cy="569450"/>
            </a:xfrm>
            <a:custGeom>
              <a:rect b="b" l="l" r="r" t="t"/>
              <a:pathLst>
                <a:path extrusionOk="0" h="22778" w="14075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1564275" y="1039275"/>
              <a:ext cx="408375" cy="260700"/>
            </a:xfrm>
            <a:custGeom>
              <a:rect b="b" l="l" r="r" t="t"/>
              <a:pathLst>
                <a:path extrusionOk="0" h="10428" w="16335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450475" y="1742400"/>
              <a:ext cx="465575" cy="238700"/>
            </a:xfrm>
            <a:custGeom>
              <a:rect b="b" l="l" r="r" t="t"/>
              <a:pathLst>
                <a:path extrusionOk="0" h="9548" w="18623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874275" y="1217950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486800" y="2418275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466525" y="937325"/>
              <a:ext cx="234000" cy="231975"/>
            </a:xfrm>
            <a:custGeom>
              <a:rect b="b" l="l" r="r" t="t"/>
              <a:pathLst>
                <a:path extrusionOk="0" h="9279" w="936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404300" y="16906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1829650" y="190230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16"/>
          <p:cNvGrpSpPr/>
          <p:nvPr/>
        </p:nvGrpSpPr>
        <p:grpSpPr>
          <a:xfrm flipH="1" rot="5400000">
            <a:off x="431559" y="3421465"/>
            <a:ext cx="1533332" cy="1625269"/>
            <a:chOff x="3403900" y="3304800"/>
            <a:chExt cx="1556050" cy="1649350"/>
          </a:xfrm>
        </p:grpSpPr>
        <p:sp>
          <p:nvSpPr>
            <p:cNvPr id="160" name="Google Shape;160;p16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16"/>
          <p:cNvSpPr txBox="1"/>
          <p:nvPr>
            <p:ph type="title"/>
          </p:nvPr>
        </p:nvSpPr>
        <p:spPr>
          <a:xfrm>
            <a:off x="720600" y="771525"/>
            <a:ext cx="5226300" cy="1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16"/>
          <p:cNvSpPr txBox="1"/>
          <p:nvPr>
            <p:ph idx="1" type="subTitle"/>
          </p:nvPr>
        </p:nvSpPr>
        <p:spPr>
          <a:xfrm>
            <a:off x="720600" y="2391500"/>
            <a:ext cx="34704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5361833" y="62075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2" type="title"/>
          </p:nvPr>
        </p:nvSpPr>
        <p:spPr>
          <a:xfrm>
            <a:off x="1276567" y="2682125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4" name="Google Shape;184;p17"/>
          <p:cNvSpPr txBox="1"/>
          <p:nvPr>
            <p:ph idx="1" type="subTitle"/>
          </p:nvPr>
        </p:nvSpPr>
        <p:spPr>
          <a:xfrm>
            <a:off x="1036567" y="3245950"/>
            <a:ext cx="29856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5" name="Google Shape;185;p17"/>
          <p:cNvSpPr txBox="1"/>
          <p:nvPr>
            <p:ph idx="3" type="subTitle"/>
          </p:nvPr>
        </p:nvSpPr>
        <p:spPr>
          <a:xfrm>
            <a:off x="5121833" y="1179025"/>
            <a:ext cx="29856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86" name="Google Shape;186;p17"/>
          <p:cNvGrpSpPr/>
          <p:nvPr/>
        </p:nvGrpSpPr>
        <p:grpSpPr>
          <a:xfrm rot="9258730">
            <a:off x="196403" y="4162180"/>
            <a:ext cx="661431" cy="929036"/>
            <a:chOff x="2374700" y="1056350"/>
            <a:chExt cx="797300" cy="1119875"/>
          </a:xfrm>
        </p:grpSpPr>
        <p:sp>
          <p:nvSpPr>
            <p:cNvPr id="187" name="Google Shape;187;p17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7"/>
          <p:cNvGrpSpPr/>
          <p:nvPr/>
        </p:nvGrpSpPr>
        <p:grpSpPr>
          <a:xfrm rot="8696566">
            <a:off x="7922302" y="239448"/>
            <a:ext cx="890573" cy="1081127"/>
            <a:chOff x="3397302" y="3304800"/>
            <a:chExt cx="1031123" cy="1251750"/>
          </a:xfrm>
        </p:grpSpPr>
        <p:sp>
          <p:nvSpPr>
            <p:cNvPr id="195" name="Google Shape;195;p17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3397302" y="3664259"/>
              <a:ext cx="231613" cy="229120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724276" y="1445750"/>
            <a:ext cx="2598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07" name="Google Shape;207;p18"/>
          <p:cNvSpPr txBox="1"/>
          <p:nvPr>
            <p:ph idx="1" type="subTitle"/>
          </p:nvPr>
        </p:nvSpPr>
        <p:spPr>
          <a:xfrm>
            <a:off x="894526" y="1824450"/>
            <a:ext cx="2257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8" name="Google Shape;208;p18"/>
          <p:cNvSpPr txBox="1"/>
          <p:nvPr>
            <p:ph idx="2" type="title"/>
          </p:nvPr>
        </p:nvSpPr>
        <p:spPr>
          <a:xfrm>
            <a:off x="1401424" y="942112"/>
            <a:ext cx="1242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3" type="title"/>
          </p:nvPr>
        </p:nvSpPr>
        <p:spPr>
          <a:xfrm>
            <a:off x="3272850" y="1445750"/>
            <a:ext cx="2598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10" name="Google Shape;210;p18"/>
          <p:cNvSpPr txBox="1"/>
          <p:nvPr>
            <p:ph idx="4" type="subTitle"/>
          </p:nvPr>
        </p:nvSpPr>
        <p:spPr>
          <a:xfrm>
            <a:off x="3443652" y="1824450"/>
            <a:ext cx="2257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1" name="Google Shape;211;p18"/>
          <p:cNvSpPr txBox="1"/>
          <p:nvPr>
            <p:ph idx="5" type="title"/>
          </p:nvPr>
        </p:nvSpPr>
        <p:spPr>
          <a:xfrm>
            <a:off x="3950550" y="942112"/>
            <a:ext cx="1242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12" name="Google Shape;212;p18"/>
          <p:cNvSpPr txBox="1"/>
          <p:nvPr>
            <p:ph idx="6" type="title"/>
          </p:nvPr>
        </p:nvSpPr>
        <p:spPr>
          <a:xfrm>
            <a:off x="5821424" y="1445750"/>
            <a:ext cx="2598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7" type="subTitle"/>
          </p:nvPr>
        </p:nvSpPr>
        <p:spPr>
          <a:xfrm>
            <a:off x="5991674" y="1824450"/>
            <a:ext cx="2257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18"/>
          <p:cNvSpPr txBox="1"/>
          <p:nvPr>
            <p:ph idx="8" type="title"/>
          </p:nvPr>
        </p:nvSpPr>
        <p:spPr>
          <a:xfrm>
            <a:off x="6498572" y="942112"/>
            <a:ext cx="1242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9" type="title"/>
          </p:nvPr>
        </p:nvSpPr>
        <p:spPr>
          <a:xfrm>
            <a:off x="723724" y="3657050"/>
            <a:ext cx="2598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16" name="Google Shape;216;p18"/>
          <p:cNvSpPr txBox="1"/>
          <p:nvPr>
            <p:ph idx="13" type="subTitle"/>
          </p:nvPr>
        </p:nvSpPr>
        <p:spPr>
          <a:xfrm>
            <a:off x="893974" y="4035750"/>
            <a:ext cx="2257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18"/>
          <p:cNvSpPr txBox="1"/>
          <p:nvPr>
            <p:ph idx="14" type="title"/>
          </p:nvPr>
        </p:nvSpPr>
        <p:spPr>
          <a:xfrm>
            <a:off x="1401424" y="3141647"/>
            <a:ext cx="1242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18" name="Google Shape;218;p18"/>
          <p:cNvSpPr txBox="1"/>
          <p:nvPr>
            <p:ph idx="15" type="title"/>
          </p:nvPr>
        </p:nvSpPr>
        <p:spPr>
          <a:xfrm>
            <a:off x="3272850" y="3657050"/>
            <a:ext cx="2598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19" name="Google Shape;219;p18"/>
          <p:cNvSpPr txBox="1"/>
          <p:nvPr>
            <p:ph idx="16" type="subTitle"/>
          </p:nvPr>
        </p:nvSpPr>
        <p:spPr>
          <a:xfrm>
            <a:off x="3443100" y="4035750"/>
            <a:ext cx="2257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0" name="Google Shape;220;p18"/>
          <p:cNvSpPr txBox="1"/>
          <p:nvPr>
            <p:ph idx="17" type="title"/>
          </p:nvPr>
        </p:nvSpPr>
        <p:spPr>
          <a:xfrm>
            <a:off x="3950550" y="3141647"/>
            <a:ext cx="1242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21" name="Google Shape;221;p18"/>
          <p:cNvSpPr txBox="1"/>
          <p:nvPr>
            <p:ph idx="18" type="title"/>
          </p:nvPr>
        </p:nvSpPr>
        <p:spPr>
          <a:xfrm>
            <a:off x="5940422" y="3657050"/>
            <a:ext cx="235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22" name="Google Shape;222;p18"/>
          <p:cNvSpPr txBox="1"/>
          <p:nvPr>
            <p:ph idx="19" type="subTitle"/>
          </p:nvPr>
        </p:nvSpPr>
        <p:spPr>
          <a:xfrm>
            <a:off x="5991122" y="4035750"/>
            <a:ext cx="2257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3" name="Google Shape;223;p18"/>
          <p:cNvSpPr txBox="1"/>
          <p:nvPr>
            <p:ph idx="20" type="title"/>
          </p:nvPr>
        </p:nvSpPr>
        <p:spPr>
          <a:xfrm>
            <a:off x="6498572" y="3141647"/>
            <a:ext cx="1242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720000" y="1861297"/>
            <a:ext cx="4117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6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6" name="Google Shape;226;p19"/>
          <p:cNvSpPr txBox="1"/>
          <p:nvPr>
            <p:ph type="title"/>
          </p:nvPr>
        </p:nvSpPr>
        <p:spPr>
          <a:xfrm>
            <a:off x="720000" y="524372"/>
            <a:ext cx="42948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7" name="Google Shape;227;p19"/>
          <p:cNvGrpSpPr/>
          <p:nvPr/>
        </p:nvGrpSpPr>
        <p:grpSpPr>
          <a:xfrm rot="4390107">
            <a:off x="7408179" y="415988"/>
            <a:ext cx="1466373" cy="1381117"/>
            <a:chOff x="1404300" y="937325"/>
            <a:chExt cx="1767700" cy="1664925"/>
          </a:xfrm>
        </p:grpSpPr>
        <p:sp>
          <p:nvSpPr>
            <p:cNvPr id="228" name="Google Shape;228;p19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1936875" y="1271900"/>
              <a:ext cx="550725" cy="299850"/>
            </a:xfrm>
            <a:custGeom>
              <a:rect b="b" l="l" r="r" t="t"/>
              <a:pathLst>
                <a:path extrusionOk="0" h="11994" w="22029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1880700" y="1297000"/>
              <a:ext cx="89625" cy="682925"/>
            </a:xfrm>
            <a:custGeom>
              <a:rect b="b" l="l" r="r" t="t"/>
              <a:pathLst>
                <a:path extrusionOk="0" h="27317" w="3585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1877975" y="1536400"/>
              <a:ext cx="607800" cy="445550"/>
            </a:xfrm>
            <a:custGeom>
              <a:rect b="b" l="l" r="r" t="t"/>
              <a:pathLst>
                <a:path extrusionOk="0" h="17822" w="24312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1876275" y="1954275"/>
              <a:ext cx="808150" cy="119850"/>
            </a:xfrm>
            <a:custGeom>
              <a:rect b="b" l="l" r="r" t="t"/>
              <a:pathLst>
                <a:path extrusionOk="0" h="4794" w="32326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1561650" y="1954025"/>
              <a:ext cx="351875" cy="569450"/>
            </a:xfrm>
            <a:custGeom>
              <a:rect b="b" l="l" r="r" t="t"/>
              <a:pathLst>
                <a:path extrusionOk="0" h="22778" w="14075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1564275" y="1039275"/>
              <a:ext cx="408375" cy="260700"/>
            </a:xfrm>
            <a:custGeom>
              <a:rect b="b" l="l" r="r" t="t"/>
              <a:pathLst>
                <a:path extrusionOk="0" h="10428" w="16335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1450475" y="1742400"/>
              <a:ext cx="465575" cy="238700"/>
            </a:xfrm>
            <a:custGeom>
              <a:rect b="b" l="l" r="r" t="t"/>
              <a:pathLst>
                <a:path extrusionOk="0" h="9548" w="18623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1874275" y="1217950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1486800" y="2418275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1466525" y="937325"/>
              <a:ext cx="234000" cy="231975"/>
            </a:xfrm>
            <a:custGeom>
              <a:rect b="b" l="l" r="r" t="t"/>
              <a:pathLst>
                <a:path extrusionOk="0" h="9279" w="936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1404300" y="16906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1829650" y="190230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4714875" y="2152650"/>
            <a:ext cx="35874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9" name="Google Shape;249;p20"/>
          <p:cNvSpPr txBox="1"/>
          <p:nvPr>
            <p:ph idx="2" type="title"/>
          </p:nvPr>
        </p:nvSpPr>
        <p:spPr>
          <a:xfrm>
            <a:off x="4705350" y="819975"/>
            <a:ext cx="13146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50" name="Google Shape;250;p20"/>
          <p:cNvSpPr txBox="1"/>
          <p:nvPr>
            <p:ph idx="1" type="subTitle"/>
          </p:nvPr>
        </p:nvSpPr>
        <p:spPr>
          <a:xfrm>
            <a:off x="4714875" y="3741775"/>
            <a:ext cx="29433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1" name="Google Shape;251;p20"/>
          <p:cNvGrpSpPr/>
          <p:nvPr/>
        </p:nvGrpSpPr>
        <p:grpSpPr>
          <a:xfrm rot="-4213300">
            <a:off x="3201409" y="3997949"/>
            <a:ext cx="661389" cy="928976"/>
            <a:chOff x="2374700" y="1056350"/>
            <a:chExt cx="797300" cy="1119875"/>
          </a:xfrm>
        </p:grpSpPr>
        <p:sp>
          <p:nvSpPr>
            <p:cNvPr id="252" name="Google Shape;252;p20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20"/>
          <p:cNvGrpSpPr/>
          <p:nvPr/>
        </p:nvGrpSpPr>
        <p:grpSpPr>
          <a:xfrm rot="4242672">
            <a:off x="454798" y="334510"/>
            <a:ext cx="890563" cy="1081114"/>
            <a:chOff x="3397302" y="3304800"/>
            <a:chExt cx="1031123" cy="1251750"/>
          </a:xfrm>
        </p:grpSpPr>
        <p:sp>
          <p:nvSpPr>
            <p:cNvPr id="260" name="Google Shape;260;p20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3397302" y="3664259"/>
              <a:ext cx="231613" cy="229120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type="title"/>
          </p:nvPr>
        </p:nvSpPr>
        <p:spPr>
          <a:xfrm>
            <a:off x="702300" y="1495500"/>
            <a:ext cx="63678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72" name="Google Shape;272;p21"/>
          <p:cNvGrpSpPr/>
          <p:nvPr/>
        </p:nvGrpSpPr>
        <p:grpSpPr>
          <a:xfrm rot="176202">
            <a:off x="113467" y="-30524"/>
            <a:ext cx="1776928" cy="1673616"/>
            <a:chOff x="1404300" y="937325"/>
            <a:chExt cx="1767700" cy="1664925"/>
          </a:xfrm>
        </p:grpSpPr>
        <p:sp>
          <p:nvSpPr>
            <p:cNvPr id="273" name="Google Shape;273;p21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1936875" y="1271900"/>
              <a:ext cx="550725" cy="299850"/>
            </a:xfrm>
            <a:custGeom>
              <a:rect b="b" l="l" r="r" t="t"/>
              <a:pathLst>
                <a:path extrusionOk="0" h="11994" w="22029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1880700" y="1297000"/>
              <a:ext cx="89625" cy="682925"/>
            </a:xfrm>
            <a:custGeom>
              <a:rect b="b" l="l" r="r" t="t"/>
              <a:pathLst>
                <a:path extrusionOk="0" h="27317" w="3585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1877975" y="1536400"/>
              <a:ext cx="607800" cy="445550"/>
            </a:xfrm>
            <a:custGeom>
              <a:rect b="b" l="l" r="r" t="t"/>
              <a:pathLst>
                <a:path extrusionOk="0" h="17822" w="24312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1876275" y="1954275"/>
              <a:ext cx="808150" cy="119850"/>
            </a:xfrm>
            <a:custGeom>
              <a:rect b="b" l="l" r="r" t="t"/>
              <a:pathLst>
                <a:path extrusionOk="0" h="4794" w="32326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1561650" y="1954025"/>
              <a:ext cx="351875" cy="569450"/>
            </a:xfrm>
            <a:custGeom>
              <a:rect b="b" l="l" r="r" t="t"/>
              <a:pathLst>
                <a:path extrusionOk="0" h="22778" w="14075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1564275" y="1039275"/>
              <a:ext cx="408375" cy="260700"/>
            </a:xfrm>
            <a:custGeom>
              <a:rect b="b" l="l" r="r" t="t"/>
              <a:pathLst>
                <a:path extrusionOk="0" h="10428" w="16335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1450475" y="1742400"/>
              <a:ext cx="465575" cy="238700"/>
            </a:xfrm>
            <a:custGeom>
              <a:rect b="b" l="l" r="r" t="t"/>
              <a:pathLst>
                <a:path extrusionOk="0" h="9548" w="18623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874275" y="1217950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486800" y="2418275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1466525" y="937325"/>
              <a:ext cx="234000" cy="231975"/>
            </a:xfrm>
            <a:custGeom>
              <a:rect b="b" l="l" r="r" t="t"/>
              <a:pathLst>
                <a:path extrusionOk="0" h="9279" w="936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404300" y="16906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829650" y="190230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21"/>
          <p:cNvGrpSpPr/>
          <p:nvPr/>
        </p:nvGrpSpPr>
        <p:grpSpPr>
          <a:xfrm rot="8525974">
            <a:off x="8106815" y="439712"/>
            <a:ext cx="661419" cy="929019"/>
            <a:chOff x="2374700" y="1056350"/>
            <a:chExt cx="797300" cy="1119875"/>
          </a:xfrm>
        </p:grpSpPr>
        <p:sp>
          <p:nvSpPr>
            <p:cNvPr id="293" name="Google Shape;293;p21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0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2"/>
          <p:cNvGrpSpPr/>
          <p:nvPr/>
        </p:nvGrpSpPr>
        <p:grpSpPr>
          <a:xfrm rot="1660742">
            <a:off x="-84718" y="-2155874"/>
            <a:ext cx="1595890" cy="6090489"/>
            <a:chOff x="9065175" y="1446600"/>
            <a:chExt cx="682175" cy="2603425"/>
          </a:xfrm>
        </p:grpSpPr>
        <p:sp>
          <p:nvSpPr>
            <p:cNvPr id="302" name="Google Shape;302;p22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22"/>
          <p:cNvGrpSpPr/>
          <p:nvPr/>
        </p:nvGrpSpPr>
        <p:grpSpPr>
          <a:xfrm rot="8100000">
            <a:off x="8237768" y="63758"/>
            <a:ext cx="661422" cy="929023"/>
            <a:chOff x="2374700" y="1056350"/>
            <a:chExt cx="797300" cy="1119875"/>
          </a:xfrm>
        </p:grpSpPr>
        <p:sp>
          <p:nvSpPr>
            <p:cNvPr id="329" name="Google Shape;329;p22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22"/>
          <p:cNvGrpSpPr/>
          <p:nvPr/>
        </p:nvGrpSpPr>
        <p:grpSpPr>
          <a:xfrm rot="-5111711">
            <a:off x="7880378" y="3523396"/>
            <a:ext cx="1924612" cy="1364222"/>
            <a:chOff x="193671" y="148132"/>
            <a:chExt cx="1982887" cy="1405529"/>
          </a:xfrm>
        </p:grpSpPr>
        <p:sp>
          <p:nvSpPr>
            <p:cNvPr id="337" name="Google Shape;337;p22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8" name="Google Shape;338;p22"/>
            <p:cNvGrpSpPr/>
            <p:nvPr/>
          </p:nvGrpSpPr>
          <p:grpSpPr>
            <a:xfrm rot="-3943890">
              <a:off x="413752" y="559243"/>
              <a:ext cx="579889" cy="745141"/>
              <a:chOff x="234488" y="148132"/>
              <a:chExt cx="579908" cy="745165"/>
            </a:xfrm>
          </p:grpSpPr>
          <p:sp>
            <p:nvSpPr>
              <p:cNvPr id="339" name="Google Shape;339;p22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2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22"/>
            <p:cNvGrpSpPr/>
            <p:nvPr/>
          </p:nvGrpSpPr>
          <p:grpSpPr>
            <a:xfrm>
              <a:off x="539288" y="148132"/>
              <a:ext cx="1637270" cy="1405529"/>
              <a:chOff x="234488" y="148132"/>
              <a:chExt cx="1637270" cy="1405529"/>
            </a:xfrm>
          </p:grpSpPr>
          <p:sp>
            <p:nvSpPr>
              <p:cNvPr id="342" name="Google Shape;342;p22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2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4" name="Google Shape;344;p22"/>
              <p:cNvGrpSpPr/>
              <p:nvPr/>
            </p:nvGrpSpPr>
            <p:grpSpPr>
              <a:xfrm rot="2700200">
                <a:off x="726654" y="558761"/>
                <a:ext cx="1036635" cy="736202"/>
                <a:chOff x="2374700" y="1045220"/>
                <a:chExt cx="852488" cy="605389"/>
              </a:xfrm>
            </p:grpSpPr>
            <p:sp>
              <p:nvSpPr>
                <p:cNvPr id="345" name="Google Shape;345;p22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rect b="b" l="l" r="r" t="t"/>
                  <a:pathLst>
                    <a:path extrusionOk="0" h="18165" w="7921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22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rect b="b" l="l" r="r" t="t"/>
                  <a:pathLst>
                    <a:path extrusionOk="0" h="2111" w="24923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22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rect b="b" l="l" r="r" t="t"/>
                  <a:pathLst>
                    <a:path extrusionOk="0" h="7359" w="7412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22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rect b="b" l="l" r="r" t="t"/>
                  <a:pathLst>
                    <a:path extrusionOk="0" h="9281" w="9333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22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rect b="b" l="l" r="r" t="t"/>
                  <a:pathLst>
                    <a:path extrusionOk="0" h="5222" w="5276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23"/>
          <p:cNvGrpSpPr/>
          <p:nvPr/>
        </p:nvGrpSpPr>
        <p:grpSpPr>
          <a:xfrm flipH="1" rot="-7047972">
            <a:off x="54366" y="-3233109"/>
            <a:ext cx="1902945" cy="7262324"/>
            <a:chOff x="9065175" y="1446600"/>
            <a:chExt cx="682175" cy="2603425"/>
          </a:xfrm>
        </p:grpSpPr>
        <p:sp>
          <p:nvSpPr>
            <p:cNvPr id="352" name="Google Shape;352;p23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23"/>
          <p:cNvGrpSpPr/>
          <p:nvPr/>
        </p:nvGrpSpPr>
        <p:grpSpPr>
          <a:xfrm flipH="1" rot="-7047972">
            <a:off x="7662241" y="1302441"/>
            <a:ext cx="1902945" cy="7262324"/>
            <a:chOff x="9065175" y="1446600"/>
            <a:chExt cx="682175" cy="2603425"/>
          </a:xfrm>
        </p:grpSpPr>
        <p:sp>
          <p:nvSpPr>
            <p:cNvPr id="379" name="Google Shape;379;p23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23"/>
          <p:cNvGrpSpPr/>
          <p:nvPr/>
        </p:nvGrpSpPr>
        <p:grpSpPr>
          <a:xfrm flipH="1" rot="7833381">
            <a:off x="285817" y="4017854"/>
            <a:ext cx="661437" cy="929044"/>
            <a:chOff x="2374700" y="1056350"/>
            <a:chExt cx="797300" cy="1119875"/>
          </a:xfrm>
        </p:grpSpPr>
        <p:sp>
          <p:nvSpPr>
            <p:cNvPr id="406" name="Google Shape;406;p23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4"/>
          <p:cNvGrpSpPr/>
          <p:nvPr/>
        </p:nvGrpSpPr>
        <p:grpSpPr>
          <a:xfrm rot="-3752028">
            <a:off x="5940407" y="-3296013"/>
            <a:ext cx="1902945" cy="7262324"/>
            <a:chOff x="9065175" y="1446600"/>
            <a:chExt cx="682175" cy="2603425"/>
          </a:xfrm>
        </p:grpSpPr>
        <p:sp>
          <p:nvSpPr>
            <p:cNvPr id="415" name="Google Shape;415;p24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24"/>
          <p:cNvGrpSpPr/>
          <p:nvPr/>
        </p:nvGrpSpPr>
        <p:grpSpPr>
          <a:xfrm rot="-2422775">
            <a:off x="-311774" y="3435869"/>
            <a:ext cx="1783871" cy="1890832"/>
            <a:chOff x="3403900" y="3304800"/>
            <a:chExt cx="1556050" cy="1649350"/>
          </a:xfrm>
        </p:grpSpPr>
        <p:sp>
          <p:nvSpPr>
            <p:cNvPr id="442" name="Google Shape;442;p24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3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25"/>
          <p:cNvGrpSpPr/>
          <p:nvPr/>
        </p:nvGrpSpPr>
        <p:grpSpPr>
          <a:xfrm rot="-5121615">
            <a:off x="7566119" y="3523597"/>
            <a:ext cx="1466340" cy="1381086"/>
            <a:chOff x="1404300" y="937325"/>
            <a:chExt cx="1767700" cy="1664925"/>
          </a:xfrm>
        </p:grpSpPr>
        <p:sp>
          <p:nvSpPr>
            <p:cNvPr id="463" name="Google Shape;463;p25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1936875" y="1271900"/>
              <a:ext cx="550725" cy="299850"/>
            </a:xfrm>
            <a:custGeom>
              <a:rect b="b" l="l" r="r" t="t"/>
              <a:pathLst>
                <a:path extrusionOk="0" h="11994" w="22029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1880700" y="1297000"/>
              <a:ext cx="89625" cy="682925"/>
            </a:xfrm>
            <a:custGeom>
              <a:rect b="b" l="l" r="r" t="t"/>
              <a:pathLst>
                <a:path extrusionOk="0" h="27317" w="3585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1877975" y="1536400"/>
              <a:ext cx="607800" cy="445550"/>
            </a:xfrm>
            <a:custGeom>
              <a:rect b="b" l="l" r="r" t="t"/>
              <a:pathLst>
                <a:path extrusionOk="0" h="17822" w="24312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1876275" y="1954275"/>
              <a:ext cx="808150" cy="119850"/>
            </a:xfrm>
            <a:custGeom>
              <a:rect b="b" l="l" r="r" t="t"/>
              <a:pathLst>
                <a:path extrusionOk="0" h="4794" w="32326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1561650" y="1954025"/>
              <a:ext cx="351875" cy="569450"/>
            </a:xfrm>
            <a:custGeom>
              <a:rect b="b" l="l" r="r" t="t"/>
              <a:pathLst>
                <a:path extrusionOk="0" h="22778" w="14075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1564275" y="1039275"/>
              <a:ext cx="408375" cy="260700"/>
            </a:xfrm>
            <a:custGeom>
              <a:rect b="b" l="l" r="r" t="t"/>
              <a:pathLst>
                <a:path extrusionOk="0" h="10428" w="16335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1450475" y="1742400"/>
              <a:ext cx="465575" cy="238700"/>
            </a:xfrm>
            <a:custGeom>
              <a:rect b="b" l="l" r="r" t="t"/>
              <a:pathLst>
                <a:path extrusionOk="0" h="9548" w="18623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1874275" y="1217950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1486800" y="2418275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1466525" y="937325"/>
              <a:ext cx="234000" cy="231975"/>
            </a:xfrm>
            <a:custGeom>
              <a:rect b="b" l="l" r="r" t="t"/>
              <a:pathLst>
                <a:path extrusionOk="0" h="9279" w="936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1404300" y="16906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1829650" y="190230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25"/>
          <p:cNvGrpSpPr/>
          <p:nvPr/>
        </p:nvGrpSpPr>
        <p:grpSpPr>
          <a:xfrm rot="5400000">
            <a:off x="431559" y="192912"/>
            <a:ext cx="1533332" cy="1625269"/>
            <a:chOff x="3403900" y="3304800"/>
            <a:chExt cx="1556050" cy="1649350"/>
          </a:xfrm>
        </p:grpSpPr>
        <p:sp>
          <p:nvSpPr>
            <p:cNvPr id="483" name="Google Shape;483;p25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b="1" i="0" sz="3200" u="none" cap="none" strike="noStrik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Char char="●"/>
              <a:defRPr b="0" i="0" sz="18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 b="0" i="0" sz="14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 b="0" i="0" sz="14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 b="0" i="0" sz="14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 b="0" i="0" sz="14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 b="0" i="0" sz="14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 b="0" i="0" sz="14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 b="0" i="0" sz="14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 b="0" i="0" sz="14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"/>
          <p:cNvSpPr txBox="1"/>
          <p:nvPr>
            <p:ph type="ctrTitle"/>
          </p:nvPr>
        </p:nvSpPr>
        <p:spPr>
          <a:xfrm>
            <a:off x="728477" y="659538"/>
            <a:ext cx="3504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chemeClr val="accent4"/>
                </a:solidFill>
              </a:rPr>
              <a:t>VARIACIÓN DE ESPECIES:</a:t>
            </a:r>
            <a:r>
              <a:rPr b="1" lang="es" sz="3600">
                <a:solidFill>
                  <a:schemeClr val="accent4"/>
                </a:solidFill>
              </a:rPr>
              <a:t> </a:t>
            </a:r>
            <a:r>
              <a:rPr lang="es" sz="3600">
                <a:solidFill>
                  <a:schemeClr val="lt2"/>
                </a:solidFill>
              </a:rPr>
              <a:t>MAMUT LANUDO</a:t>
            </a:r>
            <a:r>
              <a:rPr b="1" lang="es" sz="3200">
                <a:solidFill>
                  <a:schemeClr val="lt2"/>
                </a:solidFill>
              </a:rPr>
              <a:t> </a:t>
            </a:r>
            <a:r>
              <a:rPr lang="es" sz="2800"/>
              <a:t>(Mammuthus primigenius)</a:t>
            </a:r>
            <a:endParaRPr b="1" sz="3600">
              <a:solidFill>
                <a:schemeClr val="dk2"/>
              </a:solidFill>
            </a:endParaRPr>
          </a:p>
        </p:txBody>
      </p:sp>
      <p:sp>
        <p:nvSpPr>
          <p:cNvPr id="507" name="Google Shape;507;p26"/>
          <p:cNvSpPr txBox="1"/>
          <p:nvPr>
            <p:ph idx="1" type="subTitle"/>
          </p:nvPr>
        </p:nvSpPr>
        <p:spPr>
          <a:xfrm>
            <a:off x="915826" y="3828107"/>
            <a:ext cx="4182152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Guerrero Izquierdo Cecilia Gutiérrez Prieto Luisa Elena</a:t>
            </a:r>
            <a:endParaRPr/>
          </a:p>
        </p:txBody>
      </p:sp>
      <p:grpSp>
        <p:nvGrpSpPr>
          <p:cNvPr id="508" name="Google Shape;508;p26"/>
          <p:cNvGrpSpPr/>
          <p:nvPr/>
        </p:nvGrpSpPr>
        <p:grpSpPr>
          <a:xfrm rot="2415064">
            <a:off x="5969191" y="-588849"/>
            <a:ext cx="1902924" cy="7262243"/>
            <a:chOff x="9065175" y="1446600"/>
            <a:chExt cx="682175" cy="2603425"/>
          </a:xfrm>
        </p:grpSpPr>
        <p:sp>
          <p:nvSpPr>
            <p:cNvPr id="509" name="Google Shape;509;p26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26"/>
          <p:cNvGrpSpPr/>
          <p:nvPr/>
        </p:nvGrpSpPr>
        <p:grpSpPr>
          <a:xfrm rot="5400000">
            <a:off x="4625475" y="788838"/>
            <a:ext cx="1783856" cy="1890815"/>
            <a:chOff x="3403900" y="3304800"/>
            <a:chExt cx="1556050" cy="1649350"/>
          </a:xfrm>
        </p:grpSpPr>
        <p:sp>
          <p:nvSpPr>
            <p:cNvPr id="536" name="Google Shape;536;p26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" name="Google Shape;555;p26"/>
          <p:cNvSpPr/>
          <p:nvPr/>
        </p:nvSpPr>
        <p:spPr>
          <a:xfrm flipH="1" rot="1982137">
            <a:off x="7013419" y="172958"/>
            <a:ext cx="1551558" cy="1414078"/>
          </a:xfrm>
          <a:custGeom>
            <a:rect b="b" l="l" r="r" t="t"/>
            <a:pathLst>
              <a:path extrusionOk="0" h="8666" w="9766">
                <a:moveTo>
                  <a:pt x="4907" y="1"/>
                </a:moveTo>
                <a:cubicBezTo>
                  <a:pt x="3098" y="1"/>
                  <a:pt x="1410" y="1124"/>
                  <a:pt x="785" y="2934"/>
                </a:cubicBezTo>
                <a:cubicBezTo>
                  <a:pt x="1" y="5179"/>
                  <a:pt x="1191" y="7640"/>
                  <a:pt x="3463" y="8425"/>
                </a:cubicBezTo>
                <a:cubicBezTo>
                  <a:pt x="3937" y="8588"/>
                  <a:pt x="4419" y="8666"/>
                  <a:pt x="4892" y="8666"/>
                </a:cubicBezTo>
                <a:cubicBezTo>
                  <a:pt x="6689" y="8666"/>
                  <a:pt x="8360" y="7545"/>
                  <a:pt x="8981" y="5747"/>
                </a:cubicBezTo>
                <a:cubicBezTo>
                  <a:pt x="9766" y="3475"/>
                  <a:pt x="8548" y="1013"/>
                  <a:pt x="6303" y="229"/>
                </a:cubicBezTo>
                <a:cubicBezTo>
                  <a:pt x="5841" y="74"/>
                  <a:pt x="5370" y="1"/>
                  <a:pt x="49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6"/>
          <p:cNvSpPr txBox="1"/>
          <p:nvPr>
            <p:ph idx="2" type="subTitle"/>
          </p:nvPr>
        </p:nvSpPr>
        <p:spPr>
          <a:xfrm>
            <a:off x="6943663" y="504092"/>
            <a:ext cx="1660723" cy="9787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Genómica Computacional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5"/>
          <p:cNvSpPr/>
          <p:nvPr/>
        </p:nvSpPr>
        <p:spPr>
          <a:xfrm>
            <a:off x="2212702" y="118651"/>
            <a:ext cx="1235700" cy="1235700"/>
          </a:xfrm>
          <a:prstGeom prst="ellipse">
            <a:avLst/>
          </a:prstGeom>
          <a:solidFill>
            <a:srgbClr val="FCC3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CA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8" name="Google Shape;1178;p35"/>
          <p:cNvGrpSpPr/>
          <p:nvPr/>
        </p:nvGrpSpPr>
        <p:grpSpPr>
          <a:xfrm rot="5875890">
            <a:off x="6968328" y="26436"/>
            <a:ext cx="1783961" cy="1890926"/>
            <a:chOff x="3403900" y="3304800"/>
            <a:chExt cx="1556050" cy="1649350"/>
          </a:xfrm>
        </p:grpSpPr>
        <p:sp>
          <p:nvSpPr>
            <p:cNvPr id="1179" name="Google Shape;1179;p35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8" name="Google Shape;1198;p35"/>
          <p:cNvSpPr txBox="1"/>
          <p:nvPr>
            <p:ph type="title"/>
          </p:nvPr>
        </p:nvSpPr>
        <p:spPr>
          <a:xfrm>
            <a:off x="1259545" y="424244"/>
            <a:ext cx="3142015" cy="709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4000">
                <a:solidFill>
                  <a:schemeClr val="lt2"/>
                </a:solidFill>
              </a:rPr>
              <a:t>MÉTODOS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1199" name="Google Shape;1199;p35"/>
          <p:cNvSpPr txBox="1"/>
          <p:nvPr/>
        </p:nvSpPr>
        <p:spPr>
          <a:xfrm>
            <a:off x="234347" y="1600125"/>
            <a:ext cx="6220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xygen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1. Selección de las secuencias biológicas a analizar</a:t>
            </a:r>
            <a:endParaRPr b="0" i="0" sz="1800" u="none" cap="none" strike="noStrik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1200" name="Google Shape;1200;p35"/>
          <p:cNvSpPr txBox="1"/>
          <p:nvPr/>
        </p:nvSpPr>
        <p:spPr>
          <a:xfrm>
            <a:off x="709075" y="2653198"/>
            <a:ext cx="27744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xygen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2. Obtención de datos</a:t>
            </a:r>
            <a:endParaRPr b="0" i="0" sz="1800" u="none" cap="none" strike="noStrik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1201" name="Google Shape;1201;p35"/>
          <p:cNvPicPr preferRelativeResize="0"/>
          <p:nvPr/>
        </p:nvPicPr>
        <p:blipFill rotWithShape="1">
          <a:blip r:embed="rId3">
            <a:alphaModFix/>
          </a:blip>
          <a:srcRect b="33244" l="32968" r="28833" t="43814"/>
          <a:stretch/>
        </p:blipFill>
        <p:spPr>
          <a:xfrm>
            <a:off x="3483464" y="2286060"/>
            <a:ext cx="4616858" cy="1558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6"/>
          <p:cNvSpPr/>
          <p:nvPr/>
        </p:nvSpPr>
        <p:spPr>
          <a:xfrm>
            <a:off x="2212702" y="118651"/>
            <a:ext cx="1235700" cy="1235700"/>
          </a:xfrm>
          <a:prstGeom prst="ellipse">
            <a:avLst/>
          </a:prstGeom>
          <a:solidFill>
            <a:srgbClr val="FCC3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CA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7" name="Google Shape;1207;p36"/>
          <p:cNvGrpSpPr/>
          <p:nvPr/>
        </p:nvGrpSpPr>
        <p:grpSpPr>
          <a:xfrm rot="5875890">
            <a:off x="6968328" y="26436"/>
            <a:ext cx="1783961" cy="1890926"/>
            <a:chOff x="3403900" y="3304800"/>
            <a:chExt cx="1556050" cy="1649350"/>
          </a:xfrm>
        </p:grpSpPr>
        <p:sp>
          <p:nvSpPr>
            <p:cNvPr id="1208" name="Google Shape;1208;p36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7" name="Google Shape;1227;p36"/>
          <p:cNvSpPr txBox="1"/>
          <p:nvPr>
            <p:ph type="title"/>
          </p:nvPr>
        </p:nvSpPr>
        <p:spPr>
          <a:xfrm>
            <a:off x="1259545" y="424244"/>
            <a:ext cx="3142015" cy="709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4000">
                <a:solidFill>
                  <a:schemeClr val="lt2"/>
                </a:solidFill>
              </a:rPr>
              <a:t>MÉTODOS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1228" name="Google Shape;1228;p36"/>
          <p:cNvSpPr txBox="1"/>
          <p:nvPr/>
        </p:nvSpPr>
        <p:spPr>
          <a:xfrm>
            <a:off x="-467598" y="1579158"/>
            <a:ext cx="59598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xygen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3. </a:t>
            </a:r>
            <a:r>
              <a:rPr b="0" i="0" lang="es" sz="1800" u="none" cap="none" strike="noStrike">
                <a:latin typeface="Quintessential"/>
                <a:ea typeface="Quintessential"/>
                <a:cs typeface="Quintessential"/>
                <a:sym typeface="Quintessential"/>
              </a:rPr>
              <a:t>Alineamiento Múltiple de Secuencias</a:t>
            </a:r>
            <a:endParaRPr/>
          </a:p>
        </p:txBody>
      </p:sp>
      <p:sp>
        <p:nvSpPr>
          <p:cNvPr id="1229" name="Google Shape;1229;p36"/>
          <p:cNvSpPr txBox="1"/>
          <p:nvPr/>
        </p:nvSpPr>
        <p:spPr>
          <a:xfrm>
            <a:off x="336602" y="2430353"/>
            <a:ext cx="88074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xygen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4. </a:t>
            </a:r>
            <a:r>
              <a:rPr b="0" i="0" lang="es" sz="1800" u="none" cap="none" strike="noStrike">
                <a:latin typeface="Quintessential"/>
                <a:ea typeface="Quintessential"/>
                <a:cs typeface="Quintessential"/>
                <a:sym typeface="Quintessential"/>
              </a:rPr>
              <a:t>Selección del modelo estadístico de evolución molecular de las correspondientes secuencias</a:t>
            </a:r>
            <a:endParaRPr b="0" i="0" sz="1800" u="none" cap="none" strike="noStrike"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1230" name="Google Shape;1230;p36"/>
          <p:cNvSpPr/>
          <p:nvPr/>
        </p:nvSpPr>
        <p:spPr>
          <a:xfrm>
            <a:off x="671391" y="3461703"/>
            <a:ext cx="84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5. Representación </a:t>
            </a:r>
            <a:r>
              <a:rPr lang="es" sz="1800">
                <a:latin typeface="Quintessential"/>
                <a:ea typeface="Quintessential"/>
                <a:cs typeface="Quintessential"/>
                <a:sym typeface="Quintessential"/>
              </a:rPr>
              <a:t>gráfica</a:t>
            </a:r>
            <a:r>
              <a:rPr b="0" i="0" lang="es" sz="1800" u="none" cap="none" strike="noStrike">
                <a:solidFill>
                  <a:srgbClr val="0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: Construcción de </a:t>
            </a:r>
            <a:r>
              <a:rPr lang="es" sz="1800">
                <a:latin typeface="Quintessential"/>
                <a:ea typeface="Quintessential"/>
                <a:cs typeface="Quintessential"/>
                <a:sym typeface="Quintessential"/>
              </a:rPr>
              <a:t>Árboles</a:t>
            </a:r>
            <a:r>
              <a:rPr b="0" i="0" lang="es" sz="1800" u="none" cap="none" strike="noStrike">
                <a:solidFill>
                  <a:srgbClr val="0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Filogenéticos</a:t>
            </a:r>
            <a:endParaRPr b="0" i="0" sz="1800" u="none" cap="none" strike="noStrike">
              <a:solidFill>
                <a:srgbClr val="000000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37"/>
          <p:cNvSpPr txBox="1"/>
          <p:nvPr>
            <p:ph type="title"/>
          </p:nvPr>
        </p:nvSpPr>
        <p:spPr>
          <a:xfrm>
            <a:off x="702300" y="1495500"/>
            <a:ext cx="524768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5400">
                <a:solidFill>
                  <a:schemeClr val="lt2"/>
                </a:solidFill>
              </a:rPr>
              <a:t>RESULTADOS/</a:t>
            </a:r>
            <a:endParaRPr sz="54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5400">
                <a:solidFill>
                  <a:schemeClr val="lt2"/>
                </a:solidFill>
              </a:rPr>
              <a:t>DISCUSIÓN</a:t>
            </a:r>
            <a:endParaRPr sz="8000">
              <a:solidFill>
                <a:schemeClr val="lt2"/>
              </a:solidFill>
            </a:endParaRPr>
          </a:p>
        </p:txBody>
      </p:sp>
      <p:grpSp>
        <p:nvGrpSpPr>
          <p:cNvPr id="1236" name="Google Shape;1236;p37"/>
          <p:cNvGrpSpPr/>
          <p:nvPr/>
        </p:nvGrpSpPr>
        <p:grpSpPr>
          <a:xfrm rot="-1567614">
            <a:off x="6728767" y="-865124"/>
            <a:ext cx="1902949" cy="7262336"/>
            <a:chOff x="9065175" y="1446600"/>
            <a:chExt cx="682175" cy="2603425"/>
          </a:xfrm>
        </p:grpSpPr>
        <p:sp>
          <p:nvSpPr>
            <p:cNvPr id="1237" name="Google Shape;1237;p37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3" name="Google Shape;1263;p37"/>
          <p:cNvGrpSpPr/>
          <p:nvPr/>
        </p:nvGrpSpPr>
        <p:grpSpPr>
          <a:xfrm rot="2458795">
            <a:off x="5159740" y="3985974"/>
            <a:ext cx="2425548" cy="2006646"/>
            <a:chOff x="193671" y="148132"/>
            <a:chExt cx="2323489" cy="1922213"/>
          </a:xfrm>
        </p:grpSpPr>
        <p:sp>
          <p:nvSpPr>
            <p:cNvPr id="1264" name="Google Shape;1264;p37"/>
            <p:cNvSpPr/>
            <p:nvPr/>
          </p:nvSpPr>
          <p:spPr>
            <a:xfrm rot="8392807">
              <a:off x="1938296" y="346149"/>
              <a:ext cx="284522" cy="651226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7"/>
            <p:cNvSpPr/>
            <p:nvPr/>
          </p:nvSpPr>
          <p:spPr>
            <a:xfrm rot="-1368678">
              <a:off x="2331166" y="764963"/>
              <a:ext cx="161260" cy="160124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7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7" name="Google Shape;1267;p37"/>
            <p:cNvGrpSpPr/>
            <p:nvPr/>
          </p:nvGrpSpPr>
          <p:grpSpPr>
            <a:xfrm rot="-3943890">
              <a:off x="413752" y="559243"/>
              <a:ext cx="579889" cy="745141"/>
              <a:chOff x="234488" y="148132"/>
              <a:chExt cx="579908" cy="745165"/>
            </a:xfrm>
          </p:grpSpPr>
          <p:sp>
            <p:nvSpPr>
              <p:cNvPr id="1268" name="Google Shape;1268;p37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7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0" name="Google Shape;1270;p37"/>
            <p:cNvGrpSpPr/>
            <p:nvPr/>
          </p:nvGrpSpPr>
          <p:grpSpPr>
            <a:xfrm>
              <a:off x="416734" y="148132"/>
              <a:ext cx="1867117" cy="1922213"/>
              <a:chOff x="111934" y="148132"/>
              <a:chExt cx="1867117" cy="1922213"/>
            </a:xfrm>
          </p:grpSpPr>
          <p:sp>
            <p:nvSpPr>
              <p:cNvPr id="1271" name="Google Shape;1271;p37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37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73" name="Google Shape;1273;p37"/>
              <p:cNvGrpSpPr/>
              <p:nvPr/>
            </p:nvGrpSpPr>
            <p:grpSpPr>
              <a:xfrm rot="2700200">
                <a:off x="519774" y="342293"/>
                <a:ext cx="1051439" cy="1589032"/>
                <a:chOff x="2374700" y="932638"/>
                <a:chExt cx="864662" cy="1306681"/>
              </a:xfrm>
            </p:grpSpPr>
            <p:sp>
              <p:nvSpPr>
                <p:cNvPr id="1274" name="Google Shape;1274;p37"/>
                <p:cNvSpPr/>
                <p:nvPr/>
              </p:nvSpPr>
              <p:spPr>
                <a:xfrm>
                  <a:off x="2450775" y="1537550"/>
                  <a:ext cx="233975" cy="535475"/>
                </a:xfrm>
                <a:custGeom>
                  <a:rect b="b" l="l" r="r" t="t"/>
                  <a:pathLst>
                    <a:path extrusionOk="0" h="21419" w="9359">
                      <a:moveTo>
                        <a:pt x="666" y="0"/>
                      </a:moveTo>
                      <a:cubicBezTo>
                        <a:pt x="334" y="0"/>
                        <a:pt x="1" y="265"/>
                        <a:pt x="149" y="661"/>
                      </a:cubicBezTo>
                      <a:cubicBezTo>
                        <a:pt x="2637" y="7531"/>
                        <a:pt x="5667" y="14185"/>
                        <a:pt x="8155" y="21056"/>
                      </a:cubicBezTo>
                      <a:cubicBezTo>
                        <a:pt x="8251" y="21310"/>
                        <a:pt x="8470" y="21419"/>
                        <a:pt x="8687" y="21419"/>
                      </a:cubicBezTo>
                      <a:cubicBezTo>
                        <a:pt x="9025" y="21419"/>
                        <a:pt x="9359" y="21154"/>
                        <a:pt x="9210" y="20758"/>
                      </a:cubicBezTo>
                      <a:cubicBezTo>
                        <a:pt x="6722" y="13888"/>
                        <a:pt x="3692" y="7234"/>
                        <a:pt x="1177" y="363"/>
                      </a:cubicBezTo>
                      <a:cubicBezTo>
                        <a:pt x="1092" y="109"/>
                        <a:pt x="88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5" name="Google Shape;1275;p37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rect b="b" l="l" r="r" t="t"/>
                  <a:pathLst>
                    <a:path extrusionOk="0" h="18165" w="7921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6" name="Google Shape;1276;p37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rect b="b" l="l" r="r" t="t"/>
                  <a:pathLst>
                    <a:path extrusionOk="0" h="2111" w="24923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7" name="Google Shape;1277;p37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rect b="b" l="l" r="r" t="t"/>
                  <a:pathLst>
                    <a:path extrusionOk="0" h="7359" w="7412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8" name="Google Shape;1278;p37"/>
                <p:cNvSpPr/>
                <p:nvPr/>
              </p:nvSpPr>
              <p:spPr>
                <a:xfrm>
                  <a:off x="2966745" y="1386898"/>
                  <a:ext cx="272617" cy="271098"/>
                </a:xfrm>
                <a:custGeom>
                  <a:rect b="b" l="l" r="r" t="t"/>
                  <a:pathLst>
                    <a:path extrusionOk="0" h="9281" w="9333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9" name="Google Shape;1279;p37"/>
                <p:cNvSpPr/>
                <p:nvPr/>
              </p:nvSpPr>
              <p:spPr>
                <a:xfrm>
                  <a:off x="2548853" y="932638"/>
                  <a:ext cx="249594" cy="247040"/>
                </a:xfrm>
                <a:custGeom>
                  <a:rect b="b" l="l" r="r" t="t"/>
                  <a:pathLst>
                    <a:path extrusionOk="0" h="5222" w="5276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0" name="Google Shape;1280;p37"/>
                <p:cNvSpPr/>
                <p:nvPr/>
              </p:nvSpPr>
              <p:spPr>
                <a:xfrm>
                  <a:off x="2601160" y="2017689"/>
                  <a:ext cx="222919" cy="221630"/>
                </a:xfrm>
                <a:custGeom>
                  <a:rect b="b" l="l" r="r" t="t"/>
                  <a:pathLst>
                    <a:path extrusionOk="0" h="9280" w="9333">
                      <a:moveTo>
                        <a:pt x="4649" y="1"/>
                      </a:moveTo>
                      <a:cubicBezTo>
                        <a:pt x="4633" y="1"/>
                        <a:pt x="4616" y="1"/>
                        <a:pt x="4599" y="1"/>
                      </a:cubicBezTo>
                      <a:cubicBezTo>
                        <a:pt x="2030" y="28"/>
                        <a:pt x="1" y="2138"/>
                        <a:pt x="28" y="4708"/>
                      </a:cubicBezTo>
                      <a:cubicBezTo>
                        <a:pt x="55" y="7260"/>
                        <a:pt x="2137" y="9279"/>
                        <a:pt x="4684" y="9279"/>
                      </a:cubicBezTo>
                      <a:cubicBezTo>
                        <a:pt x="4701" y="9279"/>
                        <a:pt x="4718" y="9279"/>
                        <a:pt x="4735" y="9279"/>
                      </a:cubicBezTo>
                      <a:cubicBezTo>
                        <a:pt x="7304" y="9252"/>
                        <a:pt x="9333" y="7142"/>
                        <a:pt x="9306" y="4572"/>
                      </a:cubicBezTo>
                      <a:cubicBezTo>
                        <a:pt x="9279" y="2046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38"/>
          <p:cNvSpPr/>
          <p:nvPr/>
        </p:nvSpPr>
        <p:spPr>
          <a:xfrm>
            <a:off x="2212702" y="118651"/>
            <a:ext cx="1235700" cy="1235700"/>
          </a:xfrm>
          <a:prstGeom prst="ellipse">
            <a:avLst/>
          </a:prstGeom>
          <a:solidFill>
            <a:srgbClr val="FCC3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CA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6" name="Google Shape;1286;p38"/>
          <p:cNvGrpSpPr/>
          <p:nvPr/>
        </p:nvGrpSpPr>
        <p:grpSpPr>
          <a:xfrm rot="5875890">
            <a:off x="6968328" y="26435"/>
            <a:ext cx="1783961" cy="1890926"/>
            <a:chOff x="3403900" y="3304800"/>
            <a:chExt cx="1556050" cy="1649350"/>
          </a:xfrm>
        </p:grpSpPr>
        <p:sp>
          <p:nvSpPr>
            <p:cNvPr id="1287" name="Google Shape;1287;p38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6" name="Google Shape;1306;p38"/>
          <p:cNvSpPr txBox="1"/>
          <p:nvPr>
            <p:ph type="title"/>
          </p:nvPr>
        </p:nvSpPr>
        <p:spPr>
          <a:xfrm>
            <a:off x="1259552" y="424250"/>
            <a:ext cx="41526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4000">
                <a:solidFill>
                  <a:schemeClr val="lt2"/>
                </a:solidFill>
              </a:rPr>
              <a:t>ALINEAMIENTO</a:t>
            </a:r>
            <a:endParaRPr sz="4000">
              <a:solidFill>
                <a:schemeClr val="lt2"/>
              </a:solidFill>
            </a:endParaRPr>
          </a:p>
        </p:txBody>
      </p:sp>
      <p:pic>
        <p:nvPicPr>
          <p:cNvPr id="1307" name="Google Shape;13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8209"/>
            <a:ext cx="8839202" cy="828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39"/>
          <p:cNvSpPr/>
          <p:nvPr/>
        </p:nvSpPr>
        <p:spPr>
          <a:xfrm>
            <a:off x="2457052" y="354039"/>
            <a:ext cx="1235700" cy="1235700"/>
          </a:xfrm>
          <a:prstGeom prst="ellipse">
            <a:avLst/>
          </a:prstGeom>
          <a:solidFill>
            <a:srgbClr val="FCC3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CA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3" name="Google Shape;1313;p39"/>
          <p:cNvGrpSpPr/>
          <p:nvPr/>
        </p:nvGrpSpPr>
        <p:grpSpPr>
          <a:xfrm rot="5875890">
            <a:off x="6968328" y="26435"/>
            <a:ext cx="1783961" cy="1890926"/>
            <a:chOff x="3403900" y="3304800"/>
            <a:chExt cx="1556050" cy="1649350"/>
          </a:xfrm>
        </p:grpSpPr>
        <p:sp>
          <p:nvSpPr>
            <p:cNvPr id="1314" name="Google Shape;1314;p39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3" name="Google Shape;1333;p39"/>
          <p:cNvSpPr txBox="1"/>
          <p:nvPr>
            <p:ph type="title"/>
          </p:nvPr>
        </p:nvSpPr>
        <p:spPr>
          <a:xfrm>
            <a:off x="1503895" y="659631"/>
            <a:ext cx="31419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4000">
                <a:solidFill>
                  <a:schemeClr val="lt2"/>
                </a:solidFill>
              </a:rPr>
              <a:t>MATRICES DE DISTANCIAS </a:t>
            </a:r>
            <a:endParaRPr sz="4000">
              <a:solidFill>
                <a:schemeClr val="lt2"/>
              </a:solidFill>
            </a:endParaRPr>
          </a:p>
        </p:txBody>
      </p:sp>
      <p:cxnSp>
        <p:nvCxnSpPr>
          <p:cNvPr id="1334" name="Google Shape;1334;p39"/>
          <p:cNvCxnSpPr/>
          <p:nvPr/>
        </p:nvCxnSpPr>
        <p:spPr>
          <a:xfrm>
            <a:off x="4337175" y="2125800"/>
            <a:ext cx="12300" cy="25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5" name="Google Shape;1335;p39"/>
          <p:cNvSpPr txBox="1"/>
          <p:nvPr/>
        </p:nvSpPr>
        <p:spPr>
          <a:xfrm>
            <a:off x="610875" y="2113600"/>
            <a:ext cx="28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336" name="Google Shape;1336;p39"/>
          <p:cNvSpPr txBox="1"/>
          <p:nvPr/>
        </p:nvSpPr>
        <p:spPr>
          <a:xfrm>
            <a:off x="5265675" y="2171550"/>
            <a:ext cx="28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337" name="Google Shape;1337;p39"/>
          <p:cNvSpPr txBox="1"/>
          <p:nvPr/>
        </p:nvSpPr>
        <p:spPr>
          <a:xfrm>
            <a:off x="5375025" y="1985800"/>
            <a:ext cx="28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Quintessential"/>
                <a:ea typeface="Quintessential"/>
                <a:cs typeface="Quintessential"/>
                <a:sym typeface="Quintessential"/>
              </a:rPr>
              <a:t>p-distance</a:t>
            </a:r>
            <a:endParaRPr sz="1800"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1338" name="Google Shape;1338;p39"/>
          <p:cNvSpPr txBox="1"/>
          <p:nvPr/>
        </p:nvSpPr>
        <p:spPr>
          <a:xfrm>
            <a:off x="928525" y="2113600"/>
            <a:ext cx="2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intessential"/>
                <a:ea typeface="Quintessential"/>
                <a:cs typeface="Quintessential"/>
                <a:sym typeface="Quintessential"/>
              </a:rPr>
              <a:t>JUKES-CANTOR</a:t>
            </a:r>
            <a:endParaRPr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aphicFrame>
        <p:nvGraphicFramePr>
          <p:cNvPr id="1339" name="Google Shape;1339;p39"/>
          <p:cNvGraphicFramePr/>
          <p:nvPr/>
        </p:nvGraphicFramePr>
        <p:xfrm>
          <a:off x="399925" y="2571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{27B60BF1-A251-402D-A0B8-D6583419903F}</a:tableStyleId>
              </a:tblPr>
              <a:tblGrid>
                <a:gridCol w="746700"/>
                <a:gridCol w="746700"/>
                <a:gridCol w="746700"/>
                <a:gridCol w="746700"/>
                <a:gridCol w="746700"/>
              </a:tblGrid>
              <a:tr h="4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4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3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E.Af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0.0511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E.sp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0.3213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0.3266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E.As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0.0471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0.0519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0.3212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40" name="Google Shape;1340;p39"/>
          <p:cNvGraphicFramePr/>
          <p:nvPr/>
        </p:nvGraphicFramePr>
        <p:xfrm>
          <a:off x="5011075" y="2513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{27B60BF1-A251-402D-A0B8-D6583419903F}</a:tableStyleId>
              </a:tblPr>
              <a:tblGrid>
                <a:gridCol w="746700"/>
                <a:gridCol w="746700"/>
                <a:gridCol w="746700"/>
                <a:gridCol w="746700"/>
                <a:gridCol w="746700"/>
              </a:tblGrid>
              <a:tr h="4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4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3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E.Af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0.0494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E.sp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0.2613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0.2648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E.As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0.0457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0.0501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0.2613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40"/>
          <p:cNvSpPr/>
          <p:nvPr/>
        </p:nvSpPr>
        <p:spPr>
          <a:xfrm>
            <a:off x="2212702" y="118651"/>
            <a:ext cx="1235700" cy="1235700"/>
          </a:xfrm>
          <a:prstGeom prst="ellipse">
            <a:avLst/>
          </a:prstGeom>
          <a:solidFill>
            <a:srgbClr val="FCC3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CA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6" name="Google Shape;1346;p40"/>
          <p:cNvGrpSpPr/>
          <p:nvPr/>
        </p:nvGrpSpPr>
        <p:grpSpPr>
          <a:xfrm rot="5880410">
            <a:off x="7388562" y="32739"/>
            <a:ext cx="1636580" cy="1611311"/>
            <a:chOff x="3403900" y="3304800"/>
            <a:chExt cx="1556050" cy="1649350"/>
          </a:xfrm>
        </p:grpSpPr>
        <p:sp>
          <p:nvSpPr>
            <p:cNvPr id="1347" name="Google Shape;1347;p40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6" name="Google Shape;1366;p40"/>
          <p:cNvSpPr txBox="1"/>
          <p:nvPr>
            <p:ph type="title"/>
          </p:nvPr>
        </p:nvSpPr>
        <p:spPr>
          <a:xfrm>
            <a:off x="1259550" y="424250"/>
            <a:ext cx="5198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600">
                <a:solidFill>
                  <a:schemeClr val="lt2"/>
                </a:solidFill>
              </a:rPr>
              <a:t>ÁRBOL FILOGENÉTICO: NEIGHBOUR JOINING</a:t>
            </a:r>
            <a:endParaRPr sz="3600">
              <a:solidFill>
                <a:schemeClr val="lt2"/>
              </a:solidFill>
            </a:endParaRPr>
          </a:p>
        </p:txBody>
      </p:sp>
      <p:pic>
        <p:nvPicPr>
          <p:cNvPr id="1367" name="Google Shape;13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350" y="1601750"/>
            <a:ext cx="5756400" cy="31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8" name="Google Shape;1368;p40"/>
          <p:cNvSpPr txBox="1"/>
          <p:nvPr/>
        </p:nvSpPr>
        <p:spPr>
          <a:xfrm>
            <a:off x="2769575" y="1672400"/>
            <a:ext cx="296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Quintessential"/>
                <a:ea typeface="Quintessential"/>
                <a:cs typeface="Quintessential"/>
                <a:sym typeface="Quintessential"/>
              </a:rPr>
              <a:t>Árbol Original</a:t>
            </a:r>
            <a:endParaRPr sz="1600"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1"/>
          <p:cNvSpPr/>
          <p:nvPr/>
        </p:nvSpPr>
        <p:spPr>
          <a:xfrm>
            <a:off x="2212702" y="118651"/>
            <a:ext cx="1235700" cy="1235700"/>
          </a:xfrm>
          <a:prstGeom prst="ellipse">
            <a:avLst/>
          </a:prstGeom>
          <a:solidFill>
            <a:srgbClr val="FCC3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CA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4" name="Google Shape;1374;p41"/>
          <p:cNvGrpSpPr/>
          <p:nvPr/>
        </p:nvGrpSpPr>
        <p:grpSpPr>
          <a:xfrm rot="5880410">
            <a:off x="7388562" y="32739"/>
            <a:ext cx="1636580" cy="1611311"/>
            <a:chOff x="3403900" y="3304800"/>
            <a:chExt cx="1556050" cy="1649350"/>
          </a:xfrm>
        </p:grpSpPr>
        <p:sp>
          <p:nvSpPr>
            <p:cNvPr id="1375" name="Google Shape;1375;p41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4" name="Google Shape;1394;p41"/>
          <p:cNvSpPr txBox="1"/>
          <p:nvPr>
            <p:ph type="title"/>
          </p:nvPr>
        </p:nvSpPr>
        <p:spPr>
          <a:xfrm>
            <a:off x="1259550" y="424250"/>
            <a:ext cx="5198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600">
                <a:solidFill>
                  <a:schemeClr val="lt2"/>
                </a:solidFill>
              </a:rPr>
              <a:t>ÁRBOL FILOGENÉTICO: NEIGHBOUR JOINING</a:t>
            </a:r>
            <a:endParaRPr sz="3600">
              <a:solidFill>
                <a:schemeClr val="lt2"/>
              </a:solidFill>
            </a:endParaRPr>
          </a:p>
        </p:txBody>
      </p:sp>
      <p:pic>
        <p:nvPicPr>
          <p:cNvPr id="1395" name="Google Shape;13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425" y="1653275"/>
            <a:ext cx="5622325" cy="32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6" name="Google Shape;1396;p41"/>
          <p:cNvSpPr txBox="1"/>
          <p:nvPr/>
        </p:nvSpPr>
        <p:spPr>
          <a:xfrm>
            <a:off x="2953300" y="1653275"/>
            <a:ext cx="278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Quintessential"/>
                <a:ea typeface="Quintessential"/>
                <a:cs typeface="Quintessential"/>
                <a:sym typeface="Quintessential"/>
              </a:rPr>
              <a:t>Árbol Bootstrap Consensus</a:t>
            </a:r>
            <a:endParaRPr sz="1600"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42"/>
          <p:cNvSpPr/>
          <p:nvPr/>
        </p:nvSpPr>
        <p:spPr>
          <a:xfrm>
            <a:off x="2212702" y="118651"/>
            <a:ext cx="1235700" cy="1235700"/>
          </a:xfrm>
          <a:prstGeom prst="ellipse">
            <a:avLst/>
          </a:prstGeom>
          <a:solidFill>
            <a:srgbClr val="FCC3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CA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2" name="Google Shape;1402;p42"/>
          <p:cNvGrpSpPr/>
          <p:nvPr/>
        </p:nvGrpSpPr>
        <p:grpSpPr>
          <a:xfrm rot="5880410">
            <a:off x="7388562" y="32739"/>
            <a:ext cx="1636580" cy="1611311"/>
            <a:chOff x="3403900" y="3304800"/>
            <a:chExt cx="1556050" cy="1649350"/>
          </a:xfrm>
        </p:grpSpPr>
        <p:sp>
          <p:nvSpPr>
            <p:cNvPr id="1403" name="Google Shape;1403;p42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2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2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2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2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2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2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2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2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2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2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2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42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2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2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2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2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2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2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2" name="Google Shape;1422;p42"/>
          <p:cNvSpPr txBox="1"/>
          <p:nvPr>
            <p:ph type="title"/>
          </p:nvPr>
        </p:nvSpPr>
        <p:spPr>
          <a:xfrm>
            <a:off x="1259550" y="424250"/>
            <a:ext cx="5198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600">
                <a:solidFill>
                  <a:schemeClr val="lt2"/>
                </a:solidFill>
              </a:rPr>
              <a:t>ÁRBOL FILOGENÉTICO: UPGMA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1423" name="Google Shape;1423;p42"/>
          <p:cNvSpPr txBox="1"/>
          <p:nvPr/>
        </p:nvSpPr>
        <p:spPr>
          <a:xfrm>
            <a:off x="3122875" y="1413050"/>
            <a:ext cx="278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Quintessential"/>
                <a:ea typeface="Quintessential"/>
                <a:cs typeface="Quintessential"/>
                <a:sym typeface="Quintessential"/>
              </a:rPr>
              <a:t>Árbol Original</a:t>
            </a:r>
            <a:endParaRPr sz="1600"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1424" name="Google Shape;14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075" y="1844150"/>
            <a:ext cx="6668126" cy="31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43"/>
          <p:cNvSpPr/>
          <p:nvPr/>
        </p:nvSpPr>
        <p:spPr>
          <a:xfrm>
            <a:off x="2212702" y="118651"/>
            <a:ext cx="1235700" cy="1235700"/>
          </a:xfrm>
          <a:prstGeom prst="ellipse">
            <a:avLst/>
          </a:prstGeom>
          <a:solidFill>
            <a:srgbClr val="FCC3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CA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0" name="Google Shape;1430;p43"/>
          <p:cNvGrpSpPr/>
          <p:nvPr/>
        </p:nvGrpSpPr>
        <p:grpSpPr>
          <a:xfrm rot="5880410">
            <a:off x="7388562" y="32739"/>
            <a:ext cx="1636580" cy="1611311"/>
            <a:chOff x="3403900" y="3304800"/>
            <a:chExt cx="1556050" cy="1649350"/>
          </a:xfrm>
        </p:grpSpPr>
        <p:sp>
          <p:nvSpPr>
            <p:cNvPr id="1431" name="Google Shape;1431;p43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3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3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3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3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3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3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3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3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0" name="Google Shape;1450;p43"/>
          <p:cNvSpPr txBox="1"/>
          <p:nvPr>
            <p:ph type="title"/>
          </p:nvPr>
        </p:nvSpPr>
        <p:spPr>
          <a:xfrm>
            <a:off x="1259550" y="424250"/>
            <a:ext cx="5198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600">
                <a:solidFill>
                  <a:schemeClr val="lt2"/>
                </a:solidFill>
              </a:rPr>
              <a:t>ÁRBOL FILOGENÉTICO: NEIGHBOUR JOINING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1451" name="Google Shape;1451;p43"/>
          <p:cNvSpPr txBox="1"/>
          <p:nvPr/>
        </p:nvSpPr>
        <p:spPr>
          <a:xfrm>
            <a:off x="2561725" y="1454200"/>
            <a:ext cx="278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Quintessential"/>
                <a:ea typeface="Quintessential"/>
                <a:cs typeface="Quintessential"/>
                <a:sym typeface="Quintessential"/>
              </a:rPr>
              <a:t>Árbol Bootstrap Consensus</a:t>
            </a:r>
            <a:endParaRPr sz="1600"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1452" name="Google Shape;14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450" y="1885292"/>
            <a:ext cx="6246650" cy="3088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44"/>
          <p:cNvSpPr txBox="1"/>
          <p:nvPr>
            <p:ph type="title"/>
          </p:nvPr>
        </p:nvSpPr>
        <p:spPr>
          <a:xfrm>
            <a:off x="702300" y="1495500"/>
            <a:ext cx="63678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6600">
                <a:solidFill>
                  <a:schemeClr val="lt2"/>
                </a:solidFill>
              </a:rPr>
              <a:t>CONCLUSIÓN</a:t>
            </a:r>
            <a:endParaRPr sz="8900">
              <a:solidFill>
                <a:schemeClr val="lt2"/>
              </a:solidFill>
            </a:endParaRPr>
          </a:p>
        </p:txBody>
      </p:sp>
      <p:grpSp>
        <p:nvGrpSpPr>
          <p:cNvPr id="1458" name="Google Shape;1458;p44"/>
          <p:cNvGrpSpPr/>
          <p:nvPr/>
        </p:nvGrpSpPr>
        <p:grpSpPr>
          <a:xfrm rot="-1567614">
            <a:off x="6728767" y="-865124"/>
            <a:ext cx="1902949" cy="7262336"/>
            <a:chOff x="9065175" y="1446600"/>
            <a:chExt cx="682175" cy="2603425"/>
          </a:xfrm>
        </p:grpSpPr>
        <p:sp>
          <p:nvSpPr>
            <p:cNvPr id="1459" name="Google Shape;1459;p44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4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4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4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4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4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4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4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4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4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4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4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4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4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4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4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4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44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5" name="Google Shape;1485;p44"/>
          <p:cNvGrpSpPr/>
          <p:nvPr/>
        </p:nvGrpSpPr>
        <p:grpSpPr>
          <a:xfrm rot="2458795">
            <a:off x="5159740" y="3985974"/>
            <a:ext cx="2425548" cy="2006646"/>
            <a:chOff x="193671" y="148132"/>
            <a:chExt cx="2323489" cy="1922213"/>
          </a:xfrm>
        </p:grpSpPr>
        <p:sp>
          <p:nvSpPr>
            <p:cNvPr id="1486" name="Google Shape;1486;p44"/>
            <p:cNvSpPr/>
            <p:nvPr/>
          </p:nvSpPr>
          <p:spPr>
            <a:xfrm rot="8392807">
              <a:off x="1938296" y="346149"/>
              <a:ext cx="284522" cy="651226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4"/>
            <p:cNvSpPr/>
            <p:nvPr/>
          </p:nvSpPr>
          <p:spPr>
            <a:xfrm rot="-1368678">
              <a:off x="2331166" y="764963"/>
              <a:ext cx="161260" cy="160124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4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9" name="Google Shape;1489;p44"/>
            <p:cNvGrpSpPr/>
            <p:nvPr/>
          </p:nvGrpSpPr>
          <p:grpSpPr>
            <a:xfrm rot="-3943890">
              <a:off x="413752" y="559243"/>
              <a:ext cx="579889" cy="745141"/>
              <a:chOff x="234488" y="148132"/>
              <a:chExt cx="579908" cy="745165"/>
            </a:xfrm>
          </p:grpSpPr>
          <p:sp>
            <p:nvSpPr>
              <p:cNvPr id="1490" name="Google Shape;1490;p44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44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2" name="Google Shape;1492;p44"/>
            <p:cNvGrpSpPr/>
            <p:nvPr/>
          </p:nvGrpSpPr>
          <p:grpSpPr>
            <a:xfrm>
              <a:off x="416734" y="148132"/>
              <a:ext cx="1867117" cy="1922213"/>
              <a:chOff x="111934" y="148132"/>
              <a:chExt cx="1867117" cy="1922213"/>
            </a:xfrm>
          </p:grpSpPr>
          <p:sp>
            <p:nvSpPr>
              <p:cNvPr id="1493" name="Google Shape;1493;p44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44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95" name="Google Shape;1495;p44"/>
              <p:cNvGrpSpPr/>
              <p:nvPr/>
            </p:nvGrpSpPr>
            <p:grpSpPr>
              <a:xfrm rot="2700200">
                <a:off x="519774" y="342293"/>
                <a:ext cx="1051439" cy="1589032"/>
                <a:chOff x="2374700" y="932638"/>
                <a:chExt cx="864662" cy="1306681"/>
              </a:xfrm>
            </p:grpSpPr>
            <p:sp>
              <p:nvSpPr>
                <p:cNvPr id="1496" name="Google Shape;1496;p44"/>
                <p:cNvSpPr/>
                <p:nvPr/>
              </p:nvSpPr>
              <p:spPr>
                <a:xfrm>
                  <a:off x="2450775" y="1537550"/>
                  <a:ext cx="233975" cy="535475"/>
                </a:xfrm>
                <a:custGeom>
                  <a:rect b="b" l="l" r="r" t="t"/>
                  <a:pathLst>
                    <a:path extrusionOk="0" h="21419" w="9359">
                      <a:moveTo>
                        <a:pt x="666" y="0"/>
                      </a:moveTo>
                      <a:cubicBezTo>
                        <a:pt x="334" y="0"/>
                        <a:pt x="1" y="265"/>
                        <a:pt x="149" y="661"/>
                      </a:cubicBezTo>
                      <a:cubicBezTo>
                        <a:pt x="2637" y="7531"/>
                        <a:pt x="5667" y="14185"/>
                        <a:pt x="8155" y="21056"/>
                      </a:cubicBezTo>
                      <a:cubicBezTo>
                        <a:pt x="8251" y="21310"/>
                        <a:pt x="8470" y="21419"/>
                        <a:pt x="8687" y="21419"/>
                      </a:cubicBezTo>
                      <a:cubicBezTo>
                        <a:pt x="9025" y="21419"/>
                        <a:pt x="9359" y="21154"/>
                        <a:pt x="9210" y="20758"/>
                      </a:cubicBezTo>
                      <a:cubicBezTo>
                        <a:pt x="6722" y="13888"/>
                        <a:pt x="3692" y="7234"/>
                        <a:pt x="1177" y="363"/>
                      </a:cubicBezTo>
                      <a:cubicBezTo>
                        <a:pt x="1092" y="109"/>
                        <a:pt x="88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7" name="Google Shape;1497;p44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rect b="b" l="l" r="r" t="t"/>
                  <a:pathLst>
                    <a:path extrusionOk="0" h="18165" w="7921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8" name="Google Shape;1498;p44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rect b="b" l="l" r="r" t="t"/>
                  <a:pathLst>
                    <a:path extrusionOk="0" h="2111" w="24923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9" name="Google Shape;1499;p44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rect b="b" l="l" r="r" t="t"/>
                  <a:pathLst>
                    <a:path extrusionOk="0" h="7359" w="7412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0" name="Google Shape;1500;p44"/>
                <p:cNvSpPr/>
                <p:nvPr/>
              </p:nvSpPr>
              <p:spPr>
                <a:xfrm>
                  <a:off x="2966745" y="1386898"/>
                  <a:ext cx="272617" cy="271098"/>
                </a:xfrm>
                <a:custGeom>
                  <a:rect b="b" l="l" r="r" t="t"/>
                  <a:pathLst>
                    <a:path extrusionOk="0" h="9281" w="9333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1" name="Google Shape;1501;p44"/>
                <p:cNvSpPr/>
                <p:nvPr/>
              </p:nvSpPr>
              <p:spPr>
                <a:xfrm>
                  <a:off x="2548853" y="932638"/>
                  <a:ext cx="249594" cy="247040"/>
                </a:xfrm>
                <a:custGeom>
                  <a:rect b="b" l="l" r="r" t="t"/>
                  <a:pathLst>
                    <a:path extrusionOk="0" h="5222" w="5276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2" name="Google Shape;1502;p44"/>
                <p:cNvSpPr/>
                <p:nvPr/>
              </p:nvSpPr>
              <p:spPr>
                <a:xfrm>
                  <a:off x="2601160" y="2017689"/>
                  <a:ext cx="222919" cy="221630"/>
                </a:xfrm>
                <a:custGeom>
                  <a:rect b="b" l="l" r="r" t="t"/>
                  <a:pathLst>
                    <a:path extrusionOk="0" h="9280" w="9333">
                      <a:moveTo>
                        <a:pt x="4649" y="1"/>
                      </a:moveTo>
                      <a:cubicBezTo>
                        <a:pt x="4633" y="1"/>
                        <a:pt x="4616" y="1"/>
                        <a:pt x="4599" y="1"/>
                      </a:cubicBezTo>
                      <a:cubicBezTo>
                        <a:pt x="2030" y="28"/>
                        <a:pt x="1" y="2138"/>
                        <a:pt x="28" y="4708"/>
                      </a:cubicBezTo>
                      <a:cubicBezTo>
                        <a:pt x="55" y="7260"/>
                        <a:pt x="2137" y="9279"/>
                        <a:pt x="4684" y="9279"/>
                      </a:cubicBezTo>
                      <a:cubicBezTo>
                        <a:pt x="4701" y="9279"/>
                        <a:pt x="4718" y="9279"/>
                        <a:pt x="4735" y="9279"/>
                      </a:cubicBezTo>
                      <a:cubicBezTo>
                        <a:pt x="7304" y="9252"/>
                        <a:pt x="9333" y="7142"/>
                        <a:pt x="9306" y="4572"/>
                      </a:cubicBezTo>
                      <a:cubicBezTo>
                        <a:pt x="9279" y="2046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7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>
                <a:solidFill>
                  <a:schemeClr val="accent4"/>
                </a:solidFill>
              </a:rPr>
              <a:t>CONTENIDOS</a:t>
            </a:r>
            <a:endParaRPr/>
          </a:p>
        </p:txBody>
      </p:sp>
      <p:sp>
        <p:nvSpPr>
          <p:cNvPr id="562" name="Google Shape;562;p27"/>
          <p:cNvSpPr txBox="1"/>
          <p:nvPr>
            <p:ph idx="1" type="body"/>
          </p:nvPr>
        </p:nvSpPr>
        <p:spPr>
          <a:xfrm>
            <a:off x="1108080" y="582438"/>
            <a:ext cx="7724400" cy="29894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600"/>
              <a:t>Introducción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600"/>
              <a:t>Pregunta de investigación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600"/>
              <a:t>Hipótesis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600"/>
              <a:t>Objetivo General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600"/>
              <a:t>Objetivos Particulares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600"/>
              <a:t>Métodos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600"/>
              <a:t>Resultados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600"/>
              <a:t>Discusión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600"/>
              <a:t>Conclusión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600"/>
              <a:t>Referencias 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45"/>
          <p:cNvSpPr txBox="1"/>
          <p:nvPr>
            <p:ph type="title"/>
          </p:nvPr>
        </p:nvSpPr>
        <p:spPr>
          <a:xfrm>
            <a:off x="702300" y="1495500"/>
            <a:ext cx="63678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6600">
                <a:solidFill>
                  <a:schemeClr val="lt2"/>
                </a:solidFill>
              </a:rPr>
              <a:t>REFERENCIAS</a:t>
            </a:r>
            <a:endParaRPr sz="8900">
              <a:solidFill>
                <a:schemeClr val="lt2"/>
              </a:solidFill>
            </a:endParaRPr>
          </a:p>
        </p:txBody>
      </p:sp>
      <p:grpSp>
        <p:nvGrpSpPr>
          <p:cNvPr id="1508" name="Google Shape;1508;p45"/>
          <p:cNvGrpSpPr/>
          <p:nvPr/>
        </p:nvGrpSpPr>
        <p:grpSpPr>
          <a:xfrm rot="-1567614">
            <a:off x="6728767" y="-865124"/>
            <a:ext cx="1902949" cy="7262336"/>
            <a:chOff x="9065175" y="1446600"/>
            <a:chExt cx="682175" cy="2603425"/>
          </a:xfrm>
        </p:grpSpPr>
        <p:sp>
          <p:nvSpPr>
            <p:cNvPr id="1509" name="Google Shape;1509;p45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45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45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45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45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5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45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45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45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45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45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45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45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45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45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45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45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45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45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45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5" name="Google Shape;1535;p45"/>
          <p:cNvGrpSpPr/>
          <p:nvPr/>
        </p:nvGrpSpPr>
        <p:grpSpPr>
          <a:xfrm rot="2458795">
            <a:off x="5159740" y="3985974"/>
            <a:ext cx="2425548" cy="2006646"/>
            <a:chOff x="193671" y="148132"/>
            <a:chExt cx="2323489" cy="1922213"/>
          </a:xfrm>
        </p:grpSpPr>
        <p:sp>
          <p:nvSpPr>
            <p:cNvPr id="1536" name="Google Shape;1536;p45"/>
            <p:cNvSpPr/>
            <p:nvPr/>
          </p:nvSpPr>
          <p:spPr>
            <a:xfrm rot="8392807">
              <a:off x="1938296" y="346149"/>
              <a:ext cx="284522" cy="651226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45"/>
            <p:cNvSpPr/>
            <p:nvPr/>
          </p:nvSpPr>
          <p:spPr>
            <a:xfrm rot="-1368678">
              <a:off x="2331166" y="764963"/>
              <a:ext cx="161260" cy="160124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45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9" name="Google Shape;1539;p45"/>
            <p:cNvGrpSpPr/>
            <p:nvPr/>
          </p:nvGrpSpPr>
          <p:grpSpPr>
            <a:xfrm rot="-3943890">
              <a:off x="413752" y="559243"/>
              <a:ext cx="579889" cy="745141"/>
              <a:chOff x="234488" y="148132"/>
              <a:chExt cx="579908" cy="745165"/>
            </a:xfrm>
          </p:grpSpPr>
          <p:sp>
            <p:nvSpPr>
              <p:cNvPr id="1540" name="Google Shape;1540;p45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45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2" name="Google Shape;1542;p45"/>
            <p:cNvGrpSpPr/>
            <p:nvPr/>
          </p:nvGrpSpPr>
          <p:grpSpPr>
            <a:xfrm>
              <a:off x="416734" y="148132"/>
              <a:ext cx="1867117" cy="1922213"/>
              <a:chOff x="111934" y="148132"/>
              <a:chExt cx="1867117" cy="1922213"/>
            </a:xfrm>
          </p:grpSpPr>
          <p:sp>
            <p:nvSpPr>
              <p:cNvPr id="1543" name="Google Shape;1543;p45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45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45" name="Google Shape;1545;p45"/>
              <p:cNvGrpSpPr/>
              <p:nvPr/>
            </p:nvGrpSpPr>
            <p:grpSpPr>
              <a:xfrm rot="2700200">
                <a:off x="519774" y="342293"/>
                <a:ext cx="1051439" cy="1589032"/>
                <a:chOff x="2374700" y="932638"/>
                <a:chExt cx="864662" cy="1306681"/>
              </a:xfrm>
            </p:grpSpPr>
            <p:sp>
              <p:nvSpPr>
                <p:cNvPr id="1546" name="Google Shape;1546;p45"/>
                <p:cNvSpPr/>
                <p:nvPr/>
              </p:nvSpPr>
              <p:spPr>
                <a:xfrm>
                  <a:off x="2450775" y="1537550"/>
                  <a:ext cx="233975" cy="535475"/>
                </a:xfrm>
                <a:custGeom>
                  <a:rect b="b" l="l" r="r" t="t"/>
                  <a:pathLst>
                    <a:path extrusionOk="0" h="21419" w="9359">
                      <a:moveTo>
                        <a:pt x="666" y="0"/>
                      </a:moveTo>
                      <a:cubicBezTo>
                        <a:pt x="334" y="0"/>
                        <a:pt x="1" y="265"/>
                        <a:pt x="149" y="661"/>
                      </a:cubicBezTo>
                      <a:cubicBezTo>
                        <a:pt x="2637" y="7531"/>
                        <a:pt x="5667" y="14185"/>
                        <a:pt x="8155" y="21056"/>
                      </a:cubicBezTo>
                      <a:cubicBezTo>
                        <a:pt x="8251" y="21310"/>
                        <a:pt x="8470" y="21419"/>
                        <a:pt x="8687" y="21419"/>
                      </a:cubicBezTo>
                      <a:cubicBezTo>
                        <a:pt x="9025" y="21419"/>
                        <a:pt x="9359" y="21154"/>
                        <a:pt x="9210" y="20758"/>
                      </a:cubicBezTo>
                      <a:cubicBezTo>
                        <a:pt x="6722" y="13888"/>
                        <a:pt x="3692" y="7234"/>
                        <a:pt x="1177" y="363"/>
                      </a:cubicBezTo>
                      <a:cubicBezTo>
                        <a:pt x="1092" y="109"/>
                        <a:pt x="88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7" name="Google Shape;1547;p45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rect b="b" l="l" r="r" t="t"/>
                  <a:pathLst>
                    <a:path extrusionOk="0" h="18165" w="7921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8" name="Google Shape;1548;p45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rect b="b" l="l" r="r" t="t"/>
                  <a:pathLst>
                    <a:path extrusionOk="0" h="2111" w="24923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9" name="Google Shape;1549;p45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rect b="b" l="l" r="r" t="t"/>
                  <a:pathLst>
                    <a:path extrusionOk="0" h="7359" w="7412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0" name="Google Shape;1550;p45"/>
                <p:cNvSpPr/>
                <p:nvPr/>
              </p:nvSpPr>
              <p:spPr>
                <a:xfrm>
                  <a:off x="2966745" y="1386898"/>
                  <a:ext cx="272617" cy="271098"/>
                </a:xfrm>
                <a:custGeom>
                  <a:rect b="b" l="l" r="r" t="t"/>
                  <a:pathLst>
                    <a:path extrusionOk="0" h="9281" w="9333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1" name="Google Shape;1551;p45"/>
                <p:cNvSpPr/>
                <p:nvPr/>
              </p:nvSpPr>
              <p:spPr>
                <a:xfrm>
                  <a:off x="2548853" y="932638"/>
                  <a:ext cx="249594" cy="247040"/>
                </a:xfrm>
                <a:custGeom>
                  <a:rect b="b" l="l" r="r" t="t"/>
                  <a:pathLst>
                    <a:path extrusionOk="0" h="5222" w="5276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2" name="Google Shape;1552;p45"/>
                <p:cNvSpPr/>
                <p:nvPr/>
              </p:nvSpPr>
              <p:spPr>
                <a:xfrm>
                  <a:off x="2601160" y="2017689"/>
                  <a:ext cx="222919" cy="221630"/>
                </a:xfrm>
                <a:custGeom>
                  <a:rect b="b" l="l" r="r" t="t"/>
                  <a:pathLst>
                    <a:path extrusionOk="0" h="9280" w="9333">
                      <a:moveTo>
                        <a:pt x="4649" y="1"/>
                      </a:moveTo>
                      <a:cubicBezTo>
                        <a:pt x="4633" y="1"/>
                        <a:pt x="4616" y="1"/>
                        <a:pt x="4599" y="1"/>
                      </a:cubicBezTo>
                      <a:cubicBezTo>
                        <a:pt x="2030" y="28"/>
                        <a:pt x="1" y="2138"/>
                        <a:pt x="28" y="4708"/>
                      </a:cubicBezTo>
                      <a:cubicBezTo>
                        <a:pt x="55" y="7260"/>
                        <a:pt x="2137" y="9279"/>
                        <a:pt x="4684" y="9279"/>
                      </a:cubicBezTo>
                      <a:cubicBezTo>
                        <a:pt x="4701" y="9279"/>
                        <a:pt x="4718" y="9279"/>
                        <a:pt x="4735" y="9279"/>
                      </a:cubicBezTo>
                      <a:cubicBezTo>
                        <a:pt x="7304" y="9252"/>
                        <a:pt x="9333" y="7142"/>
                        <a:pt x="9306" y="4572"/>
                      </a:cubicBezTo>
                      <a:cubicBezTo>
                        <a:pt x="9279" y="2046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6"/>
          <p:cNvSpPr/>
          <p:nvPr/>
        </p:nvSpPr>
        <p:spPr>
          <a:xfrm>
            <a:off x="83127" y="322119"/>
            <a:ext cx="10235046" cy="46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Cristianini, N. &amp; Hahn, M. W. (2006). Introduction to Computational Genomics: A Case Studies</a:t>
            </a:r>
            <a:b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Approach. Cambridge University Press.</a:t>
            </a:r>
            <a:b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Merino, E. (2011, 28 enero). Multiple sequence alignments. pdf. Recuperado 12 de diciembre de</a:t>
            </a:r>
            <a:b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2022, de https://www.ccg.unam.mx/~vinuesa/tlem/docs/Multiple_Sequence_Alignments.pdf</a:t>
            </a:r>
            <a:b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 Pérez Hurtado, I. &amp; Dpto. Ciencias de la Computacion e Inteligencia Artificial Universidad de</a:t>
            </a:r>
            <a:b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Sevilla. (2014). TECNICAS INTELIGENTES EN BIOINFORMÁTICA: Evoluci ́on Molecular</a:t>
            </a:r>
            <a:b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Filogenia. pdf. Recuperado 12 de diciembre de 2022, de https://www.cs.us.es/~marper/</a:t>
            </a:r>
            <a:b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docencia/bioinformatics/temas/ignacio-2.pdf</a:t>
            </a:r>
            <a:b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 Rogaev E., Moliaka Y., Malyarchuk B., Kondrashov F., Derenko M., Chumakov I., Grigorenko A.</a:t>
            </a:r>
            <a:b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(2006 Feb 7). Complete Mitochondrial Genome and Phylogeny of Pleistocene Mammoth Mam-</a:t>
            </a:r>
            <a:b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muthus primigenius. PLOS Biologue https://journals.plos.org/plosbiology/article?id=</a:t>
            </a:r>
            <a:b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10.1371/journal.pbio.0040073</a:t>
            </a:r>
            <a:b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 Smith, S. D., Kawash, J. K., Karaiskos, S., Biluck, I., &amp;amp; Grigoriev, A. (2017). Evolutionary</a:t>
            </a:r>
            <a:b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adaptation revealed by comparative genome analysis of woolly mammoths and elephants. DNA</a:t>
            </a:r>
            <a:b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Research, 24(4), 359–369. https://doi.org/10.1093/dnares/dsx007</a:t>
            </a:r>
            <a:b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 Smith, H. A., Robinson, T. J., Watson, J., &amp;amp; van Vuuren, B. J. (2008). A new species of</a:t>
            </a:r>
            <a:b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elephant-shrew (Afrotheria: Macroscelidea: Elephantulus) from South Africa. Journal of Mam-</a:t>
            </a:r>
            <a:b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malogy, 89(5), 1257–1268. https://doi.org/10.1644/07-mamm-a-254.1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8"/>
          <p:cNvSpPr txBox="1"/>
          <p:nvPr>
            <p:ph type="title"/>
          </p:nvPr>
        </p:nvSpPr>
        <p:spPr>
          <a:xfrm>
            <a:off x="577585" y="282285"/>
            <a:ext cx="5226300" cy="1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 sz="4000"/>
              <a:t>INTRODUCCIÓN</a:t>
            </a:r>
            <a:endParaRPr sz="4000"/>
          </a:p>
        </p:txBody>
      </p:sp>
      <p:sp>
        <p:nvSpPr>
          <p:cNvPr id="568" name="Google Shape;568;p28"/>
          <p:cNvSpPr txBox="1"/>
          <p:nvPr>
            <p:ph idx="1" type="subTitle"/>
          </p:nvPr>
        </p:nvSpPr>
        <p:spPr>
          <a:xfrm>
            <a:off x="555555" y="1701262"/>
            <a:ext cx="5059643" cy="1281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s"/>
              <a:t>Diferencias genéticas entre especies.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s"/>
              <a:t>Análisis morfológicos entre </a:t>
            </a:r>
            <a:r>
              <a:rPr i="1" lang="es"/>
              <a:t>M. primigenius, Elephas maximus y Loxodonta africana.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s"/>
              <a:t>Distancia genética.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s"/>
              <a:t>Modelos de sustitución de nucleótidos</a:t>
            </a:r>
            <a:endParaRPr i="1"/>
          </a:p>
        </p:txBody>
      </p:sp>
      <p:grpSp>
        <p:nvGrpSpPr>
          <p:cNvPr id="569" name="Google Shape;569;p28"/>
          <p:cNvGrpSpPr/>
          <p:nvPr/>
        </p:nvGrpSpPr>
        <p:grpSpPr>
          <a:xfrm flipH="1" rot="7937313">
            <a:off x="3798967" y="3387513"/>
            <a:ext cx="661430" cy="929034"/>
            <a:chOff x="2374700" y="1056350"/>
            <a:chExt cx="797300" cy="1119875"/>
          </a:xfrm>
        </p:grpSpPr>
        <p:sp>
          <p:nvSpPr>
            <p:cNvPr id="570" name="Google Shape;570;p28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28"/>
          <p:cNvGrpSpPr/>
          <p:nvPr/>
        </p:nvGrpSpPr>
        <p:grpSpPr>
          <a:xfrm>
            <a:off x="5793397" y="595460"/>
            <a:ext cx="3255746" cy="4393079"/>
            <a:chOff x="5747180" y="899945"/>
            <a:chExt cx="3031138" cy="4090009"/>
          </a:xfrm>
        </p:grpSpPr>
        <p:sp>
          <p:nvSpPr>
            <p:cNvPr id="578" name="Google Shape;578;p28"/>
            <p:cNvSpPr/>
            <p:nvPr/>
          </p:nvSpPr>
          <p:spPr>
            <a:xfrm>
              <a:off x="6771763" y="1813568"/>
              <a:ext cx="1784407" cy="1931941"/>
            </a:xfrm>
            <a:custGeom>
              <a:rect b="b" l="l" r="r" t="t"/>
              <a:pathLst>
                <a:path extrusionOk="0" h="68460" w="63232">
                  <a:moveTo>
                    <a:pt x="10078" y="1"/>
                  </a:moveTo>
                  <a:cubicBezTo>
                    <a:pt x="7986" y="1"/>
                    <a:pt x="5918" y="457"/>
                    <a:pt x="4022" y="1345"/>
                  </a:cubicBezTo>
                  <a:cubicBezTo>
                    <a:pt x="2755" y="1945"/>
                    <a:pt x="1654" y="2779"/>
                    <a:pt x="720" y="3780"/>
                  </a:cubicBezTo>
                  <a:cubicBezTo>
                    <a:pt x="1" y="4550"/>
                    <a:pt x="705" y="5597"/>
                    <a:pt x="1493" y="5597"/>
                  </a:cubicBezTo>
                  <a:cubicBezTo>
                    <a:pt x="1729" y="5597"/>
                    <a:pt x="1973" y="5504"/>
                    <a:pt x="2188" y="5281"/>
                  </a:cubicBezTo>
                  <a:cubicBezTo>
                    <a:pt x="2988" y="4414"/>
                    <a:pt x="3922" y="3713"/>
                    <a:pt x="4990" y="3213"/>
                  </a:cubicBezTo>
                  <a:lnTo>
                    <a:pt x="4990" y="3213"/>
                  </a:lnTo>
                  <a:cubicBezTo>
                    <a:pt x="4956" y="3580"/>
                    <a:pt x="5156" y="3947"/>
                    <a:pt x="5490" y="4113"/>
                  </a:cubicBezTo>
                  <a:cubicBezTo>
                    <a:pt x="11161" y="7149"/>
                    <a:pt x="13529" y="13587"/>
                    <a:pt x="14863" y="19491"/>
                  </a:cubicBezTo>
                  <a:cubicBezTo>
                    <a:pt x="15697" y="23127"/>
                    <a:pt x="16231" y="26796"/>
                    <a:pt x="17198" y="30332"/>
                  </a:cubicBezTo>
                  <a:cubicBezTo>
                    <a:pt x="18199" y="33935"/>
                    <a:pt x="19467" y="37437"/>
                    <a:pt x="20901" y="40873"/>
                  </a:cubicBezTo>
                  <a:cubicBezTo>
                    <a:pt x="23603" y="47411"/>
                    <a:pt x="26472" y="54049"/>
                    <a:pt x="30975" y="59620"/>
                  </a:cubicBezTo>
                  <a:cubicBezTo>
                    <a:pt x="34010" y="63389"/>
                    <a:pt x="38013" y="66758"/>
                    <a:pt x="42583" y="68460"/>
                  </a:cubicBezTo>
                  <a:lnTo>
                    <a:pt x="52924" y="57885"/>
                  </a:lnTo>
                  <a:cubicBezTo>
                    <a:pt x="55892" y="53115"/>
                    <a:pt x="52924" y="48079"/>
                    <a:pt x="52924" y="48078"/>
                  </a:cubicBezTo>
                  <a:lnTo>
                    <a:pt x="52924" y="48078"/>
                  </a:lnTo>
                  <a:cubicBezTo>
                    <a:pt x="56293" y="50380"/>
                    <a:pt x="55592" y="53682"/>
                    <a:pt x="55592" y="53682"/>
                  </a:cubicBezTo>
                  <a:lnTo>
                    <a:pt x="63231" y="45743"/>
                  </a:lnTo>
                  <a:cubicBezTo>
                    <a:pt x="62431" y="44009"/>
                    <a:pt x="61463" y="42307"/>
                    <a:pt x="60396" y="40706"/>
                  </a:cubicBezTo>
                  <a:cubicBezTo>
                    <a:pt x="58594" y="37971"/>
                    <a:pt x="56493" y="35469"/>
                    <a:pt x="54125" y="33201"/>
                  </a:cubicBezTo>
                  <a:cubicBezTo>
                    <a:pt x="51690" y="30933"/>
                    <a:pt x="48721" y="29231"/>
                    <a:pt x="45518" y="28264"/>
                  </a:cubicBezTo>
                  <a:cubicBezTo>
                    <a:pt x="39814" y="26563"/>
                    <a:pt x="31875" y="26563"/>
                    <a:pt x="28673" y="20559"/>
                  </a:cubicBezTo>
                  <a:cubicBezTo>
                    <a:pt x="27973" y="19124"/>
                    <a:pt x="27439" y="17590"/>
                    <a:pt x="27072" y="16055"/>
                  </a:cubicBezTo>
                  <a:cubicBezTo>
                    <a:pt x="26672" y="14521"/>
                    <a:pt x="26171" y="12986"/>
                    <a:pt x="25538" y="11519"/>
                  </a:cubicBezTo>
                  <a:cubicBezTo>
                    <a:pt x="24370" y="8717"/>
                    <a:pt x="22602" y="6215"/>
                    <a:pt x="20367" y="4147"/>
                  </a:cubicBezTo>
                  <a:cubicBezTo>
                    <a:pt x="18199" y="2112"/>
                    <a:pt x="15464" y="744"/>
                    <a:pt x="12528" y="211"/>
                  </a:cubicBezTo>
                  <a:cubicBezTo>
                    <a:pt x="11714" y="70"/>
                    <a:pt x="10894" y="1"/>
                    <a:pt x="10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6992556" y="2488788"/>
              <a:ext cx="345497" cy="366211"/>
            </a:xfrm>
            <a:custGeom>
              <a:rect b="b" l="l" r="r" t="t"/>
              <a:pathLst>
                <a:path extrusionOk="0" h="12977" w="12243">
                  <a:moveTo>
                    <a:pt x="9941" y="1"/>
                  </a:moveTo>
                  <a:cubicBezTo>
                    <a:pt x="6539" y="7039"/>
                    <a:pt x="1" y="7039"/>
                    <a:pt x="1" y="7039"/>
                  </a:cubicBezTo>
                  <a:cubicBezTo>
                    <a:pt x="1268" y="8874"/>
                    <a:pt x="2336" y="10875"/>
                    <a:pt x="3170" y="12977"/>
                  </a:cubicBezTo>
                  <a:cubicBezTo>
                    <a:pt x="4571" y="12143"/>
                    <a:pt x="5905" y="11209"/>
                    <a:pt x="7173" y="10141"/>
                  </a:cubicBezTo>
                  <a:cubicBezTo>
                    <a:pt x="8207" y="9207"/>
                    <a:pt x="9174" y="8207"/>
                    <a:pt x="10041" y="7106"/>
                  </a:cubicBezTo>
                  <a:cubicBezTo>
                    <a:pt x="10508" y="6505"/>
                    <a:pt x="10942" y="5872"/>
                    <a:pt x="11376" y="5271"/>
                  </a:cubicBezTo>
                  <a:cubicBezTo>
                    <a:pt x="11643" y="4904"/>
                    <a:pt x="11909" y="4504"/>
                    <a:pt x="12243" y="4170"/>
                  </a:cubicBezTo>
                  <a:cubicBezTo>
                    <a:pt x="11342" y="2836"/>
                    <a:pt x="10575" y="1435"/>
                    <a:pt x="9941" y="1"/>
                  </a:cubicBezTo>
                  <a:close/>
                </a:path>
              </a:pathLst>
            </a:custGeom>
            <a:solidFill>
              <a:srgbClr val="DB7D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6664922" y="1815176"/>
              <a:ext cx="739025" cy="911478"/>
            </a:xfrm>
            <a:custGeom>
              <a:rect b="b" l="l" r="r" t="t"/>
              <a:pathLst>
                <a:path extrusionOk="0" h="32299" w="26188">
                  <a:moveTo>
                    <a:pt x="12484" y="1"/>
                  </a:moveTo>
                  <a:cubicBezTo>
                    <a:pt x="6153" y="1"/>
                    <a:pt x="1" y="5230"/>
                    <a:pt x="536" y="13997"/>
                  </a:cubicBezTo>
                  <a:cubicBezTo>
                    <a:pt x="536" y="14130"/>
                    <a:pt x="570" y="14264"/>
                    <a:pt x="570" y="14431"/>
                  </a:cubicBezTo>
                  <a:cubicBezTo>
                    <a:pt x="1203" y="21469"/>
                    <a:pt x="3172" y="31509"/>
                    <a:pt x="7041" y="32210"/>
                  </a:cubicBezTo>
                  <a:cubicBezTo>
                    <a:pt x="7380" y="32268"/>
                    <a:pt x="7766" y="32299"/>
                    <a:pt x="8190" y="32299"/>
                  </a:cubicBezTo>
                  <a:cubicBezTo>
                    <a:pt x="12602" y="32299"/>
                    <a:pt x="21166" y="29021"/>
                    <a:pt x="24787" y="20135"/>
                  </a:cubicBezTo>
                  <a:cubicBezTo>
                    <a:pt x="26188" y="16766"/>
                    <a:pt x="25554" y="12096"/>
                    <a:pt x="23619" y="7826"/>
                  </a:cubicBezTo>
                  <a:cubicBezTo>
                    <a:pt x="21199" y="2431"/>
                    <a:pt x="16800" y="1"/>
                    <a:pt x="12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6815589" y="2085750"/>
              <a:ext cx="166639" cy="70522"/>
            </a:xfrm>
            <a:custGeom>
              <a:rect b="b" l="l" r="r" t="t"/>
              <a:pathLst>
                <a:path extrusionOk="0" h="2499" w="5905">
                  <a:moveTo>
                    <a:pt x="2889" y="1"/>
                  </a:moveTo>
                  <a:cubicBezTo>
                    <a:pt x="2233" y="1"/>
                    <a:pt x="1495" y="208"/>
                    <a:pt x="701" y="773"/>
                  </a:cubicBezTo>
                  <a:cubicBezTo>
                    <a:pt x="701" y="773"/>
                    <a:pt x="1" y="1307"/>
                    <a:pt x="835" y="2307"/>
                  </a:cubicBezTo>
                  <a:cubicBezTo>
                    <a:pt x="951" y="2442"/>
                    <a:pt x="1065" y="2498"/>
                    <a:pt x="1185" y="2498"/>
                  </a:cubicBezTo>
                  <a:cubicBezTo>
                    <a:pt x="1760" y="2498"/>
                    <a:pt x="2468" y="1221"/>
                    <a:pt x="4161" y="1221"/>
                  </a:cubicBezTo>
                  <a:cubicBezTo>
                    <a:pt x="4652" y="1221"/>
                    <a:pt x="5227" y="1329"/>
                    <a:pt x="5905" y="1607"/>
                  </a:cubicBezTo>
                  <a:cubicBezTo>
                    <a:pt x="5905" y="1607"/>
                    <a:pt x="4714" y="1"/>
                    <a:pt x="2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6635799" y="2143234"/>
              <a:ext cx="99814" cy="70719"/>
            </a:xfrm>
            <a:custGeom>
              <a:rect b="b" l="l" r="r" t="t"/>
              <a:pathLst>
                <a:path extrusionOk="0" h="2506" w="3537">
                  <a:moveTo>
                    <a:pt x="2220" y="1"/>
                  </a:moveTo>
                  <a:cubicBezTo>
                    <a:pt x="297" y="1"/>
                    <a:pt x="1" y="2505"/>
                    <a:pt x="1" y="2505"/>
                  </a:cubicBezTo>
                  <a:cubicBezTo>
                    <a:pt x="639" y="1611"/>
                    <a:pt x="1254" y="1382"/>
                    <a:pt x="1780" y="1382"/>
                  </a:cubicBezTo>
                  <a:cubicBezTo>
                    <a:pt x="2331" y="1382"/>
                    <a:pt x="2786" y="1633"/>
                    <a:pt x="3070" y="1633"/>
                  </a:cubicBezTo>
                  <a:cubicBezTo>
                    <a:pt x="3223" y="1633"/>
                    <a:pt x="3326" y="1561"/>
                    <a:pt x="3370" y="1338"/>
                  </a:cubicBezTo>
                  <a:cubicBezTo>
                    <a:pt x="3536" y="304"/>
                    <a:pt x="2936" y="104"/>
                    <a:pt x="2936" y="104"/>
                  </a:cubicBezTo>
                  <a:cubicBezTo>
                    <a:pt x="2675" y="33"/>
                    <a:pt x="2437" y="1"/>
                    <a:pt x="2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6727119" y="2196965"/>
              <a:ext cx="94142" cy="239136"/>
            </a:xfrm>
            <a:custGeom>
              <a:rect b="b" l="l" r="r" t="t"/>
              <a:pathLst>
                <a:path extrusionOk="0" fill="none" h="8474" w="3336">
                  <a:moveTo>
                    <a:pt x="1368" y="1"/>
                  </a:moveTo>
                  <a:cubicBezTo>
                    <a:pt x="1368" y="1"/>
                    <a:pt x="0" y="7706"/>
                    <a:pt x="834" y="8107"/>
                  </a:cubicBezTo>
                  <a:cubicBezTo>
                    <a:pt x="1635" y="8474"/>
                    <a:pt x="3336" y="7807"/>
                    <a:pt x="3336" y="7807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6762874" y="2499144"/>
              <a:ext cx="125240" cy="64398"/>
            </a:xfrm>
            <a:custGeom>
              <a:rect b="b" l="l" r="r" t="t"/>
              <a:pathLst>
                <a:path extrusionOk="0" h="2282" w="4438">
                  <a:moveTo>
                    <a:pt x="2836" y="1"/>
                  </a:moveTo>
                  <a:cubicBezTo>
                    <a:pt x="2836" y="1"/>
                    <a:pt x="2469" y="768"/>
                    <a:pt x="2136" y="901"/>
                  </a:cubicBezTo>
                  <a:cubicBezTo>
                    <a:pt x="2095" y="916"/>
                    <a:pt x="2047" y="923"/>
                    <a:pt x="1994" y="923"/>
                  </a:cubicBezTo>
                  <a:cubicBezTo>
                    <a:pt x="1573" y="923"/>
                    <a:pt x="835" y="501"/>
                    <a:pt x="835" y="501"/>
                  </a:cubicBezTo>
                  <a:lnTo>
                    <a:pt x="1" y="1568"/>
                  </a:lnTo>
                  <a:cubicBezTo>
                    <a:pt x="682" y="2088"/>
                    <a:pt x="1304" y="2281"/>
                    <a:pt x="1854" y="2281"/>
                  </a:cubicBezTo>
                  <a:cubicBezTo>
                    <a:pt x="3457" y="2281"/>
                    <a:pt x="4437" y="634"/>
                    <a:pt x="4437" y="63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759121" y="2513819"/>
              <a:ext cx="132211" cy="32199"/>
            </a:xfrm>
            <a:custGeom>
              <a:rect b="b" l="l" r="r" t="t"/>
              <a:pathLst>
                <a:path extrusionOk="0" h="1141" w="4685">
                  <a:moveTo>
                    <a:pt x="4545" y="1"/>
                  </a:moveTo>
                  <a:cubicBezTo>
                    <a:pt x="4532" y="1"/>
                    <a:pt x="4518" y="5"/>
                    <a:pt x="4504" y="14"/>
                  </a:cubicBezTo>
                  <a:cubicBezTo>
                    <a:pt x="4473" y="14"/>
                    <a:pt x="2611" y="972"/>
                    <a:pt x="627" y="972"/>
                  </a:cubicBezTo>
                  <a:cubicBezTo>
                    <a:pt x="452" y="972"/>
                    <a:pt x="276" y="965"/>
                    <a:pt x="100" y="948"/>
                  </a:cubicBezTo>
                  <a:cubicBezTo>
                    <a:pt x="0" y="948"/>
                    <a:pt x="0" y="1082"/>
                    <a:pt x="100" y="1115"/>
                  </a:cubicBezTo>
                  <a:cubicBezTo>
                    <a:pt x="307" y="1132"/>
                    <a:pt x="512" y="1141"/>
                    <a:pt x="714" y="1141"/>
                  </a:cubicBezTo>
                  <a:cubicBezTo>
                    <a:pt x="1295" y="1141"/>
                    <a:pt x="1858" y="1072"/>
                    <a:pt x="2402" y="948"/>
                  </a:cubicBezTo>
                  <a:cubicBezTo>
                    <a:pt x="3169" y="748"/>
                    <a:pt x="3903" y="515"/>
                    <a:pt x="4570" y="181"/>
                  </a:cubicBezTo>
                  <a:cubicBezTo>
                    <a:pt x="4685" y="152"/>
                    <a:pt x="4627" y="1"/>
                    <a:pt x="4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6683801" y="2244431"/>
              <a:ext cx="43346" cy="47240"/>
            </a:xfrm>
            <a:custGeom>
              <a:rect b="b" l="l" r="r" t="t"/>
              <a:pathLst>
                <a:path extrusionOk="0" h="1674" w="1536">
                  <a:moveTo>
                    <a:pt x="744" y="1"/>
                  </a:moveTo>
                  <a:cubicBezTo>
                    <a:pt x="697" y="1"/>
                    <a:pt x="649" y="7"/>
                    <a:pt x="601" y="20"/>
                  </a:cubicBezTo>
                  <a:cubicBezTo>
                    <a:pt x="234" y="87"/>
                    <a:pt x="1" y="520"/>
                    <a:pt x="101" y="987"/>
                  </a:cubicBezTo>
                  <a:cubicBezTo>
                    <a:pt x="217" y="1394"/>
                    <a:pt x="510" y="1674"/>
                    <a:pt x="826" y="1674"/>
                  </a:cubicBezTo>
                  <a:cubicBezTo>
                    <a:pt x="873" y="1674"/>
                    <a:pt x="920" y="1668"/>
                    <a:pt x="968" y="1655"/>
                  </a:cubicBezTo>
                  <a:cubicBezTo>
                    <a:pt x="1335" y="1588"/>
                    <a:pt x="1535" y="1154"/>
                    <a:pt x="1435" y="687"/>
                  </a:cubicBezTo>
                  <a:cubicBezTo>
                    <a:pt x="1348" y="281"/>
                    <a:pt x="1059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6893730" y="2196711"/>
              <a:ext cx="43318" cy="46958"/>
            </a:xfrm>
            <a:custGeom>
              <a:rect b="b" l="l" r="r" t="t"/>
              <a:pathLst>
                <a:path extrusionOk="0" h="1664" w="1535">
                  <a:moveTo>
                    <a:pt x="704" y="1"/>
                  </a:moveTo>
                  <a:cubicBezTo>
                    <a:pt x="670" y="1"/>
                    <a:pt x="635" y="4"/>
                    <a:pt x="601" y="10"/>
                  </a:cubicBezTo>
                  <a:cubicBezTo>
                    <a:pt x="234" y="110"/>
                    <a:pt x="0" y="544"/>
                    <a:pt x="100" y="977"/>
                  </a:cubicBezTo>
                  <a:cubicBezTo>
                    <a:pt x="188" y="1384"/>
                    <a:pt x="502" y="1664"/>
                    <a:pt x="824" y="1664"/>
                  </a:cubicBezTo>
                  <a:cubicBezTo>
                    <a:pt x="872" y="1664"/>
                    <a:pt x="920" y="1657"/>
                    <a:pt x="968" y="1644"/>
                  </a:cubicBezTo>
                  <a:cubicBezTo>
                    <a:pt x="1335" y="1578"/>
                    <a:pt x="1535" y="1144"/>
                    <a:pt x="1435" y="677"/>
                  </a:cubicBezTo>
                  <a:cubicBezTo>
                    <a:pt x="1344" y="284"/>
                    <a:pt x="1034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6885264" y="2181556"/>
              <a:ext cx="106389" cy="27684"/>
            </a:xfrm>
            <a:custGeom>
              <a:rect b="b" l="l" r="r" t="t"/>
              <a:pathLst>
                <a:path extrusionOk="0" h="981" w="3770">
                  <a:moveTo>
                    <a:pt x="1279" y="0"/>
                  </a:moveTo>
                  <a:cubicBezTo>
                    <a:pt x="885" y="0"/>
                    <a:pt x="411" y="174"/>
                    <a:pt x="0" y="814"/>
                  </a:cubicBezTo>
                  <a:cubicBezTo>
                    <a:pt x="0" y="814"/>
                    <a:pt x="390" y="370"/>
                    <a:pt x="1007" y="370"/>
                  </a:cubicBezTo>
                  <a:cubicBezTo>
                    <a:pt x="1362" y="370"/>
                    <a:pt x="1793" y="517"/>
                    <a:pt x="2268" y="981"/>
                  </a:cubicBezTo>
                  <a:lnTo>
                    <a:pt x="3770" y="80"/>
                  </a:lnTo>
                  <a:lnTo>
                    <a:pt x="2102" y="247"/>
                  </a:lnTo>
                  <a:cubicBezTo>
                    <a:pt x="2102" y="247"/>
                    <a:pt x="1747" y="0"/>
                    <a:pt x="1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6625442" y="2231167"/>
              <a:ext cx="105458" cy="40213"/>
            </a:xfrm>
            <a:custGeom>
              <a:rect b="b" l="l" r="r" t="t"/>
              <a:pathLst>
                <a:path extrusionOk="0" h="1425" w="3737">
                  <a:moveTo>
                    <a:pt x="2759" y="0"/>
                  </a:moveTo>
                  <a:cubicBezTo>
                    <a:pt x="1983" y="0"/>
                    <a:pt x="1602" y="690"/>
                    <a:pt x="1602" y="690"/>
                  </a:cubicBezTo>
                  <a:lnTo>
                    <a:pt x="1" y="1291"/>
                  </a:lnTo>
                  <a:lnTo>
                    <a:pt x="1769" y="1424"/>
                  </a:lnTo>
                  <a:cubicBezTo>
                    <a:pt x="2146" y="431"/>
                    <a:pt x="2771" y="230"/>
                    <a:pt x="3216" y="230"/>
                  </a:cubicBezTo>
                  <a:cubicBezTo>
                    <a:pt x="3518" y="230"/>
                    <a:pt x="3737" y="323"/>
                    <a:pt x="3737" y="323"/>
                  </a:cubicBezTo>
                  <a:cubicBezTo>
                    <a:pt x="3361" y="87"/>
                    <a:pt x="3035" y="0"/>
                    <a:pt x="2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6908799" y="2243556"/>
              <a:ext cx="201463" cy="116803"/>
            </a:xfrm>
            <a:custGeom>
              <a:rect b="b" l="l" r="r" t="t"/>
              <a:pathLst>
                <a:path extrusionOk="0" h="4139" w="7139">
                  <a:moveTo>
                    <a:pt x="4398" y="0"/>
                  </a:moveTo>
                  <a:cubicBezTo>
                    <a:pt x="3997" y="0"/>
                    <a:pt x="3570" y="49"/>
                    <a:pt x="3136" y="151"/>
                  </a:cubicBezTo>
                  <a:cubicBezTo>
                    <a:pt x="1301" y="551"/>
                    <a:pt x="0" y="1752"/>
                    <a:pt x="234" y="2820"/>
                  </a:cubicBezTo>
                  <a:cubicBezTo>
                    <a:pt x="437" y="3635"/>
                    <a:pt x="1457" y="4138"/>
                    <a:pt x="2745" y="4138"/>
                  </a:cubicBezTo>
                  <a:cubicBezTo>
                    <a:pt x="3144" y="4138"/>
                    <a:pt x="3569" y="4090"/>
                    <a:pt x="4003" y="3987"/>
                  </a:cubicBezTo>
                  <a:cubicBezTo>
                    <a:pt x="5838" y="3587"/>
                    <a:pt x="7139" y="2386"/>
                    <a:pt x="6905" y="1319"/>
                  </a:cubicBezTo>
                  <a:cubicBezTo>
                    <a:pt x="6727" y="504"/>
                    <a:pt x="5693" y="0"/>
                    <a:pt x="4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6691336" y="2314642"/>
              <a:ext cx="44277" cy="84745"/>
            </a:xfrm>
            <a:custGeom>
              <a:rect b="b" l="l" r="r" t="t"/>
              <a:pathLst>
                <a:path extrusionOk="0" h="3003" w="1569">
                  <a:moveTo>
                    <a:pt x="1" y="1"/>
                  </a:moveTo>
                  <a:cubicBezTo>
                    <a:pt x="234" y="968"/>
                    <a:pt x="267" y="2369"/>
                    <a:pt x="501" y="3003"/>
                  </a:cubicBezTo>
                  <a:cubicBezTo>
                    <a:pt x="1101" y="2469"/>
                    <a:pt x="1568" y="1802"/>
                    <a:pt x="1435" y="1201"/>
                  </a:cubicBezTo>
                  <a:cubicBezTo>
                    <a:pt x="1302" y="634"/>
                    <a:pt x="835" y="16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7320162" y="2112954"/>
              <a:ext cx="247433" cy="282031"/>
            </a:xfrm>
            <a:custGeom>
              <a:rect b="b" l="l" r="r" t="t"/>
              <a:pathLst>
                <a:path extrusionOk="0" h="9994" w="8768">
                  <a:moveTo>
                    <a:pt x="3318" y="0"/>
                  </a:moveTo>
                  <a:cubicBezTo>
                    <a:pt x="3105" y="0"/>
                    <a:pt x="2888" y="14"/>
                    <a:pt x="2669" y="42"/>
                  </a:cubicBezTo>
                  <a:cubicBezTo>
                    <a:pt x="1668" y="143"/>
                    <a:pt x="734" y="543"/>
                    <a:pt x="0" y="1210"/>
                  </a:cubicBezTo>
                  <a:lnTo>
                    <a:pt x="934" y="9416"/>
                  </a:lnTo>
                  <a:cubicBezTo>
                    <a:pt x="1690" y="9811"/>
                    <a:pt x="2488" y="9994"/>
                    <a:pt x="3269" y="9994"/>
                  </a:cubicBezTo>
                  <a:cubicBezTo>
                    <a:pt x="5590" y="9994"/>
                    <a:pt x="7757" y="8376"/>
                    <a:pt x="8206" y="5880"/>
                  </a:cubicBezTo>
                  <a:cubicBezTo>
                    <a:pt x="8767" y="2794"/>
                    <a:pt x="6358" y="0"/>
                    <a:pt x="3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7374740" y="2181923"/>
              <a:ext cx="94170" cy="144035"/>
            </a:xfrm>
            <a:custGeom>
              <a:rect b="b" l="l" r="r" t="t"/>
              <a:pathLst>
                <a:path extrusionOk="0" fill="none" h="5104" w="3337">
                  <a:moveTo>
                    <a:pt x="3337" y="0"/>
                  </a:moveTo>
                  <a:lnTo>
                    <a:pt x="1" y="5104"/>
                  </a:lnTo>
                  <a:lnTo>
                    <a:pt x="2436" y="4337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6687583" y="1803437"/>
              <a:ext cx="726721" cy="753756"/>
            </a:xfrm>
            <a:custGeom>
              <a:rect b="b" l="l" r="r" t="t"/>
              <a:pathLst>
                <a:path extrusionOk="0" h="26710" w="25752">
                  <a:moveTo>
                    <a:pt x="12234" y="1"/>
                  </a:moveTo>
                  <a:cubicBezTo>
                    <a:pt x="6728" y="1"/>
                    <a:pt x="1246" y="3919"/>
                    <a:pt x="0" y="10410"/>
                  </a:cubicBezTo>
                  <a:cubicBezTo>
                    <a:pt x="534" y="10243"/>
                    <a:pt x="3403" y="9176"/>
                    <a:pt x="4370" y="6040"/>
                  </a:cubicBezTo>
                  <a:cubicBezTo>
                    <a:pt x="4370" y="6040"/>
                    <a:pt x="10174" y="11878"/>
                    <a:pt x="18146" y="12078"/>
                  </a:cubicBezTo>
                  <a:lnTo>
                    <a:pt x="18146" y="12111"/>
                  </a:lnTo>
                  <a:lnTo>
                    <a:pt x="21249" y="25021"/>
                  </a:lnTo>
                  <a:cubicBezTo>
                    <a:pt x="21479" y="26026"/>
                    <a:pt x="22376" y="26710"/>
                    <a:pt x="23388" y="26710"/>
                  </a:cubicBezTo>
                  <a:cubicBezTo>
                    <a:pt x="23551" y="26710"/>
                    <a:pt x="23717" y="26692"/>
                    <a:pt x="23884" y="26655"/>
                  </a:cubicBezTo>
                  <a:cubicBezTo>
                    <a:pt x="25051" y="26355"/>
                    <a:pt x="25752" y="25187"/>
                    <a:pt x="25452" y="24020"/>
                  </a:cubicBezTo>
                  <a:lnTo>
                    <a:pt x="22483" y="11644"/>
                  </a:lnTo>
                  <a:cubicBezTo>
                    <a:pt x="23083" y="11477"/>
                    <a:pt x="23717" y="11311"/>
                    <a:pt x="24284" y="11077"/>
                  </a:cubicBezTo>
                  <a:cubicBezTo>
                    <a:pt x="23951" y="9876"/>
                    <a:pt x="23550" y="8675"/>
                    <a:pt x="23050" y="7541"/>
                  </a:cubicBezTo>
                  <a:cubicBezTo>
                    <a:pt x="20703" y="2311"/>
                    <a:pt x="16462" y="1"/>
                    <a:pt x="12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6911621" y="2615862"/>
              <a:ext cx="1866697" cy="2374092"/>
            </a:xfrm>
            <a:custGeom>
              <a:rect b="b" l="l" r="r" t="t"/>
              <a:pathLst>
                <a:path extrusionOk="0" h="84128" w="66148">
                  <a:moveTo>
                    <a:pt x="15311" y="1"/>
                  </a:moveTo>
                  <a:cubicBezTo>
                    <a:pt x="15011" y="435"/>
                    <a:pt x="14711" y="868"/>
                    <a:pt x="14444" y="1302"/>
                  </a:cubicBezTo>
                  <a:cubicBezTo>
                    <a:pt x="13943" y="2036"/>
                    <a:pt x="13476" y="2736"/>
                    <a:pt x="12909" y="3437"/>
                  </a:cubicBezTo>
                  <a:cubicBezTo>
                    <a:pt x="11041" y="5672"/>
                    <a:pt x="8773" y="7573"/>
                    <a:pt x="6205" y="9007"/>
                  </a:cubicBezTo>
                  <a:cubicBezTo>
                    <a:pt x="8406" y="15445"/>
                    <a:pt x="7305" y="22283"/>
                    <a:pt x="2869" y="33391"/>
                  </a:cubicBezTo>
                  <a:cubicBezTo>
                    <a:pt x="0" y="40530"/>
                    <a:pt x="4870" y="47368"/>
                    <a:pt x="10674" y="52505"/>
                  </a:cubicBezTo>
                  <a:lnTo>
                    <a:pt x="12809" y="84094"/>
                  </a:lnTo>
                  <a:lnTo>
                    <a:pt x="66147" y="84128"/>
                  </a:lnTo>
                  <a:cubicBezTo>
                    <a:pt x="64480" y="75889"/>
                    <a:pt x="60110" y="61011"/>
                    <a:pt x="59409" y="59877"/>
                  </a:cubicBezTo>
                  <a:cubicBezTo>
                    <a:pt x="45232" y="20749"/>
                    <a:pt x="21716" y="5471"/>
                    <a:pt x="17546" y="3003"/>
                  </a:cubicBezTo>
                  <a:cubicBezTo>
                    <a:pt x="16679" y="1936"/>
                    <a:pt x="15945" y="935"/>
                    <a:pt x="15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7065985" y="2596560"/>
              <a:ext cx="345497" cy="434475"/>
            </a:xfrm>
            <a:custGeom>
              <a:rect b="b" l="l" r="r" t="t"/>
              <a:pathLst>
                <a:path extrusionOk="0" h="15396" w="12243">
                  <a:moveTo>
                    <a:pt x="10131" y="0"/>
                  </a:moveTo>
                  <a:cubicBezTo>
                    <a:pt x="9917" y="0"/>
                    <a:pt x="9697" y="55"/>
                    <a:pt x="9474" y="185"/>
                  </a:cubicBezTo>
                  <a:cubicBezTo>
                    <a:pt x="9474" y="185"/>
                    <a:pt x="3637" y="7423"/>
                    <a:pt x="1" y="8624"/>
                  </a:cubicBezTo>
                  <a:lnTo>
                    <a:pt x="868" y="15395"/>
                  </a:lnTo>
                  <a:cubicBezTo>
                    <a:pt x="868" y="15395"/>
                    <a:pt x="9975" y="8991"/>
                    <a:pt x="12243" y="1619"/>
                  </a:cubicBezTo>
                  <a:cubicBezTo>
                    <a:pt x="12243" y="1619"/>
                    <a:pt x="11291" y="0"/>
                    <a:pt x="10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5771646" y="969479"/>
              <a:ext cx="689104" cy="2869212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5747180" y="899945"/>
              <a:ext cx="770039" cy="2919077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5944861" y="2932773"/>
              <a:ext cx="444465" cy="225337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5834718" y="2747367"/>
              <a:ext cx="561126" cy="275201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5801785" y="2584482"/>
              <a:ext cx="518796" cy="264873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5859185" y="2455178"/>
              <a:ext cx="335874" cy="176714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6112403" y="2739353"/>
              <a:ext cx="294899" cy="152360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6048400" y="2574266"/>
              <a:ext cx="286123" cy="152727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6018289" y="2445921"/>
              <a:ext cx="189018" cy="105966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6155720" y="2920723"/>
              <a:ext cx="249493" cy="132888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5842845" y="2064246"/>
              <a:ext cx="421155" cy="214641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5820890" y="1865944"/>
              <a:ext cx="557966" cy="284937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896209" y="1696483"/>
              <a:ext cx="534402" cy="272718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016709" y="1570368"/>
              <a:ext cx="387489" cy="200221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6001555" y="1561083"/>
              <a:ext cx="234198" cy="126651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5888364" y="1690387"/>
              <a:ext cx="279632" cy="149848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5810449" y="1860723"/>
              <a:ext cx="258693" cy="139548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5835649" y="2058461"/>
              <a:ext cx="227848" cy="123491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5925304" y="3433480"/>
              <a:ext cx="397394" cy="118214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5807345" y="3606864"/>
              <a:ext cx="572810" cy="155690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5971500" y="1225265"/>
              <a:ext cx="422453" cy="9631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5865167" y="999364"/>
              <a:ext cx="596543" cy="134892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6211878" y="993777"/>
              <a:ext cx="257366" cy="76504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6174233" y="1218634"/>
              <a:ext cx="227933" cy="69111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5907046" y="3423857"/>
              <a:ext cx="226155" cy="79891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794053" y="3599894"/>
              <a:ext cx="310900" cy="101536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381650" y="3554403"/>
              <a:ext cx="87567" cy="65922"/>
            </a:xfrm>
            <a:custGeom>
              <a:rect b="b" l="l" r="r" t="t"/>
              <a:pathLst>
                <a:path extrusionOk="0" h="2336" w="3103">
                  <a:moveTo>
                    <a:pt x="0" y="0"/>
                  </a:moveTo>
                  <a:lnTo>
                    <a:pt x="1935" y="2335"/>
                  </a:lnTo>
                  <a:cubicBezTo>
                    <a:pt x="1935" y="2335"/>
                    <a:pt x="3102" y="1534"/>
                    <a:pt x="3036" y="1168"/>
                  </a:cubicBezTo>
                  <a:cubicBezTo>
                    <a:pt x="2969" y="80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B7D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6257369" y="3452331"/>
              <a:ext cx="494245" cy="504037"/>
            </a:xfrm>
            <a:custGeom>
              <a:rect b="b" l="l" r="r" t="t"/>
              <a:pathLst>
                <a:path extrusionOk="0" h="17861" w="17514">
                  <a:moveTo>
                    <a:pt x="1269" y="0"/>
                  </a:moveTo>
                  <a:cubicBezTo>
                    <a:pt x="1123" y="0"/>
                    <a:pt x="984" y="43"/>
                    <a:pt x="868" y="148"/>
                  </a:cubicBezTo>
                  <a:cubicBezTo>
                    <a:pt x="568" y="448"/>
                    <a:pt x="735" y="882"/>
                    <a:pt x="835" y="1182"/>
                  </a:cubicBezTo>
                  <a:cubicBezTo>
                    <a:pt x="1235" y="2116"/>
                    <a:pt x="1736" y="3017"/>
                    <a:pt x="2269" y="3884"/>
                  </a:cubicBezTo>
                  <a:cubicBezTo>
                    <a:pt x="2136" y="3917"/>
                    <a:pt x="2002" y="4017"/>
                    <a:pt x="1902" y="4151"/>
                  </a:cubicBezTo>
                  <a:cubicBezTo>
                    <a:pt x="1836" y="4351"/>
                    <a:pt x="1802" y="4551"/>
                    <a:pt x="1869" y="4751"/>
                  </a:cubicBezTo>
                  <a:cubicBezTo>
                    <a:pt x="1769" y="4785"/>
                    <a:pt x="1635" y="4818"/>
                    <a:pt x="1502" y="4885"/>
                  </a:cubicBezTo>
                  <a:cubicBezTo>
                    <a:pt x="1202" y="5051"/>
                    <a:pt x="1002" y="5352"/>
                    <a:pt x="902" y="5685"/>
                  </a:cubicBezTo>
                  <a:cubicBezTo>
                    <a:pt x="868" y="5885"/>
                    <a:pt x="868" y="6052"/>
                    <a:pt x="868" y="6252"/>
                  </a:cubicBezTo>
                  <a:cubicBezTo>
                    <a:pt x="902" y="6319"/>
                    <a:pt x="902" y="6419"/>
                    <a:pt x="868" y="6519"/>
                  </a:cubicBezTo>
                  <a:cubicBezTo>
                    <a:pt x="802" y="6552"/>
                    <a:pt x="735" y="6586"/>
                    <a:pt x="635" y="6619"/>
                  </a:cubicBezTo>
                  <a:cubicBezTo>
                    <a:pt x="368" y="6753"/>
                    <a:pt x="134" y="7019"/>
                    <a:pt x="68" y="7353"/>
                  </a:cubicBezTo>
                  <a:cubicBezTo>
                    <a:pt x="1" y="7687"/>
                    <a:pt x="68" y="8054"/>
                    <a:pt x="234" y="8387"/>
                  </a:cubicBezTo>
                  <a:cubicBezTo>
                    <a:pt x="535" y="9021"/>
                    <a:pt x="968" y="9621"/>
                    <a:pt x="1469" y="10088"/>
                  </a:cubicBezTo>
                  <a:cubicBezTo>
                    <a:pt x="1969" y="10589"/>
                    <a:pt x="2536" y="11056"/>
                    <a:pt x="3103" y="11456"/>
                  </a:cubicBezTo>
                  <a:cubicBezTo>
                    <a:pt x="4404" y="12290"/>
                    <a:pt x="5772" y="13057"/>
                    <a:pt x="7173" y="13691"/>
                  </a:cubicBezTo>
                  <a:cubicBezTo>
                    <a:pt x="7440" y="13824"/>
                    <a:pt x="7706" y="13958"/>
                    <a:pt x="8007" y="14091"/>
                  </a:cubicBezTo>
                  <a:cubicBezTo>
                    <a:pt x="10208" y="15792"/>
                    <a:pt x="13177" y="17861"/>
                    <a:pt x="13177" y="17861"/>
                  </a:cubicBezTo>
                  <a:lnTo>
                    <a:pt x="17513" y="13090"/>
                  </a:lnTo>
                  <a:lnTo>
                    <a:pt x="11643" y="10822"/>
                  </a:lnTo>
                  <a:cubicBezTo>
                    <a:pt x="11643" y="10689"/>
                    <a:pt x="11609" y="10555"/>
                    <a:pt x="11609" y="10389"/>
                  </a:cubicBezTo>
                  <a:cubicBezTo>
                    <a:pt x="11576" y="9855"/>
                    <a:pt x="11509" y="9288"/>
                    <a:pt x="11442" y="8721"/>
                  </a:cubicBezTo>
                  <a:cubicBezTo>
                    <a:pt x="11342" y="7620"/>
                    <a:pt x="11209" y="6519"/>
                    <a:pt x="11042" y="5385"/>
                  </a:cubicBezTo>
                  <a:cubicBezTo>
                    <a:pt x="10942" y="4851"/>
                    <a:pt x="10875" y="4284"/>
                    <a:pt x="10775" y="3717"/>
                  </a:cubicBezTo>
                  <a:cubicBezTo>
                    <a:pt x="10709" y="3450"/>
                    <a:pt x="10675" y="3183"/>
                    <a:pt x="10642" y="2883"/>
                  </a:cubicBezTo>
                  <a:cubicBezTo>
                    <a:pt x="10609" y="2750"/>
                    <a:pt x="10575" y="2616"/>
                    <a:pt x="10542" y="2483"/>
                  </a:cubicBezTo>
                  <a:cubicBezTo>
                    <a:pt x="10542" y="2383"/>
                    <a:pt x="10475" y="2316"/>
                    <a:pt x="10408" y="2249"/>
                  </a:cubicBezTo>
                  <a:cubicBezTo>
                    <a:pt x="10338" y="2226"/>
                    <a:pt x="10267" y="2215"/>
                    <a:pt x="10197" y="2215"/>
                  </a:cubicBezTo>
                  <a:cubicBezTo>
                    <a:pt x="10071" y="2215"/>
                    <a:pt x="9949" y="2251"/>
                    <a:pt x="9841" y="2316"/>
                  </a:cubicBezTo>
                  <a:cubicBezTo>
                    <a:pt x="9641" y="2416"/>
                    <a:pt x="9508" y="2583"/>
                    <a:pt x="9408" y="2783"/>
                  </a:cubicBezTo>
                  <a:cubicBezTo>
                    <a:pt x="9174" y="3217"/>
                    <a:pt x="9007" y="3684"/>
                    <a:pt x="8941" y="4151"/>
                  </a:cubicBezTo>
                  <a:cubicBezTo>
                    <a:pt x="8741" y="5218"/>
                    <a:pt x="8607" y="6286"/>
                    <a:pt x="8474" y="7353"/>
                  </a:cubicBezTo>
                  <a:lnTo>
                    <a:pt x="8274" y="7253"/>
                  </a:lnTo>
                  <a:cubicBezTo>
                    <a:pt x="7406" y="6719"/>
                    <a:pt x="6606" y="6085"/>
                    <a:pt x="5939" y="5352"/>
                  </a:cubicBezTo>
                  <a:cubicBezTo>
                    <a:pt x="5238" y="4551"/>
                    <a:pt x="4571" y="3717"/>
                    <a:pt x="4004" y="2850"/>
                  </a:cubicBezTo>
                  <a:cubicBezTo>
                    <a:pt x="3670" y="2416"/>
                    <a:pt x="3370" y="1949"/>
                    <a:pt x="3070" y="1516"/>
                  </a:cubicBezTo>
                  <a:cubicBezTo>
                    <a:pt x="2803" y="1082"/>
                    <a:pt x="2503" y="715"/>
                    <a:pt x="2136" y="381"/>
                  </a:cubicBezTo>
                  <a:cubicBezTo>
                    <a:pt x="1930" y="199"/>
                    <a:pt x="1584" y="0"/>
                    <a:pt x="1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6322331" y="3562869"/>
              <a:ext cx="47099" cy="79101"/>
            </a:xfrm>
            <a:custGeom>
              <a:rect b="b" l="l" r="r" t="t"/>
              <a:pathLst>
                <a:path extrusionOk="0" fill="none" h="2803" w="1669">
                  <a:moveTo>
                    <a:pt x="1" y="0"/>
                  </a:moveTo>
                  <a:lnTo>
                    <a:pt x="1668" y="2802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6311043" y="3587336"/>
              <a:ext cx="21673" cy="79101"/>
            </a:xfrm>
            <a:custGeom>
              <a:rect b="b" l="l" r="r" t="t"/>
              <a:pathLst>
                <a:path extrusionOk="0" fill="none" h="2803" w="768">
                  <a:moveTo>
                    <a:pt x="0" y="1"/>
                  </a:moveTo>
                  <a:cubicBezTo>
                    <a:pt x="0" y="968"/>
                    <a:pt x="267" y="1935"/>
                    <a:pt x="768" y="2803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6281864" y="3636297"/>
              <a:ext cx="27317" cy="64031"/>
            </a:xfrm>
            <a:custGeom>
              <a:rect b="b" l="l" r="r" t="t"/>
              <a:pathLst>
                <a:path extrusionOk="0" fill="none" h="2269" w="968">
                  <a:moveTo>
                    <a:pt x="0" y="0"/>
                  </a:moveTo>
                  <a:cubicBezTo>
                    <a:pt x="0" y="0"/>
                    <a:pt x="234" y="1568"/>
                    <a:pt x="968" y="2268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6539795" y="2939405"/>
              <a:ext cx="1589350" cy="1693087"/>
            </a:xfrm>
            <a:custGeom>
              <a:rect b="b" l="l" r="r" t="t"/>
              <a:pathLst>
                <a:path extrusionOk="0" h="59996" w="56320">
                  <a:moveTo>
                    <a:pt x="35028" y="0"/>
                  </a:moveTo>
                  <a:cubicBezTo>
                    <a:pt x="31957" y="0"/>
                    <a:pt x="28914" y="1895"/>
                    <a:pt x="28154" y="5481"/>
                  </a:cubicBezTo>
                  <a:cubicBezTo>
                    <a:pt x="27820" y="7283"/>
                    <a:pt x="27753" y="9151"/>
                    <a:pt x="28053" y="10952"/>
                  </a:cubicBezTo>
                  <a:cubicBezTo>
                    <a:pt x="29755" y="24362"/>
                    <a:pt x="35959" y="45577"/>
                    <a:pt x="35959" y="45577"/>
                  </a:cubicBezTo>
                  <a:lnTo>
                    <a:pt x="4003" y="29632"/>
                  </a:lnTo>
                  <a:lnTo>
                    <a:pt x="0" y="34636"/>
                  </a:lnTo>
                  <a:cubicBezTo>
                    <a:pt x="0" y="34636"/>
                    <a:pt x="33591" y="59787"/>
                    <a:pt x="36726" y="59787"/>
                  </a:cubicBezTo>
                  <a:cubicBezTo>
                    <a:pt x="37052" y="59787"/>
                    <a:pt x="38438" y="59996"/>
                    <a:pt x="40296" y="59996"/>
                  </a:cubicBezTo>
                  <a:cubicBezTo>
                    <a:pt x="46047" y="59996"/>
                    <a:pt x="56319" y="57995"/>
                    <a:pt x="53672" y="41607"/>
                  </a:cubicBezTo>
                  <a:cubicBezTo>
                    <a:pt x="51370" y="27030"/>
                    <a:pt x="45232" y="12220"/>
                    <a:pt x="41496" y="4147"/>
                  </a:cubicBezTo>
                  <a:cubicBezTo>
                    <a:pt x="40216" y="1342"/>
                    <a:pt x="37612" y="0"/>
                    <a:pt x="35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7096124" y="2883219"/>
              <a:ext cx="1014791" cy="1764089"/>
            </a:xfrm>
            <a:custGeom>
              <a:rect b="b" l="l" r="r" t="t"/>
              <a:pathLst>
                <a:path extrusionOk="0" fill="none" h="62512" w="35960">
                  <a:moveTo>
                    <a:pt x="0" y="39462"/>
                  </a:moveTo>
                  <a:lnTo>
                    <a:pt x="16245" y="47568"/>
                  </a:lnTo>
                  <a:cubicBezTo>
                    <a:pt x="16245" y="47568"/>
                    <a:pt x="10041" y="26353"/>
                    <a:pt x="8339" y="12976"/>
                  </a:cubicBezTo>
                  <a:cubicBezTo>
                    <a:pt x="8073" y="11142"/>
                    <a:pt x="8106" y="9307"/>
                    <a:pt x="8473" y="7506"/>
                  </a:cubicBezTo>
                  <a:cubicBezTo>
                    <a:pt x="9874" y="901"/>
                    <a:pt x="18980" y="0"/>
                    <a:pt x="21816" y="6138"/>
                  </a:cubicBezTo>
                  <a:cubicBezTo>
                    <a:pt x="25518" y="14244"/>
                    <a:pt x="31656" y="29054"/>
                    <a:pt x="33991" y="43665"/>
                  </a:cubicBezTo>
                  <a:cubicBezTo>
                    <a:pt x="35959" y="55840"/>
                    <a:pt x="30789" y="60077"/>
                    <a:pt x="25618" y="61444"/>
                  </a:cubicBezTo>
                  <a:cubicBezTo>
                    <a:pt x="21415" y="62512"/>
                    <a:pt x="16946" y="61811"/>
                    <a:pt x="13243" y="59510"/>
                  </a:cubicBezTo>
                  <a:lnTo>
                    <a:pt x="4570" y="54172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9"/>
          <p:cNvSpPr txBox="1"/>
          <p:nvPr>
            <p:ph type="title"/>
          </p:nvPr>
        </p:nvSpPr>
        <p:spPr>
          <a:xfrm>
            <a:off x="5658269" y="757068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Estudio</a:t>
            </a:r>
            <a:endParaRPr/>
          </a:p>
        </p:txBody>
      </p:sp>
      <p:sp>
        <p:nvSpPr>
          <p:cNvPr id="635" name="Google Shape;635;p29"/>
          <p:cNvSpPr txBox="1"/>
          <p:nvPr>
            <p:ph idx="2" type="title"/>
          </p:nvPr>
        </p:nvSpPr>
        <p:spPr>
          <a:xfrm>
            <a:off x="669143" y="2439560"/>
            <a:ext cx="3071893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 sz="1600"/>
              <a:t>Diferencias genéticas entre especies</a:t>
            </a:r>
            <a:endParaRPr/>
          </a:p>
        </p:txBody>
      </p:sp>
      <p:sp>
        <p:nvSpPr>
          <p:cNvPr id="636" name="Google Shape;636;p29"/>
          <p:cNvSpPr txBox="1"/>
          <p:nvPr>
            <p:ph idx="1" type="subTitle"/>
          </p:nvPr>
        </p:nvSpPr>
        <p:spPr>
          <a:xfrm>
            <a:off x="2486879" y="2930692"/>
            <a:ext cx="2364331" cy="12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Diferencias en el comportamiento, morfología y fisiología</a:t>
            </a:r>
            <a:endParaRPr/>
          </a:p>
        </p:txBody>
      </p:sp>
      <p:sp>
        <p:nvSpPr>
          <p:cNvPr id="637" name="Google Shape;637;p29"/>
          <p:cNvSpPr txBox="1"/>
          <p:nvPr>
            <p:ph idx="3" type="subTitle"/>
          </p:nvPr>
        </p:nvSpPr>
        <p:spPr>
          <a:xfrm>
            <a:off x="5145731" y="1429241"/>
            <a:ext cx="3530677" cy="12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Mamuts (</a:t>
            </a:r>
            <a:r>
              <a:rPr i="1" lang="es"/>
              <a:t>Mammuthus primigenius</a:t>
            </a:r>
            <a:r>
              <a:rPr lang="es"/>
              <a:t>) con los elefantes actuales; africano, </a:t>
            </a:r>
            <a:r>
              <a:rPr i="1" lang="es"/>
              <a:t>Loxodonta africana</a:t>
            </a:r>
            <a:r>
              <a:rPr lang="es"/>
              <a:t>, uno indio </a:t>
            </a:r>
            <a:r>
              <a:rPr i="1" lang="es"/>
              <a:t>Elephas maximus</a:t>
            </a:r>
            <a:r>
              <a:rPr lang="es"/>
              <a:t> y la musaraña </a:t>
            </a:r>
            <a:r>
              <a:rPr i="1" lang="es"/>
              <a:t>Elephantulus sp. VB001</a:t>
            </a:r>
            <a:endParaRPr i="1"/>
          </a:p>
        </p:txBody>
      </p:sp>
      <p:grpSp>
        <p:nvGrpSpPr>
          <p:cNvPr id="638" name="Google Shape;638;p29"/>
          <p:cNvGrpSpPr/>
          <p:nvPr/>
        </p:nvGrpSpPr>
        <p:grpSpPr>
          <a:xfrm rot="10800000">
            <a:off x="572093" y="506163"/>
            <a:ext cx="2937801" cy="1967202"/>
            <a:chOff x="5205796" y="2604183"/>
            <a:chExt cx="2804584" cy="1877997"/>
          </a:xfrm>
        </p:grpSpPr>
        <p:sp>
          <p:nvSpPr>
            <p:cNvPr id="639" name="Google Shape;639;p29"/>
            <p:cNvSpPr/>
            <p:nvPr/>
          </p:nvSpPr>
          <p:spPr>
            <a:xfrm rot="-3799419">
              <a:off x="5546982" y="2697696"/>
              <a:ext cx="400628" cy="310240"/>
            </a:xfrm>
            <a:custGeom>
              <a:rect b="b" l="l" r="r" t="t"/>
              <a:pathLst>
                <a:path extrusionOk="0" h="24500" w="31638">
                  <a:moveTo>
                    <a:pt x="11092" y="0"/>
                  </a:moveTo>
                  <a:lnTo>
                    <a:pt x="0" y="5691"/>
                  </a:lnTo>
                  <a:cubicBezTo>
                    <a:pt x="0" y="5691"/>
                    <a:pt x="23487" y="16301"/>
                    <a:pt x="26573" y="24500"/>
                  </a:cubicBezTo>
                  <a:lnTo>
                    <a:pt x="31637" y="15915"/>
                  </a:lnTo>
                  <a:lnTo>
                    <a:pt x="28213" y="11382"/>
                  </a:lnTo>
                  <a:lnTo>
                    <a:pt x="110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 rot="-3799419">
              <a:off x="7296104" y="4073172"/>
              <a:ext cx="365818" cy="338960"/>
            </a:xfrm>
            <a:custGeom>
              <a:rect b="b" l="l" r="r" t="t"/>
              <a:pathLst>
                <a:path extrusionOk="0" h="26768" w="28889">
                  <a:moveTo>
                    <a:pt x="5885" y="1"/>
                  </a:moveTo>
                  <a:lnTo>
                    <a:pt x="1" y="6656"/>
                  </a:lnTo>
                  <a:lnTo>
                    <a:pt x="2702" y="12347"/>
                  </a:lnTo>
                  <a:cubicBezTo>
                    <a:pt x="6078" y="16639"/>
                    <a:pt x="11190" y="21559"/>
                    <a:pt x="16929" y="26767"/>
                  </a:cubicBezTo>
                  <a:lnTo>
                    <a:pt x="28889" y="23054"/>
                  </a:lnTo>
                  <a:cubicBezTo>
                    <a:pt x="28889" y="23054"/>
                    <a:pt x="7524" y="8585"/>
                    <a:pt x="5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9"/>
            <p:cNvSpPr/>
            <p:nvPr/>
          </p:nvSpPr>
          <p:spPr>
            <a:xfrm rot="-3799419">
              <a:off x="5592996" y="2825533"/>
              <a:ext cx="931937" cy="848894"/>
            </a:xfrm>
            <a:custGeom>
              <a:rect b="b" l="l" r="r" t="t"/>
              <a:pathLst>
                <a:path extrusionOk="0" h="67038" w="73596">
                  <a:moveTo>
                    <a:pt x="6270" y="1"/>
                  </a:moveTo>
                  <a:cubicBezTo>
                    <a:pt x="6270" y="1"/>
                    <a:pt x="0" y="4968"/>
                    <a:pt x="2364" y="14373"/>
                  </a:cubicBezTo>
                  <a:cubicBezTo>
                    <a:pt x="4727" y="23826"/>
                    <a:pt x="11864" y="26430"/>
                    <a:pt x="16832" y="30047"/>
                  </a:cubicBezTo>
                  <a:cubicBezTo>
                    <a:pt x="21462" y="33375"/>
                    <a:pt x="48951" y="46493"/>
                    <a:pt x="58645" y="53148"/>
                  </a:cubicBezTo>
                  <a:cubicBezTo>
                    <a:pt x="68338" y="59852"/>
                    <a:pt x="65204" y="67038"/>
                    <a:pt x="65204" y="67038"/>
                  </a:cubicBezTo>
                  <a:cubicBezTo>
                    <a:pt x="65204" y="67038"/>
                    <a:pt x="73595" y="58742"/>
                    <a:pt x="69978" y="49290"/>
                  </a:cubicBezTo>
                  <a:cubicBezTo>
                    <a:pt x="66361" y="39837"/>
                    <a:pt x="24018" y="24356"/>
                    <a:pt x="13311" y="14132"/>
                  </a:cubicBezTo>
                  <a:cubicBezTo>
                    <a:pt x="9356" y="10418"/>
                    <a:pt x="6849" y="5402"/>
                    <a:pt x="6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9"/>
            <p:cNvSpPr/>
            <p:nvPr/>
          </p:nvSpPr>
          <p:spPr>
            <a:xfrm rot="-3799419">
              <a:off x="6159159" y="3110301"/>
              <a:ext cx="931937" cy="848273"/>
            </a:xfrm>
            <a:custGeom>
              <a:rect b="b" l="l" r="r" t="t"/>
              <a:pathLst>
                <a:path extrusionOk="0" h="66989" w="73596">
                  <a:moveTo>
                    <a:pt x="6270" y="0"/>
                  </a:moveTo>
                  <a:cubicBezTo>
                    <a:pt x="6270" y="0"/>
                    <a:pt x="0" y="4920"/>
                    <a:pt x="2364" y="14324"/>
                  </a:cubicBezTo>
                  <a:cubicBezTo>
                    <a:pt x="4678" y="23729"/>
                    <a:pt x="11864" y="26333"/>
                    <a:pt x="16832" y="29950"/>
                  </a:cubicBezTo>
                  <a:cubicBezTo>
                    <a:pt x="21462" y="33326"/>
                    <a:pt x="48951" y="46444"/>
                    <a:pt x="58645" y="53148"/>
                  </a:cubicBezTo>
                  <a:cubicBezTo>
                    <a:pt x="68338" y="59803"/>
                    <a:pt x="65204" y="66989"/>
                    <a:pt x="65204" y="66989"/>
                  </a:cubicBezTo>
                  <a:cubicBezTo>
                    <a:pt x="65204" y="66989"/>
                    <a:pt x="73595" y="58694"/>
                    <a:pt x="69978" y="49241"/>
                  </a:cubicBezTo>
                  <a:cubicBezTo>
                    <a:pt x="66361" y="39788"/>
                    <a:pt x="24018" y="24356"/>
                    <a:pt x="13311" y="14083"/>
                  </a:cubicBezTo>
                  <a:cubicBezTo>
                    <a:pt x="9356" y="10369"/>
                    <a:pt x="6849" y="5354"/>
                    <a:pt x="6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9"/>
            <p:cNvSpPr/>
            <p:nvPr/>
          </p:nvSpPr>
          <p:spPr>
            <a:xfrm rot="-3799419">
              <a:off x="6706789" y="3372836"/>
              <a:ext cx="931937" cy="848894"/>
            </a:xfrm>
            <a:custGeom>
              <a:rect b="b" l="l" r="r" t="t"/>
              <a:pathLst>
                <a:path extrusionOk="0" h="67038" w="73596">
                  <a:moveTo>
                    <a:pt x="6270" y="1"/>
                  </a:moveTo>
                  <a:cubicBezTo>
                    <a:pt x="6270" y="1"/>
                    <a:pt x="1" y="4968"/>
                    <a:pt x="2364" y="14421"/>
                  </a:cubicBezTo>
                  <a:cubicBezTo>
                    <a:pt x="4727" y="23826"/>
                    <a:pt x="11864" y="26382"/>
                    <a:pt x="16832" y="29999"/>
                  </a:cubicBezTo>
                  <a:cubicBezTo>
                    <a:pt x="21462" y="33375"/>
                    <a:pt x="48951" y="46589"/>
                    <a:pt x="58645" y="53196"/>
                  </a:cubicBezTo>
                  <a:cubicBezTo>
                    <a:pt x="68338" y="59852"/>
                    <a:pt x="65204" y="67038"/>
                    <a:pt x="65204" y="67038"/>
                  </a:cubicBezTo>
                  <a:cubicBezTo>
                    <a:pt x="65204" y="67038"/>
                    <a:pt x="73595" y="58694"/>
                    <a:pt x="69978" y="49290"/>
                  </a:cubicBezTo>
                  <a:cubicBezTo>
                    <a:pt x="66361" y="39837"/>
                    <a:pt x="24018" y="24356"/>
                    <a:pt x="13311" y="14132"/>
                  </a:cubicBezTo>
                  <a:cubicBezTo>
                    <a:pt x="9357" y="10418"/>
                    <a:pt x="6849" y="5402"/>
                    <a:pt x="6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9"/>
            <p:cNvSpPr/>
            <p:nvPr/>
          </p:nvSpPr>
          <p:spPr>
            <a:xfrm rot="-3799419">
              <a:off x="6772658" y="3736195"/>
              <a:ext cx="533766" cy="58034"/>
            </a:xfrm>
            <a:custGeom>
              <a:rect b="b" l="l" r="r" t="t"/>
              <a:pathLst>
                <a:path extrusionOk="0" h="4583" w="42152">
                  <a:moveTo>
                    <a:pt x="1737" y="1"/>
                  </a:moveTo>
                  <a:cubicBezTo>
                    <a:pt x="773" y="1"/>
                    <a:pt x="1" y="821"/>
                    <a:pt x="1" y="1785"/>
                  </a:cubicBezTo>
                  <a:lnTo>
                    <a:pt x="1" y="2846"/>
                  </a:lnTo>
                  <a:cubicBezTo>
                    <a:pt x="1" y="3811"/>
                    <a:pt x="773" y="4582"/>
                    <a:pt x="1737" y="4582"/>
                  </a:cubicBezTo>
                  <a:lnTo>
                    <a:pt x="40415" y="4582"/>
                  </a:lnTo>
                  <a:cubicBezTo>
                    <a:pt x="41380" y="4582"/>
                    <a:pt x="42152" y="3811"/>
                    <a:pt x="42152" y="2846"/>
                  </a:cubicBezTo>
                  <a:lnTo>
                    <a:pt x="42152" y="1785"/>
                  </a:lnTo>
                  <a:cubicBezTo>
                    <a:pt x="42152" y="821"/>
                    <a:pt x="41380" y="1"/>
                    <a:pt x="40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9"/>
            <p:cNvSpPr/>
            <p:nvPr/>
          </p:nvSpPr>
          <p:spPr>
            <a:xfrm rot="-3799419">
              <a:off x="6499506" y="3674123"/>
              <a:ext cx="831774" cy="57426"/>
            </a:xfrm>
            <a:custGeom>
              <a:rect b="b" l="l" r="r" t="t"/>
              <a:pathLst>
                <a:path extrusionOk="0" h="4535" w="65686">
                  <a:moveTo>
                    <a:pt x="1785" y="1"/>
                  </a:moveTo>
                  <a:cubicBezTo>
                    <a:pt x="772" y="1"/>
                    <a:pt x="1" y="773"/>
                    <a:pt x="1" y="1737"/>
                  </a:cubicBezTo>
                  <a:lnTo>
                    <a:pt x="1" y="2798"/>
                  </a:lnTo>
                  <a:cubicBezTo>
                    <a:pt x="1" y="3763"/>
                    <a:pt x="772" y="4534"/>
                    <a:pt x="1785" y="4534"/>
                  </a:cubicBezTo>
                  <a:lnTo>
                    <a:pt x="63950" y="4534"/>
                  </a:lnTo>
                  <a:cubicBezTo>
                    <a:pt x="64914" y="4534"/>
                    <a:pt x="65686" y="3763"/>
                    <a:pt x="65686" y="2798"/>
                  </a:cubicBezTo>
                  <a:lnTo>
                    <a:pt x="65686" y="1737"/>
                  </a:lnTo>
                  <a:cubicBezTo>
                    <a:pt x="65686" y="773"/>
                    <a:pt x="64914" y="1"/>
                    <a:pt x="63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9"/>
            <p:cNvSpPr/>
            <p:nvPr/>
          </p:nvSpPr>
          <p:spPr>
            <a:xfrm rot="-3799419">
              <a:off x="6440606" y="3651861"/>
              <a:ext cx="696205" cy="58034"/>
            </a:xfrm>
            <a:custGeom>
              <a:rect b="b" l="l" r="r" t="t"/>
              <a:pathLst>
                <a:path extrusionOk="0" h="4583" w="54980">
                  <a:moveTo>
                    <a:pt x="1785" y="1"/>
                  </a:moveTo>
                  <a:cubicBezTo>
                    <a:pt x="821" y="1"/>
                    <a:pt x="1" y="773"/>
                    <a:pt x="1" y="1785"/>
                  </a:cubicBezTo>
                  <a:lnTo>
                    <a:pt x="1" y="2798"/>
                  </a:lnTo>
                  <a:cubicBezTo>
                    <a:pt x="1" y="3811"/>
                    <a:pt x="821" y="4583"/>
                    <a:pt x="1785" y="4583"/>
                  </a:cubicBezTo>
                  <a:lnTo>
                    <a:pt x="53244" y="4583"/>
                  </a:lnTo>
                  <a:cubicBezTo>
                    <a:pt x="54208" y="4583"/>
                    <a:pt x="54980" y="3811"/>
                    <a:pt x="54980" y="2798"/>
                  </a:cubicBezTo>
                  <a:lnTo>
                    <a:pt x="54980" y="1785"/>
                  </a:lnTo>
                  <a:cubicBezTo>
                    <a:pt x="54980" y="773"/>
                    <a:pt x="54208" y="1"/>
                    <a:pt x="53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9"/>
            <p:cNvSpPr/>
            <p:nvPr/>
          </p:nvSpPr>
          <p:spPr>
            <a:xfrm rot="-3799419">
              <a:off x="6467983" y="3579146"/>
              <a:ext cx="407960" cy="57426"/>
            </a:xfrm>
            <a:custGeom>
              <a:rect b="b" l="l" r="r" t="t"/>
              <a:pathLst>
                <a:path extrusionOk="0" h="4535" w="32217">
                  <a:moveTo>
                    <a:pt x="1736" y="1"/>
                  </a:moveTo>
                  <a:cubicBezTo>
                    <a:pt x="772" y="1"/>
                    <a:pt x="0" y="773"/>
                    <a:pt x="0" y="1737"/>
                  </a:cubicBezTo>
                  <a:lnTo>
                    <a:pt x="0" y="2798"/>
                  </a:lnTo>
                  <a:cubicBezTo>
                    <a:pt x="0" y="3763"/>
                    <a:pt x="772" y="4534"/>
                    <a:pt x="1736" y="4534"/>
                  </a:cubicBezTo>
                  <a:lnTo>
                    <a:pt x="30432" y="4534"/>
                  </a:lnTo>
                  <a:cubicBezTo>
                    <a:pt x="31444" y="4534"/>
                    <a:pt x="32216" y="3763"/>
                    <a:pt x="32216" y="2798"/>
                  </a:cubicBezTo>
                  <a:lnTo>
                    <a:pt x="32216" y="1737"/>
                  </a:lnTo>
                  <a:cubicBezTo>
                    <a:pt x="32216" y="773"/>
                    <a:pt x="31444" y="1"/>
                    <a:pt x="30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9"/>
            <p:cNvSpPr/>
            <p:nvPr/>
          </p:nvSpPr>
          <p:spPr>
            <a:xfrm rot="-3799419">
              <a:off x="5619208" y="3217496"/>
              <a:ext cx="533766" cy="58021"/>
            </a:xfrm>
            <a:custGeom>
              <a:rect b="b" l="l" r="r" t="t"/>
              <a:pathLst>
                <a:path extrusionOk="0" h="4582" w="42152">
                  <a:moveTo>
                    <a:pt x="1737" y="0"/>
                  </a:moveTo>
                  <a:cubicBezTo>
                    <a:pt x="772" y="0"/>
                    <a:pt x="1" y="772"/>
                    <a:pt x="1" y="1736"/>
                  </a:cubicBezTo>
                  <a:lnTo>
                    <a:pt x="1" y="2797"/>
                  </a:lnTo>
                  <a:cubicBezTo>
                    <a:pt x="1" y="3762"/>
                    <a:pt x="772" y="4582"/>
                    <a:pt x="1737" y="4582"/>
                  </a:cubicBezTo>
                  <a:lnTo>
                    <a:pt x="40415" y="4582"/>
                  </a:lnTo>
                  <a:cubicBezTo>
                    <a:pt x="41380" y="4582"/>
                    <a:pt x="42151" y="3762"/>
                    <a:pt x="42151" y="2797"/>
                  </a:cubicBezTo>
                  <a:lnTo>
                    <a:pt x="42151" y="1736"/>
                  </a:lnTo>
                  <a:cubicBezTo>
                    <a:pt x="42151" y="772"/>
                    <a:pt x="41380" y="0"/>
                    <a:pt x="40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9"/>
            <p:cNvSpPr/>
            <p:nvPr/>
          </p:nvSpPr>
          <p:spPr>
            <a:xfrm rot="-3799419">
              <a:off x="5364181" y="3103398"/>
              <a:ext cx="831774" cy="58034"/>
            </a:xfrm>
            <a:custGeom>
              <a:rect b="b" l="l" r="r" t="t"/>
              <a:pathLst>
                <a:path extrusionOk="0" h="4583" w="65686">
                  <a:moveTo>
                    <a:pt x="1785" y="1"/>
                  </a:moveTo>
                  <a:cubicBezTo>
                    <a:pt x="772" y="1"/>
                    <a:pt x="1" y="821"/>
                    <a:pt x="1" y="1785"/>
                  </a:cubicBezTo>
                  <a:lnTo>
                    <a:pt x="1" y="2846"/>
                  </a:lnTo>
                  <a:cubicBezTo>
                    <a:pt x="1" y="3811"/>
                    <a:pt x="772" y="4582"/>
                    <a:pt x="1785" y="4582"/>
                  </a:cubicBezTo>
                  <a:lnTo>
                    <a:pt x="63950" y="4582"/>
                  </a:lnTo>
                  <a:cubicBezTo>
                    <a:pt x="64914" y="4582"/>
                    <a:pt x="65686" y="3811"/>
                    <a:pt x="65686" y="2846"/>
                  </a:cubicBezTo>
                  <a:lnTo>
                    <a:pt x="65686" y="1785"/>
                  </a:lnTo>
                  <a:cubicBezTo>
                    <a:pt x="65686" y="821"/>
                    <a:pt x="64914" y="1"/>
                    <a:pt x="63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9"/>
            <p:cNvSpPr/>
            <p:nvPr/>
          </p:nvSpPr>
          <p:spPr>
            <a:xfrm rot="-3799419">
              <a:off x="5292733" y="3075439"/>
              <a:ext cx="696205" cy="57426"/>
            </a:xfrm>
            <a:custGeom>
              <a:rect b="b" l="l" r="r" t="t"/>
              <a:pathLst>
                <a:path extrusionOk="0" h="4535" w="54980">
                  <a:moveTo>
                    <a:pt x="1785" y="1"/>
                  </a:moveTo>
                  <a:cubicBezTo>
                    <a:pt x="821" y="1"/>
                    <a:pt x="1" y="772"/>
                    <a:pt x="1" y="1737"/>
                  </a:cubicBezTo>
                  <a:lnTo>
                    <a:pt x="1" y="2798"/>
                  </a:lnTo>
                  <a:cubicBezTo>
                    <a:pt x="1" y="3763"/>
                    <a:pt x="821" y="4534"/>
                    <a:pt x="1785" y="4534"/>
                  </a:cubicBezTo>
                  <a:lnTo>
                    <a:pt x="53244" y="4534"/>
                  </a:lnTo>
                  <a:cubicBezTo>
                    <a:pt x="54208" y="4534"/>
                    <a:pt x="54980" y="3763"/>
                    <a:pt x="54980" y="2798"/>
                  </a:cubicBezTo>
                  <a:lnTo>
                    <a:pt x="54980" y="1737"/>
                  </a:lnTo>
                  <a:cubicBezTo>
                    <a:pt x="54980" y="772"/>
                    <a:pt x="54208" y="1"/>
                    <a:pt x="53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9"/>
            <p:cNvSpPr/>
            <p:nvPr/>
          </p:nvSpPr>
          <p:spPr>
            <a:xfrm rot="-3799419">
              <a:off x="7015800" y="3841273"/>
              <a:ext cx="533766" cy="58021"/>
            </a:xfrm>
            <a:custGeom>
              <a:rect b="b" l="l" r="r" t="t"/>
              <a:pathLst>
                <a:path extrusionOk="0" h="4582" w="42152">
                  <a:moveTo>
                    <a:pt x="1737" y="0"/>
                  </a:moveTo>
                  <a:cubicBezTo>
                    <a:pt x="772" y="0"/>
                    <a:pt x="1" y="772"/>
                    <a:pt x="1" y="1737"/>
                  </a:cubicBezTo>
                  <a:lnTo>
                    <a:pt x="1" y="2798"/>
                  </a:lnTo>
                  <a:cubicBezTo>
                    <a:pt x="1" y="3810"/>
                    <a:pt x="772" y="4582"/>
                    <a:pt x="1737" y="4582"/>
                  </a:cubicBezTo>
                  <a:lnTo>
                    <a:pt x="40415" y="4582"/>
                  </a:lnTo>
                  <a:cubicBezTo>
                    <a:pt x="41380" y="4582"/>
                    <a:pt x="42151" y="3810"/>
                    <a:pt x="42151" y="2798"/>
                  </a:cubicBezTo>
                  <a:lnTo>
                    <a:pt x="42151" y="1737"/>
                  </a:lnTo>
                  <a:cubicBezTo>
                    <a:pt x="42151" y="772"/>
                    <a:pt x="41380" y="0"/>
                    <a:pt x="40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9"/>
            <p:cNvSpPr/>
            <p:nvPr/>
          </p:nvSpPr>
          <p:spPr>
            <a:xfrm rot="-3799419">
              <a:off x="7023425" y="3924149"/>
              <a:ext cx="761545" cy="57426"/>
            </a:xfrm>
            <a:custGeom>
              <a:rect b="b" l="l" r="r" t="t"/>
              <a:pathLst>
                <a:path extrusionOk="0" h="4535" w="60140">
                  <a:moveTo>
                    <a:pt x="1736" y="1"/>
                  </a:moveTo>
                  <a:cubicBezTo>
                    <a:pt x="772" y="1"/>
                    <a:pt x="0" y="772"/>
                    <a:pt x="0" y="1737"/>
                  </a:cubicBezTo>
                  <a:lnTo>
                    <a:pt x="0" y="2798"/>
                  </a:lnTo>
                  <a:cubicBezTo>
                    <a:pt x="0" y="3763"/>
                    <a:pt x="772" y="4534"/>
                    <a:pt x="1736" y="4534"/>
                  </a:cubicBezTo>
                  <a:lnTo>
                    <a:pt x="58355" y="4534"/>
                  </a:lnTo>
                  <a:cubicBezTo>
                    <a:pt x="59320" y="4534"/>
                    <a:pt x="60139" y="3763"/>
                    <a:pt x="60139" y="2798"/>
                  </a:cubicBezTo>
                  <a:lnTo>
                    <a:pt x="60139" y="1737"/>
                  </a:lnTo>
                  <a:cubicBezTo>
                    <a:pt x="60139" y="772"/>
                    <a:pt x="59320" y="1"/>
                    <a:pt x="58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9"/>
            <p:cNvSpPr/>
            <p:nvPr/>
          </p:nvSpPr>
          <p:spPr>
            <a:xfrm rot="-3799419">
              <a:off x="7146883" y="3970122"/>
              <a:ext cx="774993" cy="58034"/>
            </a:xfrm>
            <a:custGeom>
              <a:rect b="b" l="l" r="r" t="t"/>
              <a:pathLst>
                <a:path extrusionOk="0" h="4583" w="61202">
                  <a:moveTo>
                    <a:pt x="1737" y="1"/>
                  </a:moveTo>
                  <a:cubicBezTo>
                    <a:pt x="773" y="1"/>
                    <a:pt x="1" y="772"/>
                    <a:pt x="1" y="1785"/>
                  </a:cubicBezTo>
                  <a:lnTo>
                    <a:pt x="1" y="2798"/>
                  </a:lnTo>
                  <a:cubicBezTo>
                    <a:pt x="1" y="3811"/>
                    <a:pt x="773" y="4582"/>
                    <a:pt x="1737" y="4582"/>
                  </a:cubicBezTo>
                  <a:lnTo>
                    <a:pt x="59417" y="4582"/>
                  </a:lnTo>
                  <a:cubicBezTo>
                    <a:pt x="60381" y="4582"/>
                    <a:pt x="61201" y="3811"/>
                    <a:pt x="61201" y="2798"/>
                  </a:cubicBezTo>
                  <a:lnTo>
                    <a:pt x="61201" y="1785"/>
                  </a:lnTo>
                  <a:cubicBezTo>
                    <a:pt x="61201" y="772"/>
                    <a:pt x="60381" y="1"/>
                    <a:pt x="59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9"/>
            <p:cNvSpPr/>
            <p:nvPr/>
          </p:nvSpPr>
          <p:spPr>
            <a:xfrm rot="-3799419">
              <a:off x="6184550" y="3501542"/>
              <a:ext cx="533766" cy="58021"/>
            </a:xfrm>
            <a:custGeom>
              <a:rect b="b" l="l" r="r" t="t"/>
              <a:pathLst>
                <a:path extrusionOk="0" h="4582" w="42152">
                  <a:moveTo>
                    <a:pt x="1737" y="0"/>
                  </a:moveTo>
                  <a:cubicBezTo>
                    <a:pt x="772" y="0"/>
                    <a:pt x="1" y="820"/>
                    <a:pt x="1" y="1785"/>
                  </a:cubicBezTo>
                  <a:lnTo>
                    <a:pt x="1" y="2846"/>
                  </a:lnTo>
                  <a:cubicBezTo>
                    <a:pt x="1" y="3810"/>
                    <a:pt x="772" y="4582"/>
                    <a:pt x="1737" y="4582"/>
                  </a:cubicBezTo>
                  <a:lnTo>
                    <a:pt x="40415" y="4582"/>
                  </a:lnTo>
                  <a:cubicBezTo>
                    <a:pt x="41380" y="4582"/>
                    <a:pt x="42151" y="3810"/>
                    <a:pt x="42151" y="2846"/>
                  </a:cubicBezTo>
                  <a:lnTo>
                    <a:pt x="42151" y="1785"/>
                  </a:lnTo>
                  <a:cubicBezTo>
                    <a:pt x="42151" y="820"/>
                    <a:pt x="41380" y="0"/>
                    <a:pt x="40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9"/>
            <p:cNvSpPr/>
            <p:nvPr/>
          </p:nvSpPr>
          <p:spPr>
            <a:xfrm rot="-3799419">
              <a:off x="5930073" y="3387725"/>
              <a:ext cx="831774" cy="58021"/>
            </a:xfrm>
            <a:custGeom>
              <a:rect b="b" l="l" r="r" t="t"/>
              <a:pathLst>
                <a:path extrusionOk="0" h="4582" w="65686">
                  <a:moveTo>
                    <a:pt x="1785" y="0"/>
                  </a:moveTo>
                  <a:cubicBezTo>
                    <a:pt x="772" y="0"/>
                    <a:pt x="1" y="772"/>
                    <a:pt x="1" y="1736"/>
                  </a:cubicBezTo>
                  <a:lnTo>
                    <a:pt x="1" y="2797"/>
                  </a:lnTo>
                  <a:cubicBezTo>
                    <a:pt x="1" y="3762"/>
                    <a:pt x="772" y="4582"/>
                    <a:pt x="1785" y="4582"/>
                  </a:cubicBezTo>
                  <a:lnTo>
                    <a:pt x="63950" y="4582"/>
                  </a:lnTo>
                  <a:cubicBezTo>
                    <a:pt x="64914" y="4582"/>
                    <a:pt x="65686" y="3762"/>
                    <a:pt x="65686" y="2797"/>
                  </a:cubicBezTo>
                  <a:lnTo>
                    <a:pt x="65686" y="1736"/>
                  </a:lnTo>
                  <a:cubicBezTo>
                    <a:pt x="65686" y="772"/>
                    <a:pt x="64914" y="0"/>
                    <a:pt x="63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9"/>
            <p:cNvSpPr/>
            <p:nvPr/>
          </p:nvSpPr>
          <p:spPr>
            <a:xfrm rot="-3799419">
              <a:off x="5858347" y="3359317"/>
              <a:ext cx="696205" cy="58034"/>
            </a:xfrm>
            <a:custGeom>
              <a:rect b="b" l="l" r="r" t="t"/>
              <a:pathLst>
                <a:path extrusionOk="0" h="4583" w="54980">
                  <a:moveTo>
                    <a:pt x="1785" y="1"/>
                  </a:moveTo>
                  <a:cubicBezTo>
                    <a:pt x="821" y="1"/>
                    <a:pt x="1" y="772"/>
                    <a:pt x="1" y="1785"/>
                  </a:cubicBezTo>
                  <a:lnTo>
                    <a:pt x="1" y="2798"/>
                  </a:lnTo>
                  <a:cubicBezTo>
                    <a:pt x="1" y="3811"/>
                    <a:pt x="821" y="4582"/>
                    <a:pt x="1785" y="4582"/>
                  </a:cubicBezTo>
                  <a:lnTo>
                    <a:pt x="53244" y="4582"/>
                  </a:lnTo>
                  <a:cubicBezTo>
                    <a:pt x="54208" y="4582"/>
                    <a:pt x="54980" y="3811"/>
                    <a:pt x="54980" y="2798"/>
                  </a:cubicBezTo>
                  <a:lnTo>
                    <a:pt x="54980" y="1785"/>
                  </a:lnTo>
                  <a:cubicBezTo>
                    <a:pt x="54980" y="772"/>
                    <a:pt x="54208" y="1"/>
                    <a:pt x="53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9"/>
            <p:cNvSpPr/>
            <p:nvPr/>
          </p:nvSpPr>
          <p:spPr>
            <a:xfrm rot="-3799419">
              <a:off x="5885724" y="3286601"/>
              <a:ext cx="407960" cy="57426"/>
            </a:xfrm>
            <a:custGeom>
              <a:rect b="b" l="l" r="r" t="t"/>
              <a:pathLst>
                <a:path extrusionOk="0" h="4535" w="32217">
                  <a:moveTo>
                    <a:pt x="1736" y="1"/>
                  </a:moveTo>
                  <a:cubicBezTo>
                    <a:pt x="772" y="1"/>
                    <a:pt x="0" y="772"/>
                    <a:pt x="0" y="1737"/>
                  </a:cubicBezTo>
                  <a:lnTo>
                    <a:pt x="0" y="2798"/>
                  </a:lnTo>
                  <a:cubicBezTo>
                    <a:pt x="0" y="3763"/>
                    <a:pt x="772" y="4534"/>
                    <a:pt x="1736" y="4534"/>
                  </a:cubicBezTo>
                  <a:lnTo>
                    <a:pt x="30432" y="4534"/>
                  </a:lnTo>
                  <a:cubicBezTo>
                    <a:pt x="31444" y="4534"/>
                    <a:pt x="32216" y="3763"/>
                    <a:pt x="32216" y="2798"/>
                  </a:cubicBezTo>
                  <a:lnTo>
                    <a:pt x="32216" y="1737"/>
                  </a:lnTo>
                  <a:cubicBezTo>
                    <a:pt x="32216" y="772"/>
                    <a:pt x="31444" y="1"/>
                    <a:pt x="30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9"/>
            <p:cNvSpPr/>
            <p:nvPr/>
          </p:nvSpPr>
          <p:spPr>
            <a:xfrm rot="-3799419">
              <a:off x="5343750" y="3041759"/>
              <a:ext cx="394525" cy="552076"/>
            </a:xfrm>
            <a:custGeom>
              <a:rect b="b" l="l" r="r" t="t"/>
              <a:pathLst>
                <a:path extrusionOk="0" h="43598" w="31156">
                  <a:moveTo>
                    <a:pt x="29708" y="0"/>
                  </a:moveTo>
                  <a:cubicBezTo>
                    <a:pt x="29708" y="0"/>
                    <a:pt x="5691" y="9742"/>
                    <a:pt x="2653" y="22088"/>
                  </a:cubicBezTo>
                  <a:cubicBezTo>
                    <a:pt x="1978" y="25078"/>
                    <a:pt x="1737" y="28213"/>
                    <a:pt x="1929" y="31300"/>
                  </a:cubicBezTo>
                  <a:cubicBezTo>
                    <a:pt x="2219" y="34917"/>
                    <a:pt x="3424" y="38341"/>
                    <a:pt x="5450" y="41331"/>
                  </a:cubicBezTo>
                  <a:cubicBezTo>
                    <a:pt x="5884" y="42055"/>
                    <a:pt x="6463" y="42682"/>
                    <a:pt x="7090" y="43260"/>
                  </a:cubicBezTo>
                  <a:lnTo>
                    <a:pt x="7476" y="43598"/>
                  </a:lnTo>
                  <a:lnTo>
                    <a:pt x="7476" y="43598"/>
                  </a:lnTo>
                  <a:cubicBezTo>
                    <a:pt x="0" y="22571"/>
                    <a:pt x="31155" y="12346"/>
                    <a:pt x="31155" y="12346"/>
                  </a:cubicBezTo>
                  <a:lnTo>
                    <a:pt x="29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 rot="-3799419">
              <a:off x="7474469" y="3470966"/>
              <a:ext cx="409796" cy="534994"/>
            </a:xfrm>
            <a:custGeom>
              <a:rect b="b" l="l" r="r" t="t"/>
              <a:pathLst>
                <a:path extrusionOk="0" h="42249" w="32362">
                  <a:moveTo>
                    <a:pt x="24886" y="1"/>
                  </a:moveTo>
                  <a:cubicBezTo>
                    <a:pt x="32361" y="21028"/>
                    <a:pt x="1" y="29902"/>
                    <a:pt x="1" y="29902"/>
                  </a:cubicBezTo>
                  <a:lnTo>
                    <a:pt x="1448" y="42248"/>
                  </a:lnTo>
                  <a:cubicBezTo>
                    <a:pt x="1448" y="42248"/>
                    <a:pt x="23873" y="31976"/>
                    <a:pt x="28503" y="20160"/>
                  </a:cubicBezTo>
                  <a:cubicBezTo>
                    <a:pt x="29516" y="17266"/>
                    <a:pt x="29998" y="14276"/>
                    <a:pt x="29998" y="11238"/>
                  </a:cubicBezTo>
                  <a:cubicBezTo>
                    <a:pt x="30046" y="5354"/>
                    <a:pt x="27346" y="3232"/>
                    <a:pt x="24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 rot="-3798645">
              <a:off x="5550631" y="2916476"/>
              <a:ext cx="340296" cy="57426"/>
            </a:xfrm>
            <a:custGeom>
              <a:rect b="b" l="l" r="r" t="t"/>
              <a:pathLst>
                <a:path extrusionOk="0" h="4535" w="54980">
                  <a:moveTo>
                    <a:pt x="1785" y="1"/>
                  </a:moveTo>
                  <a:cubicBezTo>
                    <a:pt x="821" y="1"/>
                    <a:pt x="1" y="772"/>
                    <a:pt x="1" y="1737"/>
                  </a:cubicBezTo>
                  <a:lnTo>
                    <a:pt x="1" y="2798"/>
                  </a:lnTo>
                  <a:cubicBezTo>
                    <a:pt x="1" y="3763"/>
                    <a:pt x="821" y="4534"/>
                    <a:pt x="1785" y="4534"/>
                  </a:cubicBezTo>
                  <a:lnTo>
                    <a:pt x="53244" y="4534"/>
                  </a:lnTo>
                  <a:cubicBezTo>
                    <a:pt x="54208" y="4534"/>
                    <a:pt x="54980" y="3763"/>
                    <a:pt x="54980" y="2798"/>
                  </a:cubicBezTo>
                  <a:lnTo>
                    <a:pt x="54980" y="1737"/>
                  </a:lnTo>
                  <a:cubicBezTo>
                    <a:pt x="54980" y="772"/>
                    <a:pt x="54208" y="1"/>
                    <a:pt x="53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9"/>
            <p:cNvSpPr/>
            <p:nvPr/>
          </p:nvSpPr>
          <p:spPr>
            <a:xfrm rot="-3799291">
              <a:off x="5644345" y="2930641"/>
              <a:ext cx="445116" cy="58034"/>
            </a:xfrm>
            <a:custGeom>
              <a:rect b="b" l="l" r="r" t="t"/>
              <a:pathLst>
                <a:path extrusionOk="0" h="4583" w="65686">
                  <a:moveTo>
                    <a:pt x="1785" y="1"/>
                  </a:moveTo>
                  <a:cubicBezTo>
                    <a:pt x="772" y="1"/>
                    <a:pt x="1" y="821"/>
                    <a:pt x="1" y="1785"/>
                  </a:cubicBezTo>
                  <a:lnTo>
                    <a:pt x="1" y="2846"/>
                  </a:lnTo>
                  <a:cubicBezTo>
                    <a:pt x="1" y="3811"/>
                    <a:pt x="772" y="4582"/>
                    <a:pt x="1785" y="4582"/>
                  </a:cubicBezTo>
                  <a:lnTo>
                    <a:pt x="63950" y="4582"/>
                  </a:lnTo>
                  <a:cubicBezTo>
                    <a:pt x="64914" y="4582"/>
                    <a:pt x="65686" y="3811"/>
                    <a:pt x="65686" y="2846"/>
                  </a:cubicBezTo>
                  <a:lnTo>
                    <a:pt x="65686" y="1785"/>
                  </a:lnTo>
                  <a:cubicBezTo>
                    <a:pt x="65686" y="821"/>
                    <a:pt x="64914" y="1"/>
                    <a:pt x="63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9"/>
            <p:cNvSpPr/>
            <p:nvPr/>
          </p:nvSpPr>
          <p:spPr>
            <a:xfrm rot="-3800097">
              <a:off x="5815372" y="3061301"/>
              <a:ext cx="297044" cy="58021"/>
            </a:xfrm>
            <a:custGeom>
              <a:rect b="b" l="l" r="r" t="t"/>
              <a:pathLst>
                <a:path extrusionOk="0" h="4582" w="42152">
                  <a:moveTo>
                    <a:pt x="1737" y="0"/>
                  </a:moveTo>
                  <a:cubicBezTo>
                    <a:pt x="772" y="0"/>
                    <a:pt x="1" y="772"/>
                    <a:pt x="1" y="1736"/>
                  </a:cubicBezTo>
                  <a:lnTo>
                    <a:pt x="1" y="2797"/>
                  </a:lnTo>
                  <a:cubicBezTo>
                    <a:pt x="1" y="3762"/>
                    <a:pt x="772" y="4582"/>
                    <a:pt x="1737" y="4582"/>
                  </a:cubicBezTo>
                  <a:lnTo>
                    <a:pt x="40415" y="4582"/>
                  </a:lnTo>
                  <a:cubicBezTo>
                    <a:pt x="41380" y="4582"/>
                    <a:pt x="42151" y="3762"/>
                    <a:pt x="42151" y="2797"/>
                  </a:cubicBezTo>
                  <a:lnTo>
                    <a:pt x="42151" y="1736"/>
                  </a:lnTo>
                  <a:cubicBezTo>
                    <a:pt x="42151" y="772"/>
                    <a:pt x="41380" y="0"/>
                    <a:pt x="40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 rot="-3799953">
              <a:off x="6113570" y="3201887"/>
              <a:ext cx="343922" cy="58034"/>
            </a:xfrm>
            <a:custGeom>
              <a:rect b="b" l="l" r="r" t="t"/>
              <a:pathLst>
                <a:path extrusionOk="0" h="4583" w="54980">
                  <a:moveTo>
                    <a:pt x="1785" y="1"/>
                  </a:moveTo>
                  <a:cubicBezTo>
                    <a:pt x="821" y="1"/>
                    <a:pt x="1" y="772"/>
                    <a:pt x="1" y="1785"/>
                  </a:cubicBezTo>
                  <a:lnTo>
                    <a:pt x="1" y="2798"/>
                  </a:lnTo>
                  <a:cubicBezTo>
                    <a:pt x="1" y="3811"/>
                    <a:pt x="821" y="4582"/>
                    <a:pt x="1785" y="4582"/>
                  </a:cubicBezTo>
                  <a:lnTo>
                    <a:pt x="53244" y="4582"/>
                  </a:lnTo>
                  <a:cubicBezTo>
                    <a:pt x="54208" y="4582"/>
                    <a:pt x="54980" y="3811"/>
                    <a:pt x="54980" y="2798"/>
                  </a:cubicBezTo>
                  <a:lnTo>
                    <a:pt x="54980" y="1785"/>
                  </a:lnTo>
                  <a:cubicBezTo>
                    <a:pt x="54980" y="772"/>
                    <a:pt x="54208" y="1"/>
                    <a:pt x="53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 rot="-3799296">
              <a:off x="6209939" y="3215160"/>
              <a:ext cx="445483" cy="58021"/>
            </a:xfrm>
            <a:custGeom>
              <a:rect b="b" l="l" r="r" t="t"/>
              <a:pathLst>
                <a:path extrusionOk="0" h="4582" w="65686">
                  <a:moveTo>
                    <a:pt x="1785" y="0"/>
                  </a:moveTo>
                  <a:cubicBezTo>
                    <a:pt x="772" y="0"/>
                    <a:pt x="1" y="772"/>
                    <a:pt x="1" y="1736"/>
                  </a:cubicBezTo>
                  <a:lnTo>
                    <a:pt x="1" y="2797"/>
                  </a:lnTo>
                  <a:cubicBezTo>
                    <a:pt x="1" y="3762"/>
                    <a:pt x="772" y="4582"/>
                    <a:pt x="1785" y="4582"/>
                  </a:cubicBezTo>
                  <a:lnTo>
                    <a:pt x="63950" y="4582"/>
                  </a:lnTo>
                  <a:cubicBezTo>
                    <a:pt x="64914" y="4582"/>
                    <a:pt x="65686" y="3762"/>
                    <a:pt x="65686" y="2797"/>
                  </a:cubicBezTo>
                  <a:lnTo>
                    <a:pt x="65686" y="1736"/>
                  </a:lnTo>
                  <a:cubicBezTo>
                    <a:pt x="65686" y="772"/>
                    <a:pt x="64914" y="0"/>
                    <a:pt x="63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9"/>
            <p:cNvSpPr/>
            <p:nvPr/>
          </p:nvSpPr>
          <p:spPr>
            <a:xfrm rot="-3799323">
              <a:off x="6397957" y="3369904"/>
              <a:ext cx="239172" cy="58032"/>
            </a:xfrm>
            <a:custGeom>
              <a:rect b="b" l="l" r="r" t="t"/>
              <a:pathLst>
                <a:path extrusionOk="0" h="4582" w="42152">
                  <a:moveTo>
                    <a:pt x="1737" y="0"/>
                  </a:moveTo>
                  <a:cubicBezTo>
                    <a:pt x="772" y="0"/>
                    <a:pt x="1" y="820"/>
                    <a:pt x="1" y="1785"/>
                  </a:cubicBezTo>
                  <a:lnTo>
                    <a:pt x="1" y="2846"/>
                  </a:lnTo>
                  <a:cubicBezTo>
                    <a:pt x="1" y="3810"/>
                    <a:pt x="772" y="4582"/>
                    <a:pt x="1737" y="4582"/>
                  </a:cubicBezTo>
                  <a:lnTo>
                    <a:pt x="40415" y="4582"/>
                  </a:lnTo>
                  <a:cubicBezTo>
                    <a:pt x="41380" y="4582"/>
                    <a:pt x="42151" y="3810"/>
                    <a:pt x="42151" y="2846"/>
                  </a:cubicBezTo>
                  <a:lnTo>
                    <a:pt x="42151" y="1785"/>
                  </a:lnTo>
                  <a:cubicBezTo>
                    <a:pt x="42151" y="820"/>
                    <a:pt x="41380" y="0"/>
                    <a:pt x="40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9"/>
            <p:cNvSpPr/>
            <p:nvPr/>
          </p:nvSpPr>
          <p:spPr>
            <a:xfrm rot="-3798410">
              <a:off x="6611809" y="3490499"/>
              <a:ext cx="209419" cy="57426"/>
            </a:xfrm>
            <a:custGeom>
              <a:rect b="b" l="l" r="r" t="t"/>
              <a:pathLst>
                <a:path extrusionOk="0" h="4535" w="32217">
                  <a:moveTo>
                    <a:pt x="1736" y="1"/>
                  </a:moveTo>
                  <a:cubicBezTo>
                    <a:pt x="772" y="1"/>
                    <a:pt x="0" y="773"/>
                    <a:pt x="0" y="1737"/>
                  </a:cubicBezTo>
                  <a:lnTo>
                    <a:pt x="0" y="2798"/>
                  </a:lnTo>
                  <a:cubicBezTo>
                    <a:pt x="0" y="3763"/>
                    <a:pt x="772" y="4534"/>
                    <a:pt x="1736" y="4534"/>
                  </a:cubicBezTo>
                  <a:lnTo>
                    <a:pt x="30432" y="4534"/>
                  </a:lnTo>
                  <a:cubicBezTo>
                    <a:pt x="31444" y="4534"/>
                    <a:pt x="32216" y="3763"/>
                    <a:pt x="32216" y="2798"/>
                  </a:cubicBezTo>
                  <a:lnTo>
                    <a:pt x="32216" y="1737"/>
                  </a:lnTo>
                  <a:cubicBezTo>
                    <a:pt x="32216" y="773"/>
                    <a:pt x="31444" y="1"/>
                    <a:pt x="30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 rot="-3799419">
              <a:off x="6173326" y="3052494"/>
              <a:ext cx="904446" cy="952704"/>
            </a:xfrm>
            <a:custGeom>
              <a:rect b="b" l="l" r="r" t="t"/>
              <a:pathLst>
                <a:path extrusionOk="0" h="75236" w="71425">
                  <a:moveTo>
                    <a:pt x="65782" y="0"/>
                  </a:moveTo>
                  <a:cubicBezTo>
                    <a:pt x="65783" y="0"/>
                    <a:pt x="68001" y="4727"/>
                    <a:pt x="64384" y="11044"/>
                  </a:cubicBezTo>
                  <a:cubicBezTo>
                    <a:pt x="60719" y="17362"/>
                    <a:pt x="43935" y="24548"/>
                    <a:pt x="43935" y="24548"/>
                  </a:cubicBezTo>
                  <a:cubicBezTo>
                    <a:pt x="43935" y="24548"/>
                    <a:pt x="13263" y="38775"/>
                    <a:pt x="6945" y="44129"/>
                  </a:cubicBezTo>
                  <a:cubicBezTo>
                    <a:pt x="1833" y="48373"/>
                    <a:pt x="242" y="52279"/>
                    <a:pt x="49" y="57970"/>
                  </a:cubicBezTo>
                  <a:cubicBezTo>
                    <a:pt x="0" y="59128"/>
                    <a:pt x="338" y="60430"/>
                    <a:pt x="338" y="61732"/>
                  </a:cubicBezTo>
                  <a:cubicBezTo>
                    <a:pt x="213" y="68282"/>
                    <a:pt x="4924" y="73606"/>
                    <a:pt x="6198" y="74922"/>
                  </a:cubicBezTo>
                  <a:lnTo>
                    <a:pt x="6198" y="74922"/>
                  </a:lnTo>
                  <a:cubicBezTo>
                    <a:pt x="5220" y="73796"/>
                    <a:pt x="2590" y="69461"/>
                    <a:pt x="7813" y="59176"/>
                  </a:cubicBezTo>
                  <a:cubicBezTo>
                    <a:pt x="9742" y="55462"/>
                    <a:pt x="13986" y="51749"/>
                    <a:pt x="19967" y="48421"/>
                  </a:cubicBezTo>
                  <a:cubicBezTo>
                    <a:pt x="33518" y="40897"/>
                    <a:pt x="54111" y="34387"/>
                    <a:pt x="63371" y="27104"/>
                  </a:cubicBezTo>
                  <a:cubicBezTo>
                    <a:pt x="66988" y="24259"/>
                    <a:pt x="70846" y="19774"/>
                    <a:pt x="71136" y="11334"/>
                  </a:cubicBezTo>
                  <a:cubicBezTo>
                    <a:pt x="71425" y="2894"/>
                    <a:pt x="65783" y="0"/>
                    <a:pt x="65782" y="0"/>
                  </a:cubicBezTo>
                  <a:close/>
                  <a:moveTo>
                    <a:pt x="6198" y="74922"/>
                  </a:moveTo>
                  <a:cubicBezTo>
                    <a:pt x="6385" y="75138"/>
                    <a:pt x="6511" y="75236"/>
                    <a:pt x="6511" y="75236"/>
                  </a:cubicBezTo>
                  <a:cubicBezTo>
                    <a:pt x="6511" y="75236"/>
                    <a:pt x="6396" y="75128"/>
                    <a:pt x="6198" y="749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 rot="-3799064">
              <a:off x="6028222" y="3198727"/>
              <a:ext cx="211292" cy="57426"/>
            </a:xfrm>
            <a:custGeom>
              <a:rect b="b" l="l" r="r" t="t"/>
              <a:pathLst>
                <a:path extrusionOk="0" h="4535" w="32217">
                  <a:moveTo>
                    <a:pt x="1736" y="1"/>
                  </a:moveTo>
                  <a:cubicBezTo>
                    <a:pt x="772" y="1"/>
                    <a:pt x="0" y="772"/>
                    <a:pt x="0" y="1737"/>
                  </a:cubicBezTo>
                  <a:lnTo>
                    <a:pt x="0" y="2798"/>
                  </a:lnTo>
                  <a:cubicBezTo>
                    <a:pt x="0" y="3763"/>
                    <a:pt x="772" y="4534"/>
                    <a:pt x="1736" y="4534"/>
                  </a:cubicBezTo>
                  <a:lnTo>
                    <a:pt x="30432" y="4534"/>
                  </a:lnTo>
                  <a:cubicBezTo>
                    <a:pt x="31444" y="4534"/>
                    <a:pt x="32216" y="3763"/>
                    <a:pt x="32216" y="2798"/>
                  </a:cubicBezTo>
                  <a:lnTo>
                    <a:pt x="32216" y="1737"/>
                  </a:lnTo>
                  <a:cubicBezTo>
                    <a:pt x="32216" y="772"/>
                    <a:pt x="31444" y="1"/>
                    <a:pt x="30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9"/>
            <p:cNvSpPr/>
            <p:nvPr/>
          </p:nvSpPr>
          <p:spPr>
            <a:xfrm rot="-3799419">
              <a:off x="5599297" y="2789619"/>
              <a:ext cx="905066" cy="960036"/>
            </a:xfrm>
            <a:custGeom>
              <a:rect b="b" l="l" r="r" t="t"/>
              <a:pathLst>
                <a:path extrusionOk="0" h="75815" w="71474">
                  <a:moveTo>
                    <a:pt x="65590" y="0"/>
                  </a:moveTo>
                  <a:lnTo>
                    <a:pt x="65590" y="0"/>
                  </a:lnTo>
                  <a:cubicBezTo>
                    <a:pt x="65590" y="0"/>
                    <a:pt x="68097" y="4871"/>
                    <a:pt x="64432" y="11189"/>
                  </a:cubicBezTo>
                  <a:cubicBezTo>
                    <a:pt x="60767" y="17555"/>
                    <a:pt x="44032" y="24693"/>
                    <a:pt x="44032" y="24693"/>
                  </a:cubicBezTo>
                  <a:cubicBezTo>
                    <a:pt x="44032" y="24693"/>
                    <a:pt x="14421" y="38824"/>
                    <a:pt x="7813" y="43743"/>
                  </a:cubicBezTo>
                  <a:cubicBezTo>
                    <a:pt x="2412" y="47697"/>
                    <a:pt x="194" y="52424"/>
                    <a:pt x="1" y="57777"/>
                  </a:cubicBezTo>
                  <a:cubicBezTo>
                    <a:pt x="1" y="59079"/>
                    <a:pt x="97" y="59803"/>
                    <a:pt x="97" y="61298"/>
                  </a:cubicBezTo>
                  <a:cubicBezTo>
                    <a:pt x="183" y="68117"/>
                    <a:pt x="5175" y="74357"/>
                    <a:pt x="6223" y="75593"/>
                  </a:cubicBezTo>
                  <a:lnTo>
                    <a:pt x="6223" y="75593"/>
                  </a:lnTo>
                  <a:cubicBezTo>
                    <a:pt x="5396" y="74542"/>
                    <a:pt x="2415" y="69658"/>
                    <a:pt x="7862" y="58935"/>
                  </a:cubicBezTo>
                  <a:cubicBezTo>
                    <a:pt x="14035" y="46685"/>
                    <a:pt x="50061" y="37763"/>
                    <a:pt x="63468" y="27249"/>
                  </a:cubicBezTo>
                  <a:cubicBezTo>
                    <a:pt x="67085" y="24403"/>
                    <a:pt x="70943" y="19918"/>
                    <a:pt x="71232" y="11478"/>
                  </a:cubicBezTo>
                  <a:cubicBezTo>
                    <a:pt x="71473" y="3039"/>
                    <a:pt x="65590" y="0"/>
                    <a:pt x="65590" y="0"/>
                  </a:cubicBezTo>
                  <a:close/>
                  <a:moveTo>
                    <a:pt x="6223" y="75593"/>
                  </a:moveTo>
                  <a:cubicBezTo>
                    <a:pt x="6341" y="75742"/>
                    <a:pt x="6415" y="75814"/>
                    <a:pt x="6415" y="75814"/>
                  </a:cubicBezTo>
                  <a:cubicBezTo>
                    <a:pt x="6415" y="75814"/>
                    <a:pt x="6346" y="75738"/>
                    <a:pt x="6223" y="75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9"/>
            <p:cNvSpPr/>
            <p:nvPr/>
          </p:nvSpPr>
          <p:spPr>
            <a:xfrm rot="-3799880">
              <a:off x="6698677" y="3492721"/>
              <a:ext cx="339927" cy="58034"/>
            </a:xfrm>
            <a:custGeom>
              <a:rect b="b" l="l" r="r" t="t"/>
              <a:pathLst>
                <a:path extrusionOk="0" h="4583" w="54980">
                  <a:moveTo>
                    <a:pt x="1785" y="1"/>
                  </a:moveTo>
                  <a:cubicBezTo>
                    <a:pt x="821" y="1"/>
                    <a:pt x="1" y="773"/>
                    <a:pt x="1" y="1785"/>
                  </a:cubicBezTo>
                  <a:lnTo>
                    <a:pt x="1" y="2798"/>
                  </a:lnTo>
                  <a:cubicBezTo>
                    <a:pt x="1" y="3811"/>
                    <a:pt x="821" y="4583"/>
                    <a:pt x="1785" y="4583"/>
                  </a:cubicBezTo>
                  <a:lnTo>
                    <a:pt x="53244" y="4583"/>
                  </a:lnTo>
                  <a:cubicBezTo>
                    <a:pt x="54208" y="4583"/>
                    <a:pt x="54980" y="3811"/>
                    <a:pt x="54980" y="2798"/>
                  </a:cubicBezTo>
                  <a:lnTo>
                    <a:pt x="54980" y="1785"/>
                  </a:lnTo>
                  <a:cubicBezTo>
                    <a:pt x="54980" y="773"/>
                    <a:pt x="54208" y="1"/>
                    <a:pt x="53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 rot="-3799755">
              <a:off x="6784880" y="3498060"/>
              <a:ext cx="437919" cy="57426"/>
            </a:xfrm>
            <a:custGeom>
              <a:rect b="b" l="l" r="r" t="t"/>
              <a:pathLst>
                <a:path extrusionOk="0" h="4535" w="65686">
                  <a:moveTo>
                    <a:pt x="1785" y="1"/>
                  </a:moveTo>
                  <a:cubicBezTo>
                    <a:pt x="772" y="1"/>
                    <a:pt x="1" y="773"/>
                    <a:pt x="1" y="1737"/>
                  </a:cubicBezTo>
                  <a:lnTo>
                    <a:pt x="1" y="2798"/>
                  </a:lnTo>
                  <a:cubicBezTo>
                    <a:pt x="1" y="3763"/>
                    <a:pt x="772" y="4534"/>
                    <a:pt x="1785" y="4534"/>
                  </a:cubicBezTo>
                  <a:lnTo>
                    <a:pt x="63950" y="4534"/>
                  </a:lnTo>
                  <a:cubicBezTo>
                    <a:pt x="64914" y="4534"/>
                    <a:pt x="65686" y="3763"/>
                    <a:pt x="65686" y="2798"/>
                  </a:cubicBezTo>
                  <a:lnTo>
                    <a:pt x="65686" y="1737"/>
                  </a:lnTo>
                  <a:cubicBezTo>
                    <a:pt x="65686" y="773"/>
                    <a:pt x="64914" y="1"/>
                    <a:pt x="63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 rot="-3798559">
              <a:off x="6956947" y="3622661"/>
              <a:ext cx="279419" cy="58034"/>
            </a:xfrm>
            <a:custGeom>
              <a:rect b="b" l="l" r="r" t="t"/>
              <a:pathLst>
                <a:path extrusionOk="0" h="4583" w="42152">
                  <a:moveTo>
                    <a:pt x="1737" y="1"/>
                  </a:moveTo>
                  <a:cubicBezTo>
                    <a:pt x="773" y="1"/>
                    <a:pt x="1" y="821"/>
                    <a:pt x="1" y="1785"/>
                  </a:cubicBezTo>
                  <a:lnTo>
                    <a:pt x="1" y="2846"/>
                  </a:lnTo>
                  <a:cubicBezTo>
                    <a:pt x="1" y="3811"/>
                    <a:pt x="773" y="4582"/>
                    <a:pt x="1737" y="4582"/>
                  </a:cubicBezTo>
                  <a:lnTo>
                    <a:pt x="40415" y="4582"/>
                  </a:lnTo>
                  <a:cubicBezTo>
                    <a:pt x="41380" y="4582"/>
                    <a:pt x="42152" y="3811"/>
                    <a:pt x="42152" y="2846"/>
                  </a:cubicBezTo>
                  <a:lnTo>
                    <a:pt x="42152" y="1785"/>
                  </a:lnTo>
                  <a:cubicBezTo>
                    <a:pt x="42152" y="821"/>
                    <a:pt x="41380" y="1"/>
                    <a:pt x="4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9"/>
            <p:cNvSpPr/>
            <p:nvPr/>
          </p:nvSpPr>
          <p:spPr>
            <a:xfrm rot="-3799419">
              <a:off x="6737414" y="3334262"/>
              <a:ext cx="905054" cy="956984"/>
            </a:xfrm>
            <a:custGeom>
              <a:rect b="b" l="l" r="r" t="t"/>
              <a:pathLst>
                <a:path extrusionOk="0" h="75574" w="71473">
                  <a:moveTo>
                    <a:pt x="65830" y="0"/>
                  </a:moveTo>
                  <a:cubicBezTo>
                    <a:pt x="65831" y="0"/>
                    <a:pt x="68097" y="4727"/>
                    <a:pt x="64432" y="11044"/>
                  </a:cubicBezTo>
                  <a:cubicBezTo>
                    <a:pt x="60767" y="17410"/>
                    <a:pt x="44032" y="24548"/>
                    <a:pt x="44032" y="24548"/>
                  </a:cubicBezTo>
                  <a:cubicBezTo>
                    <a:pt x="44032" y="24548"/>
                    <a:pt x="23728" y="34049"/>
                    <a:pt x="12684" y="40319"/>
                  </a:cubicBezTo>
                  <a:cubicBezTo>
                    <a:pt x="10707" y="41476"/>
                    <a:pt x="8826" y="42730"/>
                    <a:pt x="6993" y="44129"/>
                  </a:cubicBezTo>
                  <a:cubicBezTo>
                    <a:pt x="1640" y="48131"/>
                    <a:pt x="338" y="52231"/>
                    <a:pt x="97" y="57681"/>
                  </a:cubicBezTo>
                  <a:cubicBezTo>
                    <a:pt x="0" y="59417"/>
                    <a:pt x="48" y="61105"/>
                    <a:pt x="290" y="62841"/>
                  </a:cubicBezTo>
                  <a:cubicBezTo>
                    <a:pt x="1610" y="70381"/>
                    <a:pt x="5414" y="74534"/>
                    <a:pt x="6284" y="75401"/>
                  </a:cubicBezTo>
                  <a:lnTo>
                    <a:pt x="6284" y="75401"/>
                  </a:lnTo>
                  <a:cubicBezTo>
                    <a:pt x="5451" y="74521"/>
                    <a:pt x="2219" y="70134"/>
                    <a:pt x="7668" y="59320"/>
                  </a:cubicBezTo>
                  <a:cubicBezTo>
                    <a:pt x="8151" y="58452"/>
                    <a:pt x="8681" y="57681"/>
                    <a:pt x="9308" y="56909"/>
                  </a:cubicBezTo>
                  <a:cubicBezTo>
                    <a:pt x="11912" y="53678"/>
                    <a:pt x="16397" y="50254"/>
                    <a:pt x="21895" y="47360"/>
                  </a:cubicBezTo>
                  <a:cubicBezTo>
                    <a:pt x="27442" y="44418"/>
                    <a:pt x="34049" y="41910"/>
                    <a:pt x="40366" y="39209"/>
                  </a:cubicBezTo>
                  <a:cubicBezTo>
                    <a:pt x="49481" y="35303"/>
                    <a:pt x="58162" y="31252"/>
                    <a:pt x="63419" y="27056"/>
                  </a:cubicBezTo>
                  <a:cubicBezTo>
                    <a:pt x="67036" y="24210"/>
                    <a:pt x="70894" y="19774"/>
                    <a:pt x="71184" y="11334"/>
                  </a:cubicBezTo>
                  <a:cubicBezTo>
                    <a:pt x="71473" y="2894"/>
                    <a:pt x="65831" y="0"/>
                    <a:pt x="65830" y="0"/>
                  </a:cubicBezTo>
                  <a:close/>
                  <a:moveTo>
                    <a:pt x="6284" y="75401"/>
                  </a:moveTo>
                  <a:cubicBezTo>
                    <a:pt x="6394" y="75518"/>
                    <a:pt x="6463" y="75573"/>
                    <a:pt x="6463" y="75573"/>
                  </a:cubicBezTo>
                  <a:cubicBezTo>
                    <a:pt x="6463" y="75573"/>
                    <a:pt x="6399" y="75516"/>
                    <a:pt x="6284" y="75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9"/>
            <p:cNvSpPr/>
            <p:nvPr/>
          </p:nvSpPr>
          <p:spPr>
            <a:xfrm rot="-3800438">
              <a:off x="7195026" y="3730685"/>
              <a:ext cx="286299" cy="58021"/>
            </a:xfrm>
            <a:custGeom>
              <a:rect b="b" l="l" r="r" t="t"/>
              <a:pathLst>
                <a:path extrusionOk="0" h="4582" w="42152">
                  <a:moveTo>
                    <a:pt x="1737" y="0"/>
                  </a:moveTo>
                  <a:cubicBezTo>
                    <a:pt x="772" y="0"/>
                    <a:pt x="1" y="772"/>
                    <a:pt x="1" y="1737"/>
                  </a:cubicBezTo>
                  <a:lnTo>
                    <a:pt x="1" y="2798"/>
                  </a:lnTo>
                  <a:cubicBezTo>
                    <a:pt x="1" y="3810"/>
                    <a:pt x="772" y="4582"/>
                    <a:pt x="1737" y="4582"/>
                  </a:cubicBezTo>
                  <a:lnTo>
                    <a:pt x="40415" y="4582"/>
                  </a:lnTo>
                  <a:cubicBezTo>
                    <a:pt x="41380" y="4582"/>
                    <a:pt x="42151" y="3810"/>
                    <a:pt x="42151" y="2798"/>
                  </a:cubicBezTo>
                  <a:lnTo>
                    <a:pt x="42151" y="1737"/>
                  </a:lnTo>
                  <a:cubicBezTo>
                    <a:pt x="42151" y="772"/>
                    <a:pt x="41380" y="0"/>
                    <a:pt x="40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 rot="-3798489">
              <a:off x="7289033" y="3760462"/>
              <a:ext cx="394960" cy="57426"/>
            </a:xfrm>
            <a:custGeom>
              <a:rect b="b" l="l" r="r" t="t"/>
              <a:pathLst>
                <a:path extrusionOk="0" h="4535" w="60140">
                  <a:moveTo>
                    <a:pt x="1736" y="1"/>
                  </a:moveTo>
                  <a:cubicBezTo>
                    <a:pt x="772" y="1"/>
                    <a:pt x="0" y="772"/>
                    <a:pt x="0" y="1737"/>
                  </a:cubicBezTo>
                  <a:lnTo>
                    <a:pt x="0" y="2798"/>
                  </a:lnTo>
                  <a:cubicBezTo>
                    <a:pt x="0" y="3763"/>
                    <a:pt x="772" y="4534"/>
                    <a:pt x="1736" y="4534"/>
                  </a:cubicBezTo>
                  <a:lnTo>
                    <a:pt x="58355" y="4534"/>
                  </a:lnTo>
                  <a:cubicBezTo>
                    <a:pt x="59320" y="4534"/>
                    <a:pt x="60139" y="3763"/>
                    <a:pt x="60139" y="2798"/>
                  </a:cubicBezTo>
                  <a:lnTo>
                    <a:pt x="60139" y="1737"/>
                  </a:lnTo>
                  <a:cubicBezTo>
                    <a:pt x="60139" y="772"/>
                    <a:pt x="59320" y="1"/>
                    <a:pt x="58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 rot="-3799268">
              <a:off x="7408945" y="3808478"/>
              <a:ext cx="413362" cy="58034"/>
            </a:xfrm>
            <a:custGeom>
              <a:rect b="b" l="l" r="r" t="t"/>
              <a:pathLst>
                <a:path extrusionOk="0" h="4583" w="61202">
                  <a:moveTo>
                    <a:pt x="1737" y="1"/>
                  </a:moveTo>
                  <a:cubicBezTo>
                    <a:pt x="773" y="1"/>
                    <a:pt x="1" y="772"/>
                    <a:pt x="1" y="1785"/>
                  </a:cubicBezTo>
                  <a:lnTo>
                    <a:pt x="1" y="2798"/>
                  </a:lnTo>
                  <a:cubicBezTo>
                    <a:pt x="1" y="3811"/>
                    <a:pt x="773" y="4582"/>
                    <a:pt x="1737" y="4582"/>
                  </a:cubicBezTo>
                  <a:lnTo>
                    <a:pt x="59417" y="4582"/>
                  </a:lnTo>
                  <a:cubicBezTo>
                    <a:pt x="60381" y="4582"/>
                    <a:pt x="61201" y="3811"/>
                    <a:pt x="61201" y="2798"/>
                  </a:cubicBezTo>
                  <a:lnTo>
                    <a:pt x="61201" y="1785"/>
                  </a:lnTo>
                  <a:cubicBezTo>
                    <a:pt x="61201" y="772"/>
                    <a:pt x="60381" y="1"/>
                    <a:pt x="59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7" name="Google Shape;677;p29"/>
          <p:cNvSpPr txBox="1"/>
          <p:nvPr/>
        </p:nvSpPr>
        <p:spPr>
          <a:xfrm>
            <a:off x="223693" y="3239052"/>
            <a:ext cx="16275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Diferencias genéticas entre especies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8" name="Google Shape;678;p29"/>
          <p:cNvSpPr/>
          <p:nvPr/>
        </p:nvSpPr>
        <p:spPr>
          <a:xfrm>
            <a:off x="2042658" y="3394664"/>
            <a:ext cx="525318" cy="3488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BA5A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cdn-icons-png.flaticon.com/512/3804/3804926.png" id="679" name="Google Shape;67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2801" y="2619725"/>
            <a:ext cx="1587767" cy="15877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-icons-png.flaticon.com/512/490/490123.png" id="680" name="Google Shape;68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7106" y="2743980"/>
            <a:ext cx="1339256" cy="1339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-icons-png.flaticon.com/512/394/394792.png" id="681" name="Google Shape;68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4160" y="3914172"/>
            <a:ext cx="1229328" cy="1229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30"/>
          <p:cNvGrpSpPr/>
          <p:nvPr/>
        </p:nvGrpSpPr>
        <p:grpSpPr>
          <a:xfrm rot="9845826">
            <a:off x="8367719" y="1689454"/>
            <a:ext cx="1130944" cy="1029627"/>
            <a:chOff x="2954856" y="1991432"/>
            <a:chExt cx="1130976" cy="1029657"/>
          </a:xfrm>
        </p:grpSpPr>
        <p:sp>
          <p:nvSpPr>
            <p:cNvPr id="687" name="Google Shape;687;p30"/>
            <p:cNvSpPr/>
            <p:nvPr/>
          </p:nvSpPr>
          <p:spPr>
            <a:xfrm rot="-3008129">
              <a:off x="3477335" y="1983394"/>
              <a:ext cx="297025" cy="67978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 rot="8830589">
              <a:off x="3149979" y="2120314"/>
              <a:ext cx="154618" cy="153512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 rot="-5708307">
              <a:off x="3349946" y="2320787"/>
              <a:ext cx="297032" cy="679849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0"/>
            <p:cNvSpPr/>
            <p:nvPr/>
          </p:nvSpPr>
          <p:spPr>
            <a:xfrm rot="6130399">
              <a:off x="2977626" y="2747471"/>
              <a:ext cx="251057" cy="249261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0"/>
            <p:cNvSpPr/>
            <p:nvPr/>
          </p:nvSpPr>
          <p:spPr>
            <a:xfrm rot="5945882">
              <a:off x="3399144" y="2226188"/>
              <a:ext cx="640107" cy="640107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2" name="Google Shape;692;p30"/>
          <p:cNvGrpSpPr/>
          <p:nvPr/>
        </p:nvGrpSpPr>
        <p:grpSpPr>
          <a:xfrm rot="984859">
            <a:off x="482433" y="-351481"/>
            <a:ext cx="2427383" cy="2216595"/>
            <a:chOff x="193671" y="148132"/>
            <a:chExt cx="2325196" cy="2123281"/>
          </a:xfrm>
        </p:grpSpPr>
        <p:sp>
          <p:nvSpPr>
            <p:cNvPr id="693" name="Google Shape;693;p30"/>
            <p:cNvSpPr/>
            <p:nvPr/>
          </p:nvSpPr>
          <p:spPr>
            <a:xfrm rot="8392807">
              <a:off x="1938296" y="346149"/>
              <a:ext cx="284522" cy="651226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0"/>
            <p:cNvSpPr/>
            <p:nvPr/>
          </p:nvSpPr>
          <p:spPr>
            <a:xfrm rot="-1368678">
              <a:off x="2331166" y="764963"/>
              <a:ext cx="161260" cy="160124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0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6" name="Google Shape;696;p30"/>
            <p:cNvGrpSpPr/>
            <p:nvPr/>
          </p:nvGrpSpPr>
          <p:grpSpPr>
            <a:xfrm rot="-3943890">
              <a:off x="413752" y="559243"/>
              <a:ext cx="579889" cy="745141"/>
              <a:chOff x="234488" y="148132"/>
              <a:chExt cx="579908" cy="745165"/>
            </a:xfrm>
          </p:grpSpPr>
          <p:sp>
            <p:nvSpPr>
              <p:cNvPr id="697" name="Google Shape;697;p30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0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9" name="Google Shape;699;p30"/>
            <p:cNvGrpSpPr/>
            <p:nvPr/>
          </p:nvGrpSpPr>
          <p:grpSpPr>
            <a:xfrm>
              <a:off x="416734" y="148132"/>
              <a:ext cx="2102133" cy="2123281"/>
              <a:chOff x="111934" y="148132"/>
              <a:chExt cx="2102133" cy="2123281"/>
            </a:xfrm>
          </p:grpSpPr>
          <p:sp>
            <p:nvSpPr>
              <p:cNvPr id="700" name="Google Shape;700;p30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0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02" name="Google Shape;702;p30"/>
              <p:cNvGrpSpPr/>
              <p:nvPr/>
            </p:nvGrpSpPr>
            <p:grpSpPr>
              <a:xfrm rot="2700200">
                <a:off x="495111" y="401825"/>
                <a:ext cx="1335778" cy="1637069"/>
                <a:chOff x="2374700" y="893136"/>
                <a:chExt cx="1098491" cy="1346183"/>
              </a:xfrm>
            </p:grpSpPr>
            <p:sp>
              <p:nvSpPr>
                <p:cNvPr id="703" name="Google Shape;703;p30"/>
                <p:cNvSpPr/>
                <p:nvPr/>
              </p:nvSpPr>
              <p:spPr>
                <a:xfrm>
                  <a:off x="2450775" y="1537550"/>
                  <a:ext cx="233975" cy="535475"/>
                </a:xfrm>
                <a:custGeom>
                  <a:rect b="b" l="l" r="r" t="t"/>
                  <a:pathLst>
                    <a:path extrusionOk="0" h="21419" w="9359">
                      <a:moveTo>
                        <a:pt x="666" y="0"/>
                      </a:moveTo>
                      <a:cubicBezTo>
                        <a:pt x="334" y="0"/>
                        <a:pt x="1" y="265"/>
                        <a:pt x="149" y="661"/>
                      </a:cubicBezTo>
                      <a:cubicBezTo>
                        <a:pt x="2637" y="7531"/>
                        <a:pt x="5667" y="14185"/>
                        <a:pt x="8155" y="21056"/>
                      </a:cubicBezTo>
                      <a:cubicBezTo>
                        <a:pt x="8251" y="21310"/>
                        <a:pt x="8470" y="21419"/>
                        <a:pt x="8687" y="21419"/>
                      </a:cubicBezTo>
                      <a:cubicBezTo>
                        <a:pt x="9025" y="21419"/>
                        <a:pt x="9359" y="21154"/>
                        <a:pt x="9210" y="20758"/>
                      </a:cubicBezTo>
                      <a:cubicBezTo>
                        <a:pt x="6722" y="13888"/>
                        <a:pt x="3692" y="7234"/>
                        <a:pt x="1177" y="363"/>
                      </a:cubicBezTo>
                      <a:cubicBezTo>
                        <a:pt x="1092" y="109"/>
                        <a:pt x="88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Google Shape;704;p30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rect b="b" l="l" r="r" t="t"/>
                  <a:pathLst>
                    <a:path extrusionOk="0" h="18165" w="7921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Google Shape;705;p30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rect b="b" l="l" r="r" t="t"/>
                  <a:pathLst>
                    <a:path extrusionOk="0" h="2111" w="24923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6" name="Google Shape;706;p30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rect b="b" l="l" r="r" t="t"/>
                  <a:pathLst>
                    <a:path extrusionOk="0" h="7359" w="7412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Google Shape;707;p30"/>
                <p:cNvSpPr/>
                <p:nvPr/>
              </p:nvSpPr>
              <p:spPr>
                <a:xfrm>
                  <a:off x="2967926" y="1279083"/>
                  <a:ext cx="505265" cy="502450"/>
                </a:xfrm>
                <a:custGeom>
                  <a:rect b="b" l="l" r="r" t="t"/>
                  <a:pathLst>
                    <a:path extrusionOk="0" h="9281" w="9333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8" name="Google Shape;708;p30"/>
                <p:cNvSpPr/>
                <p:nvPr/>
              </p:nvSpPr>
              <p:spPr>
                <a:xfrm>
                  <a:off x="2534495" y="893136"/>
                  <a:ext cx="316125" cy="312889"/>
                </a:xfrm>
                <a:custGeom>
                  <a:rect b="b" l="l" r="r" t="t"/>
                  <a:pathLst>
                    <a:path extrusionOk="0" h="5222" w="5276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9" name="Google Shape;709;p30"/>
                <p:cNvSpPr/>
                <p:nvPr/>
              </p:nvSpPr>
              <p:spPr>
                <a:xfrm>
                  <a:off x="2601160" y="2017689"/>
                  <a:ext cx="222919" cy="221630"/>
                </a:xfrm>
                <a:custGeom>
                  <a:rect b="b" l="l" r="r" t="t"/>
                  <a:pathLst>
                    <a:path extrusionOk="0" h="9280" w="9333">
                      <a:moveTo>
                        <a:pt x="4649" y="1"/>
                      </a:moveTo>
                      <a:cubicBezTo>
                        <a:pt x="4633" y="1"/>
                        <a:pt x="4616" y="1"/>
                        <a:pt x="4599" y="1"/>
                      </a:cubicBezTo>
                      <a:cubicBezTo>
                        <a:pt x="2030" y="28"/>
                        <a:pt x="1" y="2138"/>
                        <a:pt x="28" y="4708"/>
                      </a:cubicBezTo>
                      <a:cubicBezTo>
                        <a:pt x="55" y="7260"/>
                        <a:pt x="2137" y="9279"/>
                        <a:pt x="4684" y="9279"/>
                      </a:cubicBezTo>
                      <a:cubicBezTo>
                        <a:pt x="4701" y="9279"/>
                        <a:pt x="4718" y="9279"/>
                        <a:pt x="4735" y="9279"/>
                      </a:cubicBezTo>
                      <a:cubicBezTo>
                        <a:pt x="7304" y="9252"/>
                        <a:pt x="9333" y="7142"/>
                        <a:pt x="9306" y="4572"/>
                      </a:cubicBezTo>
                      <a:cubicBezTo>
                        <a:pt x="9279" y="2046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710" name="Google Shape;710;p30"/>
          <p:cNvGrpSpPr/>
          <p:nvPr/>
        </p:nvGrpSpPr>
        <p:grpSpPr>
          <a:xfrm flipH="1" rot="8404751">
            <a:off x="5645658" y="2038"/>
            <a:ext cx="605366" cy="777877"/>
            <a:chOff x="234488" y="148132"/>
            <a:chExt cx="579908" cy="745165"/>
          </a:xfrm>
        </p:grpSpPr>
        <p:sp>
          <p:nvSpPr>
            <p:cNvPr id="711" name="Google Shape;711;p30"/>
            <p:cNvSpPr/>
            <p:nvPr/>
          </p:nvSpPr>
          <p:spPr>
            <a:xfrm rot="9702664">
              <a:off x="434883" y="213883"/>
              <a:ext cx="284520" cy="651219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 rot="2700279">
              <a:off x="267482" y="181696"/>
              <a:ext cx="161255" cy="16011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3" name="Google Shape;713;p30"/>
          <p:cNvGrpSpPr/>
          <p:nvPr/>
        </p:nvGrpSpPr>
        <p:grpSpPr>
          <a:xfrm flipH="1" rot="-9054749">
            <a:off x="3779763" y="3849216"/>
            <a:ext cx="2470429" cy="1826641"/>
            <a:chOff x="193671" y="127971"/>
            <a:chExt cx="2366511" cy="1749804"/>
          </a:xfrm>
        </p:grpSpPr>
        <p:sp>
          <p:nvSpPr>
            <p:cNvPr id="714" name="Google Shape;714;p30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5" name="Google Shape;715;p30"/>
            <p:cNvGrpSpPr/>
            <p:nvPr/>
          </p:nvGrpSpPr>
          <p:grpSpPr>
            <a:xfrm rot="-3943890">
              <a:off x="413752" y="559243"/>
              <a:ext cx="579889" cy="745141"/>
              <a:chOff x="234488" y="148132"/>
              <a:chExt cx="579908" cy="745165"/>
            </a:xfrm>
          </p:grpSpPr>
          <p:sp>
            <p:nvSpPr>
              <p:cNvPr id="716" name="Google Shape;716;p30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30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8" name="Google Shape;718;p30"/>
            <p:cNvGrpSpPr/>
            <p:nvPr/>
          </p:nvGrpSpPr>
          <p:grpSpPr>
            <a:xfrm>
              <a:off x="539288" y="127971"/>
              <a:ext cx="2020894" cy="1749804"/>
              <a:chOff x="234488" y="127971"/>
              <a:chExt cx="2020894" cy="1749804"/>
            </a:xfrm>
          </p:grpSpPr>
          <p:sp>
            <p:nvSpPr>
              <p:cNvPr id="719" name="Google Shape;719;p30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30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1" name="Google Shape;721;p30"/>
              <p:cNvGrpSpPr/>
              <p:nvPr/>
            </p:nvGrpSpPr>
            <p:grpSpPr>
              <a:xfrm rot="2700200">
                <a:off x="712599" y="433469"/>
                <a:ext cx="1335778" cy="1138807"/>
                <a:chOff x="2374700" y="845078"/>
                <a:chExt cx="1098491" cy="936455"/>
              </a:xfrm>
            </p:grpSpPr>
            <p:sp>
              <p:nvSpPr>
                <p:cNvPr id="722" name="Google Shape;722;p30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rect b="b" l="l" r="r" t="t"/>
                  <a:pathLst>
                    <a:path extrusionOk="0" h="18165" w="7921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3" name="Google Shape;723;p30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rect b="b" l="l" r="r" t="t"/>
                  <a:pathLst>
                    <a:path extrusionOk="0" h="2111" w="24923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4" name="Google Shape;724;p30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rect b="b" l="l" r="r" t="t"/>
                  <a:pathLst>
                    <a:path extrusionOk="0" h="7359" w="7412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30"/>
                <p:cNvSpPr/>
                <p:nvPr/>
              </p:nvSpPr>
              <p:spPr>
                <a:xfrm>
                  <a:off x="2967926" y="1279083"/>
                  <a:ext cx="505265" cy="502450"/>
                </a:xfrm>
                <a:custGeom>
                  <a:rect b="b" l="l" r="r" t="t"/>
                  <a:pathLst>
                    <a:path extrusionOk="0" h="9281" w="9333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Google Shape;726;p30"/>
                <p:cNvSpPr/>
                <p:nvPr/>
              </p:nvSpPr>
              <p:spPr>
                <a:xfrm>
                  <a:off x="2579796" y="845078"/>
                  <a:ext cx="287806" cy="284860"/>
                </a:xfrm>
                <a:custGeom>
                  <a:rect b="b" l="l" r="r" t="t"/>
                  <a:pathLst>
                    <a:path extrusionOk="0" h="5222" w="5276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727" name="Google Shape;727;p30"/>
          <p:cNvSpPr txBox="1"/>
          <p:nvPr>
            <p:ph type="title"/>
          </p:nvPr>
        </p:nvSpPr>
        <p:spPr>
          <a:xfrm>
            <a:off x="529439" y="1593729"/>
            <a:ext cx="2598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s">
                <a:solidFill>
                  <a:schemeClr val="lt2"/>
                </a:solidFill>
              </a:rPr>
              <a:t>Relación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28" name="Google Shape;728;p30"/>
          <p:cNvSpPr txBox="1"/>
          <p:nvPr>
            <p:ph idx="1" type="subTitle"/>
          </p:nvPr>
        </p:nvSpPr>
        <p:spPr>
          <a:xfrm>
            <a:off x="441602" y="1970360"/>
            <a:ext cx="2826257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s" sz="1600"/>
              <a:t>Mammuthus, Elephas y Loxodonta </a:t>
            </a:r>
            <a:r>
              <a:rPr lang="es" sz="1600"/>
              <a:t>(familia </a:t>
            </a:r>
            <a:r>
              <a:rPr i="1" lang="es" sz="1600"/>
              <a:t>Elephantidae</a:t>
            </a:r>
            <a:r>
              <a:rPr lang="es" sz="1600"/>
              <a:t>, subfamilia </a:t>
            </a:r>
            <a:r>
              <a:rPr i="1" lang="es" sz="1600"/>
              <a:t>Elephantinae</a:t>
            </a:r>
            <a:r>
              <a:rPr lang="es" sz="1600"/>
              <a:t>) son géneros estrechamente relacionados</a:t>
            </a:r>
            <a:endParaRPr sz="1600"/>
          </a:p>
        </p:txBody>
      </p:sp>
      <p:sp>
        <p:nvSpPr>
          <p:cNvPr id="729" name="Google Shape;729;p30"/>
          <p:cNvSpPr txBox="1"/>
          <p:nvPr>
            <p:ph idx="3" type="title"/>
          </p:nvPr>
        </p:nvSpPr>
        <p:spPr>
          <a:xfrm>
            <a:off x="3491531" y="2682403"/>
            <a:ext cx="2598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s"/>
              <a:t>Morfología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30" name="Google Shape;730;p30"/>
          <p:cNvSpPr txBox="1"/>
          <p:nvPr>
            <p:ph idx="4" type="subTitle"/>
          </p:nvPr>
        </p:nvSpPr>
        <p:spPr>
          <a:xfrm>
            <a:off x="3661781" y="3091711"/>
            <a:ext cx="2257800" cy="10794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/>
              <a:t>Caracteres dentales: relación más estrecha entre </a:t>
            </a:r>
            <a:r>
              <a:rPr i="1" lang="es" sz="1600"/>
              <a:t>M. primigenius y E. maximus</a:t>
            </a:r>
            <a:endParaRPr i="1" sz="1600"/>
          </a:p>
        </p:txBody>
      </p:sp>
      <p:sp>
        <p:nvSpPr>
          <p:cNvPr id="731" name="Google Shape;731;p30"/>
          <p:cNvSpPr txBox="1"/>
          <p:nvPr>
            <p:ph idx="19" type="subTitle"/>
          </p:nvPr>
        </p:nvSpPr>
        <p:spPr>
          <a:xfrm>
            <a:off x="6240502" y="277112"/>
            <a:ext cx="2628435" cy="10365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/>
              <a:t>La morfología de la punta del tronco apoya una agrupación de </a:t>
            </a:r>
            <a:r>
              <a:rPr i="1" lang="es" sz="1600"/>
              <a:t>M. primigenius y L. africana</a:t>
            </a:r>
            <a:r>
              <a:rPr lang="es" sz="1600"/>
              <a:t>.</a:t>
            </a:r>
            <a:endParaRPr sz="1600"/>
          </a:p>
        </p:txBody>
      </p:sp>
      <p:pic>
        <p:nvPicPr>
          <p:cNvPr descr="Mamut Lanudo (Mammuthus primigenius) · iNaturalist Ecuador" id="732" name="Google Shape;7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265" y="3396592"/>
            <a:ext cx="2332922" cy="15492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ephas maximus - Wikipedia, la enciclopedia libre" id="733" name="Google Shape;73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9225" y="268684"/>
            <a:ext cx="1569911" cy="23541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xodonta africana - Wikipedia, la enciclopedia libre" id="734" name="Google Shape;73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1210" y="1433691"/>
            <a:ext cx="2619375" cy="1743076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30"/>
          <p:cNvSpPr txBox="1"/>
          <p:nvPr>
            <p:ph idx="19" type="subTitle"/>
          </p:nvPr>
        </p:nvSpPr>
        <p:spPr>
          <a:xfrm>
            <a:off x="6355971" y="3361268"/>
            <a:ext cx="2257800" cy="10365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/>
              <a:t>Caracteres inmunológicos y de estructura del pelo no pudieron resolver con seguridad la filogenia de estos tres taxones.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31"/>
          <p:cNvGrpSpPr/>
          <p:nvPr/>
        </p:nvGrpSpPr>
        <p:grpSpPr>
          <a:xfrm rot="9845826">
            <a:off x="8367719" y="1689454"/>
            <a:ext cx="1130944" cy="1029627"/>
            <a:chOff x="2954856" y="1991432"/>
            <a:chExt cx="1130976" cy="1029657"/>
          </a:xfrm>
        </p:grpSpPr>
        <p:sp>
          <p:nvSpPr>
            <p:cNvPr id="741" name="Google Shape;741;p31"/>
            <p:cNvSpPr/>
            <p:nvPr/>
          </p:nvSpPr>
          <p:spPr>
            <a:xfrm rot="-3008129">
              <a:off x="3477335" y="1983394"/>
              <a:ext cx="297025" cy="67978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1"/>
            <p:cNvSpPr/>
            <p:nvPr/>
          </p:nvSpPr>
          <p:spPr>
            <a:xfrm rot="8830589">
              <a:off x="3149979" y="2120314"/>
              <a:ext cx="154618" cy="153512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 rot="-5708307">
              <a:off x="3349946" y="2320787"/>
              <a:ext cx="297032" cy="679849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 rot="6130399">
              <a:off x="2977626" y="2747471"/>
              <a:ext cx="251057" cy="249261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 rot="5945882">
              <a:off x="3399144" y="2226188"/>
              <a:ext cx="640107" cy="640107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6" name="Google Shape;746;p31"/>
          <p:cNvGrpSpPr/>
          <p:nvPr/>
        </p:nvGrpSpPr>
        <p:grpSpPr>
          <a:xfrm rot="984859">
            <a:off x="519057" y="-831194"/>
            <a:ext cx="2427383" cy="2216595"/>
            <a:chOff x="193671" y="148132"/>
            <a:chExt cx="2325196" cy="2123281"/>
          </a:xfrm>
        </p:grpSpPr>
        <p:sp>
          <p:nvSpPr>
            <p:cNvPr id="747" name="Google Shape;747;p31"/>
            <p:cNvSpPr/>
            <p:nvPr/>
          </p:nvSpPr>
          <p:spPr>
            <a:xfrm rot="8392807">
              <a:off x="1938296" y="346149"/>
              <a:ext cx="284522" cy="651226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 rot="-1368678">
              <a:off x="2331166" y="764963"/>
              <a:ext cx="161260" cy="160124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1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0" name="Google Shape;750;p31"/>
            <p:cNvGrpSpPr/>
            <p:nvPr/>
          </p:nvGrpSpPr>
          <p:grpSpPr>
            <a:xfrm rot="-3943890">
              <a:off x="413752" y="559243"/>
              <a:ext cx="579889" cy="745141"/>
              <a:chOff x="234488" y="148132"/>
              <a:chExt cx="579908" cy="745165"/>
            </a:xfrm>
          </p:grpSpPr>
          <p:sp>
            <p:nvSpPr>
              <p:cNvPr id="751" name="Google Shape;751;p31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31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3" name="Google Shape;753;p31"/>
            <p:cNvGrpSpPr/>
            <p:nvPr/>
          </p:nvGrpSpPr>
          <p:grpSpPr>
            <a:xfrm>
              <a:off x="416734" y="148132"/>
              <a:ext cx="2102133" cy="2123281"/>
              <a:chOff x="111934" y="148132"/>
              <a:chExt cx="2102133" cy="2123281"/>
            </a:xfrm>
          </p:grpSpPr>
          <p:sp>
            <p:nvSpPr>
              <p:cNvPr id="754" name="Google Shape;754;p31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31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6" name="Google Shape;756;p31"/>
              <p:cNvGrpSpPr/>
              <p:nvPr/>
            </p:nvGrpSpPr>
            <p:grpSpPr>
              <a:xfrm rot="2700200">
                <a:off x="495111" y="401825"/>
                <a:ext cx="1335778" cy="1637069"/>
                <a:chOff x="2374700" y="893136"/>
                <a:chExt cx="1098491" cy="1346183"/>
              </a:xfrm>
            </p:grpSpPr>
            <p:sp>
              <p:nvSpPr>
                <p:cNvPr id="757" name="Google Shape;757;p31"/>
                <p:cNvSpPr/>
                <p:nvPr/>
              </p:nvSpPr>
              <p:spPr>
                <a:xfrm>
                  <a:off x="2450775" y="1537550"/>
                  <a:ext cx="233975" cy="535475"/>
                </a:xfrm>
                <a:custGeom>
                  <a:rect b="b" l="l" r="r" t="t"/>
                  <a:pathLst>
                    <a:path extrusionOk="0" h="21419" w="9359">
                      <a:moveTo>
                        <a:pt x="666" y="0"/>
                      </a:moveTo>
                      <a:cubicBezTo>
                        <a:pt x="334" y="0"/>
                        <a:pt x="1" y="265"/>
                        <a:pt x="149" y="661"/>
                      </a:cubicBezTo>
                      <a:cubicBezTo>
                        <a:pt x="2637" y="7531"/>
                        <a:pt x="5667" y="14185"/>
                        <a:pt x="8155" y="21056"/>
                      </a:cubicBezTo>
                      <a:cubicBezTo>
                        <a:pt x="8251" y="21310"/>
                        <a:pt x="8470" y="21419"/>
                        <a:pt x="8687" y="21419"/>
                      </a:cubicBezTo>
                      <a:cubicBezTo>
                        <a:pt x="9025" y="21419"/>
                        <a:pt x="9359" y="21154"/>
                        <a:pt x="9210" y="20758"/>
                      </a:cubicBezTo>
                      <a:cubicBezTo>
                        <a:pt x="6722" y="13888"/>
                        <a:pt x="3692" y="7234"/>
                        <a:pt x="1177" y="363"/>
                      </a:cubicBezTo>
                      <a:cubicBezTo>
                        <a:pt x="1092" y="109"/>
                        <a:pt x="88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31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rect b="b" l="l" r="r" t="t"/>
                  <a:pathLst>
                    <a:path extrusionOk="0" h="18165" w="7921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31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rect b="b" l="l" r="r" t="t"/>
                  <a:pathLst>
                    <a:path extrusionOk="0" h="2111" w="24923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31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rect b="b" l="l" r="r" t="t"/>
                  <a:pathLst>
                    <a:path extrusionOk="0" h="7359" w="7412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31"/>
                <p:cNvSpPr/>
                <p:nvPr/>
              </p:nvSpPr>
              <p:spPr>
                <a:xfrm>
                  <a:off x="2967926" y="1279083"/>
                  <a:ext cx="505265" cy="502450"/>
                </a:xfrm>
                <a:custGeom>
                  <a:rect b="b" l="l" r="r" t="t"/>
                  <a:pathLst>
                    <a:path extrusionOk="0" h="9281" w="9333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31"/>
                <p:cNvSpPr/>
                <p:nvPr/>
              </p:nvSpPr>
              <p:spPr>
                <a:xfrm>
                  <a:off x="2534495" y="893136"/>
                  <a:ext cx="316125" cy="312889"/>
                </a:xfrm>
                <a:custGeom>
                  <a:rect b="b" l="l" r="r" t="t"/>
                  <a:pathLst>
                    <a:path extrusionOk="0" h="5222" w="5276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31"/>
                <p:cNvSpPr/>
                <p:nvPr/>
              </p:nvSpPr>
              <p:spPr>
                <a:xfrm>
                  <a:off x="2601160" y="2017689"/>
                  <a:ext cx="222919" cy="221630"/>
                </a:xfrm>
                <a:custGeom>
                  <a:rect b="b" l="l" r="r" t="t"/>
                  <a:pathLst>
                    <a:path extrusionOk="0" h="9280" w="9333">
                      <a:moveTo>
                        <a:pt x="4649" y="1"/>
                      </a:moveTo>
                      <a:cubicBezTo>
                        <a:pt x="4633" y="1"/>
                        <a:pt x="4616" y="1"/>
                        <a:pt x="4599" y="1"/>
                      </a:cubicBezTo>
                      <a:cubicBezTo>
                        <a:pt x="2030" y="28"/>
                        <a:pt x="1" y="2138"/>
                        <a:pt x="28" y="4708"/>
                      </a:cubicBezTo>
                      <a:cubicBezTo>
                        <a:pt x="55" y="7260"/>
                        <a:pt x="2137" y="9279"/>
                        <a:pt x="4684" y="9279"/>
                      </a:cubicBezTo>
                      <a:cubicBezTo>
                        <a:pt x="4701" y="9279"/>
                        <a:pt x="4718" y="9279"/>
                        <a:pt x="4735" y="9279"/>
                      </a:cubicBezTo>
                      <a:cubicBezTo>
                        <a:pt x="7304" y="9252"/>
                        <a:pt x="9333" y="7142"/>
                        <a:pt x="9306" y="4572"/>
                      </a:cubicBezTo>
                      <a:cubicBezTo>
                        <a:pt x="9279" y="2046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764" name="Google Shape;764;p31"/>
          <p:cNvGrpSpPr/>
          <p:nvPr/>
        </p:nvGrpSpPr>
        <p:grpSpPr>
          <a:xfrm flipH="1" rot="8404751">
            <a:off x="5645658" y="2038"/>
            <a:ext cx="605366" cy="777877"/>
            <a:chOff x="234488" y="148132"/>
            <a:chExt cx="579908" cy="745165"/>
          </a:xfrm>
        </p:grpSpPr>
        <p:sp>
          <p:nvSpPr>
            <p:cNvPr id="765" name="Google Shape;765;p31"/>
            <p:cNvSpPr/>
            <p:nvPr/>
          </p:nvSpPr>
          <p:spPr>
            <a:xfrm rot="9702664">
              <a:off x="434883" y="213883"/>
              <a:ext cx="284520" cy="651219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1"/>
            <p:cNvSpPr/>
            <p:nvPr/>
          </p:nvSpPr>
          <p:spPr>
            <a:xfrm rot="2700279">
              <a:off x="267482" y="181696"/>
              <a:ext cx="161255" cy="16011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7" name="Google Shape;767;p31"/>
          <p:cNvGrpSpPr/>
          <p:nvPr/>
        </p:nvGrpSpPr>
        <p:grpSpPr>
          <a:xfrm flipH="1" rot="-9054749">
            <a:off x="3779763" y="3849216"/>
            <a:ext cx="2470429" cy="1826641"/>
            <a:chOff x="193671" y="127971"/>
            <a:chExt cx="2366511" cy="1749804"/>
          </a:xfrm>
        </p:grpSpPr>
        <p:sp>
          <p:nvSpPr>
            <p:cNvPr id="768" name="Google Shape;768;p31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9" name="Google Shape;769;p31"/>
            <p:cNvGrpSpPr/>
            <p:nvPr/>
          </p:nvGrpSpPr>
          <p:grpSpPr>
            <a:xfrm rot="-3943890">
              <a:off x="413752" y="559243"/>
              <a:ext cx="579889" cy="745141"/>
              <a:chOff x="234488" y="148132"/>
              <a:chExt cx="579908" cy="745165"/>
            </a:xfrm>
          </p:grpSpPr>
          <p:sp>
            <p:nvSpPr>
              <p:cNvPr id="770" name="Google Shape;770;p31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1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2" name="Google Shape;772;p31"/>
            <p:cNvGrpSpPr/>
            <p:nvPr/>
          </p:nvGrpSpPr>
          <p:grpSpPr>
            <a:xfrm>
              <a:off x="539288" y="127971"/>
              <a:ext cx="2020894" cy="1749804"/>
              <a:chOff x="234488" y="127971"/>
              <a:chExt cx="2020894" cy="1749804"/>
            </a:xfrm>
          </p:grpSpPr>
          <p:sp>
            <p:nvSpPr>
              <p:cNvPr id="773" name="Google Shape;773;p31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1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75" name="Google Shape;775;p31"/>
              <p:cNvGrpSpPr/>
              <p:nvPr/>
            </p:nvGrpSpPr>
            <p:grpSpPr>
              <a:xfrm rot="2700200">
                <a:off x="712599" y="433469"/>
                <a:ext cx="1335778" cy="1138807"/>
                <a:chOff x="2374700" y="845078"/>
                <a:chExt cx="1098491" cy="936455"/>
              </a:xfrm>
            </p:grpSpPr>
            <p:sp>
              <p:nvSpPr>
                <p:cNvPr id="776" name="Google Shape;776;p31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rect b="b" l="l" r="r" t="t"/>
                  <a:pathLst>
                    <a:path extrusionOk="0" h="18165" w="7921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Google Shape;777;p31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rect b="b" l="l" r="r" t="t"/>
                  <a:pathLst>
                    <a:path extrusionOk="0" h="2111" w="24923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Google Shape;778;p31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rect b="b" l="l" r="r" t="t"/>
                  <a:pathLst>
                    <a:path extrusionOk="0" h="7359" w="7412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779;p31"/>
                <p:cNvSpPr/>
                <p:nvPr/>
              </p:nvSpPr>
              <p:spPr>
                <a:xfrm>
                  <a:off x="2967926" y="1279083"/>
                  <a:ext cx="505265" cy="502450"/>
                </a:xfrm>
                <a:custGeom>
                  <a:rect b="b" l="l" r="r" t="t"/>
                  <a:pathLst>
                    <a:path extrusionOk="0" h="9281" w="9333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31"/>
                <p:cNvSpPr/>
                <p:nvPr/>
              </p:nvSpPr>
              <p:spPr>
                <a:xfrm>
                  <a:off x="2579796" y="845078"/>
                  <a:ext cx="287806" cy="284860"/>
                </a:xfrm>
                <a:custGeom>
                  <a:rect b="b" l="l" r="r" t="t"/>
                  <a:pathLst>
                    <a:path extrusionOk="0" h="5222" w="5276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781" name="Google Shape;781;p31"/>
          <p:cNvSpPr txBox="1"/>
          <p:nvPr>
            <p:ph type="title"/>
          </p:nvPr>
        </p:nvSpPr>
        <p:spPr>
          <a:xfrm>
            <a:off x="666835" y="825197"/>
            <a:ext cx="2598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s"/>
              <a:t>Distancia genética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82" name="Google Shape;782;p31"/>
          <p:cNvSpPr txBox="1"/>
          <p:nvPr>
            <p:ph idx="1" type="subTitle"/>
          </p:nvPr>
        </p:nvSpPr>
        <p:spPr>
          <a:xfrm>
            <a:off x="507425" y="1334585"/>
            <a:ext cx="2826257" cy="13665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/>
              <a:t>Número de sustituciones que se han acumulado entre dos secuencias homólogas desde que se separaron de un ancestro común.</a:t>
            </a:r>
            <a:endParaRPr sz="1600"/>
          </a:p>
        </p:txBody>
      </p:sp>
      <p:sp>
        <p:nvSpPr>
          <p:cNvPr id="783" name="Google Shape;783;p31"/>
          <p:cNvSpPr txBox="1"/>
          <p:nvPr>
            <p:ph idx="3" type="title"/>
          </p:nvPr>
        </p:nvSpPr>
        <p:spPr>
          <a:xfrm>
            <a:off x="3385589" y="1659782"/>
            <a:ext cx="2653451" cy="12045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s"/>
              <a:t>P-distance o grado de divergencia: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84" name="Google Shape;784;p31"/>
          <p:cNvSpPr txBox="1"/>
          <p:nvPr>
            <p:ph idx="4" type="subTitle"/>
          </p:nvPr>
        </p:nvSpPr>
        <p:spPr>
          <a:xfrm>
            <a:off x="3583414" y="2904282"/>
            <a:ext cx="2257800" cy="10794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/>
              <a:t>Frecuencia relativa de cambios entre dos secuencias de un alineamiento múltiple</a:t>
            </a:r>
            <a:endParaRPr i="1" sz="1600"/>
          </a:p>
        </p:txBody>
      </p:sp>
      <p:pic>
        <p:nvPicPr>
          <p:cNvPr id="785" name="Google Shape;785;p31"/>
          <p:cNvPicPr preferRelativeResize="0"/>
          <p:nvPr/>
        </p:nvPicPr>
        <p:blipFill rotWithShape="1">
          <a:blip r:embed="rId3">
            <a:alphaModFix/>
          </a:blip>
          <a:srcRect b="44273" l="59260" r="23791" t="26903"/>
          <a:stretch/>
        </p:blipFill>
        <p:spPr>
          <a:xfrm>
            <a:off x="814312" y="2824222"/>
            <a:ext cx="2205318" cy="21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31"/>
          <p:cNvSpPr txBox="1"/>
          <p:nvPr/>
        </p:nvSpPr>
        <p:spPr>
          <a:xfrm>
            <a:off x="3997786" y="998542"/>
            <a:ext cx="1551622" cy="6301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87" name="Google Shape;787;p31"/>
          <p:cNvSpPr txBox="1"/>
          <p:nvPr>
            <p:ph idx="3" type="title"/>
          </p:nvPr>
        </p:nvSpPr>
        <p:spPr>
          <a:xfrm>
            <a:off x="6293228" y="193243"/>
            <a:ext cx="2653451" cy="12045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s"/>
              <a:t>Modelos de sustitución de nucleótidos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88" name="Google Shape;788;p31"/>
          <p:cNvPicPr preferRelativeResize="0"/>
          <p:nvPr/>
        </p:nvPicPr>
        <p:blipFill rotWithShape="1">
          <a:blip r:embed="rId5">
            <a:alphaModFix/>
          </a:blip>
          <a:srcRect b="7655" l="40409" r="23543" t="32785"/>
          <a:stretch/>
        </p:blipFill>
        <p:spPr>
          <a:xfrm>
            <a:off x="6657638" y="1789083"/>
            <a:ext cx="2113481" cy="1963211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31"/>
          <p:cNvSpPr/>
          <p:nvPr/>
        </p:nvSpPr>
        <p:spPr>
          <a:xfrm>
            <a:off x="6599330" y="1300748"/>
            <a:ext cx="22300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Jukes-Cantor</a:t>
            </a:r>
            <a:endParaRPr b="1" i="0" sz="24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1"/>
          <p:cNvSpPr txBox="1"/>
          <p:nvPr/>
        </p:nvSpPr>
        <p:spPr>
          <a:xfrm>
            <a:off x="6761452" y="4081168"/>
            <a:ext cx="1905852" cy="4678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2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2"/>
          <p:cNvSpPr txBox="1"/>
          <p:nvPr>
            <p:ph idx="1" type="body"/>
          </p:nvPr>
        </p:nvSpPr>
        <p:spPr>
          <a:xfrm>
            <a:off x="812956" y="1696770"/>
            <a:ext cx="4117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¿Cuál de los siguientes organismos: Elefante asiático (</a:t>
            </a:r>
            <a:r>
              <a:rPr i="1" lang="es"/>
              <a:t>Elephas maximus</a:t>
            </a:r>
            <a:r>
              <a:rPr lang="es"/>
              <a:t>), Elefante africano de sabana (</a:t>
            </a:r>
            <a:r>
              <a:rPr i="1" lang="es"/>
              <a:t>Loxodonta africana</a:t>
            </a:r>
            <a:r>
              <a:rPr lang="es"/>
              <a:t>) y musarañas elefantes (</a:t>
            </a:r>
            <a:r>
              <a:rPr i="1" lang="es"/>
              <a:t>Elephantulus sp</a:t>
            </a:r>
            <a:r>
              <a:rPr lang="es"/>
              <a:t>) parece estar más estrechamente relacionado con el mamut lanudo (</a:t>
            </a:r>
            <a:r>
              <a:rPr i="1" lang="es"/>
              <a:t>Mammuthus primigenius</a:t>
            </a:r>
            <a:r>
              <a:rPr lang="es"/>
              <a:t>)?</a:t>
            </a:r>
            <a:endParaRPr/>
          </a:p>
        </p:txBody>
      </p:sp>
      <p:sp>
        <p:nvSpPr>
          <p:cNvPr id="796" name="Google Shape;796;p32"/>
          <p:cNvSpPr txBox="1"/>
          <p:nvPr>
            <p:ph type="title"/>
          </p:nvPr>
        </p:nvSpPr>
        <p:spPr>
          <a:xfrm>
            <a:off x="1184846" y="742581"/>
            <a:ext cx="3374019" cy="11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Pregunta de investigación:</a:t>
            </a:r>
            <a:endParaRPr/>
          </a:p>
        </p:txBody>
      </p:sp>
      <p:grpSp>
        <p:nvGrpSpPr>
          <p:cNvPr id="797" name="Google Shape;797;p32"/>
          <p:cNvGrpSpPr/>
          <p:nvPr/>
        </p:nvGrpSpPr>
        <p:grpSpPr>
          <a:xfrm rot="249564">
            <a:off x="4728637" y="3992424"/>
            <a:ext cx="872876" cy="1059643"/>
            <a:chOff x="3397302" y="3304800"/>
            <a:chExt cx="1031123" cy="1251750"/>
          </a:xfrm>
        </p:grpSpPr>
        <p:sp>
          <p:nvSpPr>
            <p:cNvPr id="798" name="Google Shape;798;p32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3397302" y="3664259"/>
              <a:ext cx="231613" cy="229120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8" name="Google Shape;808;p32"/>
          <p:cNvGrpSpPr/>
          <p:nvPr/>
        </p:nvGrpSpPr>
        <p:grpSpPr>
          <a:xfrm>
            <a:off x="5962169" y="1661372"/>
            <a:ext cx="2977994" cy="3481191"/>
            <a:chOff x="4857774" y="666746"/>
            <a:chExt cx="3925370" cy="4476892"/>
          </a:xfrm>
        </p:grpSpPr>
        <p:sp>
          <p:nvSpPr>
            <p:cNvPr id="809" name="Google Shape;809;p32"/>
            <p:cNvSpPr/>
            <p:nvPr/>
          </p:nvSpPr>
          <p:spPr>
            <a:xfrm>
              <a:off x="8295845" y="2250471"/>
              <a:ext cx="459352" cy="1074112"/>
            </a:xfrm>
            <a:custGeom>
              <a:rect b="b" l="l" r="r" t="t"/>
              <a:pathLst>
                <a:path extrusionOk="0" h="50157" w="21450">
                  <a:moveTo>
                    <a:pt x="1228" y="0"/>
                  </a:moveTo>
                  <a:cubicBezTo>
                    <a:pt x="1198" y="0"/>
                    <a:pt x="1171" y="7"/>
                    <a:pt x="1149" y="21"/>
                  </a:cubicBezTo>
                  <a:cubicBezTo>
                    <a:pt x="1" y="769"/>
                    <a:pt x="7255" y="17191"/>
                    <a:pt x="7255" y="17191"/>
                  </a:cubicBezTo>
                  <a:lnTo>
                    <a:pt x="7307" y="29542"/>
                  </a:lnTo>
                  <a:cubicBezTo>
                    <a:pt x="1810" y="34378"/>
                    <a:pt x="8246" y="43198"/>
                    <a:pt x="8246" y="43198"/>
                  </a:cubicBezTo>
                  <a:cubicBezTo>
                    <a:pt x="8246" y="43198"/>
                    <a:pt x="7742" y="45877"/>
                    <a:pt x="7063" y="50156"/>
                  </a:cubicBezTo>
                  <a:cubicBezTo>
                    <a:pt x="11847" y="49217"/>
                    <a:pt x="16648" y="48399"/>
                    <a:pt x="21450" y="47547"/>
                  </a:cubicBezTo>
                  <a:cubicBezTo>
                    <a:pt x="20841" y="42815"/>
                    <a:pt x="20441" y="39840"/>
                    <a:pt x="20441" y="39840"/>
                  </a:cubicBezTo>
                  <a:lnTo>
                    <a:pt x="13360" y="17504"/>
                  </a:lnTo>
                  <a:cubicBezTo>
                    <a:pt x="13360" y="17504"/>
                    <a:pt x="2728" y="0"/>
                    <a:pt x="1228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8302548" y="2248822"/>
              <a:ext cx="371058" cy="792248"/>
            </a:xfrm>
            <a:custGeom>
              <a:rect b="b" l="l" r="r" t="t"/>
              <a:pathLst>
                <a:path extrusionOk="0" h="36995" w="17327">
                  <a:moveTo>
                    <a:pt x="890" y="0"/>
                  </a:moveTo>
                  <a:cubicBezTo>
                    <a:pt x="851" y="0"/>
                    <a:pt x="814" y="8"/>
                    <a:pt x="783" y="29"/>
                  </a:cubicBezTo>
                  <a:cubicBezTo>
                    <a:pt x="557" y="168"/>
                    <a:pt x="1" y="533"/>
                    <a:pt x="3358" y="9005"/>
                  </a:cubicBezTo>
                  <a:cubicBezTo>
                    <a:pt x="4958" y="13024"/>
                    <a:pt x="6715" y="17007"/>
                    <a:pt x="6837" y="17285"/>
                  </a:cubicBezTo>
                  <a:lnTo>
                    <a:pt x="6889" y="29584"/>
                  </a:lnTo>
                  <a:cubicBezTo>
                    <a:pt x="4924" y="31341"/>
                    <a:pt x="4263" y="33812"/>
                    <a:pt x="4941" y="36925"/>
                  </a:cubicBezTo>
                  <a:cubicBezTo>
                    <a:pt x="4941" y="36960"/>
                    <a:pt x="4976" y="36995"/>
                    <a:pt x="5028" y="36995"/>
                  </a:cubicBezTo>
                  <a:lnTo>
                    <a:pt x="5045" y="36995"/>
                  </a:lnTo>
                  <a:cubicBezTo>
                    <a:pt x="5080" y="36995"/>
                    <a:pt x="5115" y="36943"/>
                    <a:pt x="5115" y="36891"/>
                  </a:cubicBezTo>
                  <a:cubicBezTo>
                    <a:pt x="4437" y="33846"/>
                    <a:pt x="5098" y="31411"/>
                    <a:pt x="7046" y="29689"/>
                  </a:cubicBezTo>
                  <a:cubicBezTo>
                    <a:pt x="7063" y="29671"/>
                    <a:pt x="7081" y="29654"/>
                    <a:pt x="7081" y="29619"/>
                  </a:cubicBezTo>
                  <a:lnTo>
                    <a:pt x="7029" y="17268"/>
                  </a:lnTo>
                  <a:cubicBezTo>
                    <a:pt x="7029" y="17268"/>
                    <a:pt x="7029" y="17251"/>
                    <a:pt x="7029" y="17233"/>
                  </a:cubicBezTo>
                  <a:cubicBezTo>
                    <a:pt x="4228" y="10919"/>
                    <a:pt x="88" y="690"/>
                    <a:pt x="888" y="185"/>
                  </a:cubicBezTo>
                  <a:cubicBezTo>
                    <a:pt x="897" y="177"/>
                    <a:pt x="905" y="172"/>
                    <a:pt x="916" y="172"/>
                  </a:cubicBezTo>
                  <a:cubicBezTo>
                    <a:pt x="927" y="172"/>
                    <a:pt x="940" y="177"/>
                    <a:pt x="957" y="185"/>
                  </a:cubicBezTo>
                  <a:cubicBezTo>
                    <a:pt x="2262" y="481"/>
                    <a:pt x="9394" y="11736"/>
                    <a:pt x="12978" y="17633"/>
                  </a:cubicBezTo>
                  <a:lnTo>
                    <a:pt x="17135" y="30802"/>
                  </a:lnTo>
                  <a:cubicBezTo>
                    <a:pt x="17149" y="30841"/>
                    <a:pt x="17181" y="30861"/>
                    <a:pt x="17211" y="30861"/>
                  </a:cubicBezTo>
                  <a:cubicBezTo>
                    <a:pt x="17221" y="30861"/>
                    <a:pt x="17231" y="30859"/>
                    <a:pt x="17240" y="30854"/>
                  </a:cubicBezTo>
                  <a:cubicBezTo>
                    <a:pt x="17292" y="30837"/>
                    <a:pt x="17327" y="30785"/>
                    <a:pt x="17309" y="30750"/>
                  </a:cubicBezTo>
                  <a:lnTo>
                    <a:pt x="13117" y="17546"/>
                  </a:lnTo>
                  <a:cubicBezTo>
                    <a:pt x="12700" y="16851"/>
                    <a:pt x="2697" y="394"/>
                    <a:pt x="975" y="11"/>
                  </a:cubicBezTo>
                  <a:cubicBezTo>
                    <a:pt x="946" y="4"/>
                    <a:pt x="917" y="0"/>
                    <a:pt x="8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7903565" y="2891293"/>
              <a:ext cx="456739" cy="1807169"/>
            </a:xfrm>
            <a:custGeom>
              <a:rect b="b" l="l" r="r" t="t"/>
              <a:pathLst>
                <a:path extrusionOk="0" h="84388" w="21328">
                  <a:moveTo>
                    <a:pt x="6663" y="1"/>
                  </a:moveTo>
                  <a:cubicBezTo>
                    <a:pt x="6663" y="1"/>
                    <a:pt x="1" y="52571"/>
                    <a:pt x="714" y="62382"/>
                  </a:cubicBezTo>
                  <a:cubicBezTo>
                    <a:pt x="1445" y="72211"/>
                    <a:pt x="10699" y="84388"/>
                    <a:pt x="10699" y="84388"/>
                  </a:cubicBezTo>
                  <a:lnTo>
                    <a:pt x="21328" y="46100"/>
                  </a:lnTo>
                  <a:cubicBezTo>
                    <a:pt x="16770" y="10838"/>
                    <a:pt x="6663" y="1"/>
                    <a:pt x="6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7990382" y="3231792"/>
              <a:ext cx="792012" cy="1552866"/>
            </a:xfrm>
            <a:custGeom>
              <a:rect b="b" l="l" r="r" t="t"/>
              <a:pathLst>
                <a:path extrusionOk="0" h="72513" w="36984">
                  <a:moveTo>
                    <a:pt x="16456" y="1"/>
                  </a:moveTo>
                  <a:cubicBezTo>
                    <a:pt x="16456" y="1"/>
                    <a:pt x="0" y="51562"/>
                    <a:pt x="3288" y="62243"/>
                  </a:cubicBezTo>
                  <a:cubicBezTo>
                    <a:pt x="5719" y="70111"/>
                    <a:pt x="10907" y="72513"/>
                    <a:pt x="17087" y="72513"/>
                  </a:cubicBezTo>
                  <a:cubicBezTo>
                    <a:pt x="19310" y="72513"/>
                    <a:pt x="21661" y="72202"/>
                    <a:pt x="24058" y="71724"/>
                  </a:cubicBezTo>
                  <a:cubicBezTo>
                    <a:pt x="33122" y="69897"/>
                    <a:pt x="36983" y="1"/>
                    <a:pt x="369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8055933" y="3230100"/>
              <a:ext cx="288974" cy="1152470"/>
            </a:xfrm>
            <a:custGeom>
              <a:rect b="b" l="l" r="r" t="t"/>
              <a:pathLst>
                <a:path extrusionOk="0" h="53816" w="13494">
                  <a:moveTo>
                    <a:pt x="13388" y="0"/>
                  </a:moveTo>
                  <a:cubicBezTo>
                    <a:pt x="13358" y="0"/>
                    <a:pt x="13327" y="13"/>
                    <a:pt x="13308" y="45"/>
                  </a:cubicBezTo>
                  <a:cubicBezTo>
                    <a:pt x="13204" y="410"/>
                    <a:pt x="1966" y="35706"/>
                    <a:pt x="18" y="53711"/>
                  </a:cubicBezTo>
                  <a:cubicBezTo>
                    <a:pt x="1" y="53763"/>
                    <a:pt x="35" y="53815"/>
                    <a:pt x="88" y="53815"/>
                  </a:cubicBezTo>
                  <a:cubicBezTo>
                    <a:pt x="140" y="53815"/>
                    <a:pt x="175" y="53780"/>
                    <a:pt x="192" y="53728"/>
                  </a:cubicBezTo>
                  <a:cubicBezTo>
                    <a:pt x="2158" y="35741"/>
                    <a:pt x="13361" y="462"/>
                    <a:pt x="13482" y="97"/>
                  </a:cubicBezTo>
                  <a:cubicBezTo>
                    <a:pt x="13493" y="41"/>
                    <a:pt x="13441" y="0"/>
                    <a:pt x="1338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8334671" y="3248902"/>
              <a:ext cx="448473" cy="3790"/>
            </a:xfrm>
            <a:custGeom>
              <a:rect b="b" l="l" r="r" t="t"/>
              <a:pathLst>
                <a:path extrusionOk="0" h="177" w="20942">
                  <a:moveTo>
                    <a:pt x="74" y="1"/>
                  </a:moveTo>
                  <a:cubicBezTo>
                    <a:pt x="0" y="1"/>
                    <a:pt x="0" y="177"/>
                    <a:pt x="74" y="177"/>
                  </a:cubicBezTo>
                  <a:cubicBezTo>
                    <a:pt x="77" y="177"/>
                    <a:pt x="80" y="176"/>
                    <a:pt x="84" y="176"/>
                  </a:cubicBezTo>
                  <a:lnTo>
                    <a:pt x="20854" y="176"/>
                  </a:lnTo>
                  <a:cubicBezTo>
                    <a:pt x="20941" y="158"/>
                    <a:pt x="20941" y="19"/>
                    <a:pt x="20854" y="2"/>
                  </a:cubicBezTo>
                  <a:lnTo>
                    <a:pt x="84" y="2"/>
                  </a:ln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8321929" y="3290276"/>
              <a:ext cx="458238" cy="17903"/>
            </a:xfrm>
            <a:custGeom>
              <a:rect b="b" l="l" r="r" t="t"/>
              <a:pathLst>
                <a:path extrusionOk="0" h="836" w="21398">
                  <a:moveTo>
                    <a:pt x="87" y="1"/>
                  </a:moveTo>
                  <a:cubicBezTo>
                    <a:pt x="35" y="1"/>
                    <a:pt x="0" y="36"/>
                    <a:pt x="0" y="88"/>
                  </a:cubicBezTo>
                  <a:cubicBezTo>
                    <a:pt x="0" y="140"/>
                    <a:pt x="35" y="175"/>
                    <a:pt x="87" y="175"/>
                  </a:cubicBezTo>
                  <a:lnTo>
                    <a:pt x="21293" y="836"/>
                  </a:lnTo>
                  <a:cubicBezTo>
                    <a:pt x="21397" y="818"/>
                    <a:pt x="21397" y="679"/>
                    <a:pt x="21293" y="662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5281705" y="2891293"/>
              <a:ext cx="456739" cy="1807169"/>
            </a:xfrm>
            <a:custGeom>
              <a:rect b="b" l="l" r="r" t="t"/>
              <a:pathLst>
                <a:path extrusionOk="0" h="84388" w="21328">
                  <a:moveTo>
                    <a:pt x="14665" y="1"/>
                  </a:moveTo>
                  <a:cubicBezTo>
                    <a:pt x="14665" y="1"/>
                    <a:pt x="4558" y="10838"/>
                    <a:pt x="0" y="46100"/>
                  </a:cubicBezTo>
                  <a:lnTo>
                    <a:pt x="10629" y="84388"/>
                  </a:lnTo>
                  <a:cubicBezTo>
                    <a:pt x="10629" y="84388"/>
                    <a:pt x="19884" y="72211"/>
                    <a:pt x="20614" y="62382"/>
                  </a:cubicBezTo>
                  <a:cubicBezTo>
                    <a:pt x="21328" y="52571"/>
                    <a:pt x="14665" y="1"/>
                    <a:pt x="14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4880495" y="2250471"/>
              <a:ext cx="459352" cy="1074112"/>
            </a:xfrm>
            <a:custGeom>
              <a:rect b="b" l="l" r="r" t="t"/>
              <a:pathLst>
                <a:path extrusionOk="0" h="50157" w="21450">
                  <a:moveTo>
                    <a:pt x="20222" y="0"/>
                  </a:moveTo>
                  <a:cubicBezTo>
                    <a:pt x="18722" y="0"/>
                    <a:pt x="8089" y="17504"/>
                    <a:pt x="8089" y="17504"/>
                  </a:cubicBezTo>
                  <a:lnTo>
                    <a:pt x="1009" y="39840"/>
                  </a:lnTo>
                  <a:cubicBezTo>
                    <a:pt x="1009" y="39840"/>
                    <a:pt x="609" y="42815"/>
                    <a:pt x="0" y="47547"/>
                  </a:cubicBezTo>
                  <a:cubicBezTo>
                    <a:pt x="4801" y="48399"/>
                    <a:pt x="9603" y="49217"/>
                    <a:pt x="14386" y="50156"/>
                  </a:cubicBezTo>
                  <a:cubicBezTo>
                    <a:pt x="13708" y="45877"/>
                    <a:pt x="13204" y="43198"/>
                    <a:pt x="13204" y="43198"/>
                  </a:cubicBezTo>
                  <a:cubicBezTo>
                    <a:pt x="13204" y="43198"/>
                    <a:pt x="19640" y="34378"/>
                    <a:pt x="14143" y="29542"/>
                  </a:cubicBezTo>
                  <a:lnTo>
                    <a:pt x="14195" y="17191"/>
                  </a:lnTo>
                  <a:cubicBezTo>
                    <a:pt x="14195" y="17191"/>
                    <a:pt x="21449" y="769"/>
                    <a:pt x="20301" y="21"/>
                  </a:cubicBezTo>
                  <a:cubicBezTo>
                    <a:pt x="20278" y="7"/>
                    <a:pt x="20252" y="0"/>
                    <a:pt x="20222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4961701" y="2248822"/>
              <a:ext cx="371058" cy="792248"/>
            </a:xfrm>
            <a:custGeom>
              <a:rect b="b" l="l" r="r" t="t"/>
              <a:pathLst>
                <a:path extrusionOk="0" h="36995" w="17327">
                  <a:moveTo>
                    <a:pt x="16438" y="0"/>
                  </a:moveTo>
                  <a:cubicBezTo>
                    <a:pt x="16410" y="0"/>
                    <a:pt x="16381" y="4"/>
                    <a:pt x="16352" y="11"/>
                  </a:cubicBezTo>
                  <a:cubicBezTo>
                    <a:pt x="14630" y="394"/>
                    <a:pt x="4628" y="16851"/>
                    <a:pt x="4193" y="17564"/>
                  </a:cubicBezTo>
                  <a:lnTo>
                    <a:pt x="18" y="30750"/>
                  </a:lnTo>
                  <a:cubicBezTo>
                    <a:pt x="0" y="30802"/>
                    <a:pt x="35" y="30854"/>
                    <a:pt x="87" y="30854"/>
                  </a:cubicBezTo>
                  <a:cubicBezTo>
                    <a:pt x="96" y="30859"/>
                    <a:pt x="106" y="30861"/>
                    <a:pt x="116" y="30861"/>
                  </a:cubicBezTo>
                  <a:cubicBezTo>
                    <a:pt x="146" y="30861"/>
                    <a:pt x="179" y="30841"/>
                    <a:pt x="192" y="30802"/>
                  </a:cubicBezTo>
                  <a:lnTo>
                    <a:pt x="4367" y="17633"/>
                  </a:lnTo>
                  <a:cubicBezTo>
                    <a:pt x="7950" y="11736"/>
                    <a:pt x="15083" y="481"/>
                    <a:pt x="16387" y="185"/>
                  </a:cubicBezTo>
                  <a:cubicBezTo>
                    <a:pt x="16396" y="177"/>
                    <a:pt x="16409" y="172"/>
                    <a:pt x="16422" y="172"/>
                  </a:cubicBezTo>
                  <a:cubicBezTo>
                    <a:pt x="16435" y="172"/>
                    <a:pt x="16448" y="177"/>
                    <a:pt x="16457" y="185"/>
                  </a:cubicBezTo>
                  <a:cubicBezTo>
                    <a:pt x="17240" y="690"/>
                    <a:pt x="13099" y="10919"/>
                    <a:pt x="10316" y="17233"/>
                  </a:cubicBezTo>
                  <a:cubicBezTo>
                    <a:pt x="10316" y="17251"/>
                    <a:pt x="10316" y="17268"/>
                    <a:pt x="10316" y="17268"/>
                  </a:cubicBezTo>
                  <a:lnTo>
                    <a:pt x="10264" y="29619"/>
                  </a:lnTo>
                  <a:cubicBezTo>
                    <a:pt x="10264" y="29654"/>
                    <a:pt x="10264" y="29671"/>
                    <a:pt x="10299" y="29689"/>
                  </a:cubicBezTo>
                  <a:cubicBezTo>
                    <a:pt x="12247" y="31411"/>
                    <a:pt x="12908" y="33829"/>
                    <a:pt x="12230" y="36891"/>
                  </a:cubicBezTo>
                  <a:cubicBezTo>
                    <a:pt x="12212" y="36943"/>
                    <a:pt x="12247" y="36995"/>
                    <a:pt x="12299" y="36995"/>
                  </a:cubicBezTo>
                  <a:lnTo>
                    <a:pt x="12317" y="36995"/>
                  </a:lnTo>
                  <a:cubicBezTo>
                    <a:pt x="12351" y="36995"/>
                    <a:pt x="12386" y="36960"/>
                    <a:pt x="12404" y="36925"/>
                  </a:cubicBezTo>
                  <a:cubicBezTo>
                    <a:pt x="13099" y="33829"/>
                    <a:pt x="12421" y="31359"/>
                    <a:pt x="10438" y="29584"/>
                  </a:cubicBezTo>
                  <a:lnTo>
                    <a:pt x="10490" y="17285"/>
                  </a:lnTo>
                  <a:cubicBezTo>
                    <a:pt x="10612" y="17007"/>
                    <a:pt x="12369" y="13024"/>
                    <a:pt x="13969" y="9005"/>
                  </a:cubicBezTo>
                  <a:cubicBezTo>
                    <a:pt x="17327" y="533"/>
                    <a:pt x="16770" y="168"/>
                    <a:pt x="16544" y="29"/>
                  </a:cubicBezTo>
                  <a:cubicBezTo>
                    <a:pt x="16513" y="8"/>
                    <a:pt x="16477" y="0"/>
                    <a:pt x="164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4859616" y="3231792"/>
              <a:ext cx="792034" cy="1552866"/>
            </a:xfrm>
            <a:custGeom>
              <a:rect b="b" l="l" r="r" t="t"/>
              <a:pathLst>
                <a:path extrusionOk="0" h="72513" w="36985">
                  <a:moveTo>
                    <a:pt x="1" y="1"/>
                  </a:moveTo>
                  <a:cubicBezTo>
                    <a:pt x="1" y="1"/>
                    <a:pt x="3863" y="69897"/>
                    <a:pt x="12926" y="71724"/>
                  </a:cubicBezTo>
                  <a:cubicBezTo>
                    <a:pt x="15323" y="72202"/>
                    <a:pt x="17674" y="72513"/>
                    <a:pt x="19897" y="72513"/>
                  </a:cubicBezTo>
                  <a:cubicBezTo>
                    <a:pt x="26078" y="72513"/>
                    <a:pt x="31266" y="70111"/>
                    <a:pt x="33697" y="62243"/>
                  </a:cubicBezTo>
                  <a:cubicBezTo>
                    <a:pt x="36984" y="51562"/>
                    <a:pt x="20528" y="1"/>
                    <a:pt x="20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5297360" y="3229822"/>
              <a:ext cx="288717" cy="1152748"/>
            </a:xfrm>
            <a:custGeom>
              <a:rect b="b" l="l" r="r" t="t"/>
              <a:pathLst>
                <a:path extrusionOk="0" h="53829" w="13482">
                  <a:moveTo>
                    <a:pt x="90" y="1"/>
                  </a:moveTo>
                  <a:cubicBezTo>
                    <a:pt x="83" y="1"/>
                    <a:pt x="76" y="2"/>
                    <a:pt x="70" y="6"/>
                  </a:cubicBezTo>
                  <a:cubicBezTo>
                    <a:pt x="17" y="23"/>
                    <a:pt x="0" y="75"/>
                    <a:pt x="17" y="110"/>
                  </a:cubicBezTo>
                  <a:cubicBezTo>
                    <a:pt x="122" y="475"/>
                    <a:pt x="11342" y="35754"/>
                    <a:pt x="13308" y="53741"/>
                  </a:cubicBezTo>
                  <a:cubicBezTo>
                    <a:pt x="13308" y="53793"/>
                    <a:pt x="13343" y="53828"/>
                    <a:pt x="13395" y="53828"/>
                  </a:cubicBezTo>
                  <a:cubicBezTo>
                    <a:pt x="13447" y="53828"/>
                    <a:pt x="13482" y="53776"/>
                    <a:pt x="13482" y="53724"/>
                  </a:cubicBezTo>
                  <a:cubicBezTo>
                    <a:pt x="11516" y="35719"/>
                    <a:pt x="296" y="423"/>
                    <a:pt x="174" y="58"/>
                  </a:cubicBezTo>
                  <a:cubicBezTo>
                    <a:pt x="160" y="29"/>
                    <a:pt x="122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4857774" y="3243720"/>
              <a:ext cx="447788" cy="15290"/>
            </a:xfrm>
            <a:custGeom>
              <a:rect b="b" l="l" r="r" t="t"/>
              <a:pathLst>
                <a:path extrusionOk="0" h="714" w="20910">
                  <a:moveTo>
                    <a:pt x="20823" y="0"/>
                  </a:moveTo>
                  <a:lnTo>
                    <a:pt x="87" y="540"/>
                  </a:lnTo>
                  <a:cubicBezTo>
                    <a:pt x="35" y="540"/>
                    <a:pt x="0" y="592"/>
                    <a:pt x="0" y="627"/>
                  </a:cubicBezTo>
                  <a:cubicBezTo>
                    <a:pt x="0" y="679"/>
                    <a:pt x="35" y="713"/>
                    <a:pt x="87" y="713"/>
                  </a:cubicBezTo>
                  <a:lnTo>
                    <a:pt x="20823" y="174"/>
                  </a:lnTo>
                  <a:cubicBezTo>
                    <a:pt x="20875" y="174"/>
                    <a:pt x="20910" y="139"/>
                    <a:pt x="20910" y="87"/>
                  </a:cubicBezTo>
                  <a:cubicBezTo>
                    <a:pt x="20910" y="35"/>
                    <a:pt x="20875" y="0"/>
                    <a:pt x="208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4861864" y="3289163"/>
              <a:ext cx="457853" cy="10086"/>
            </a:xfrm>
            <a:custGeom>
              <a:rect b="b" l="l" r="r" t="t"/>
              <a:pathLst>
                <a:path extrusionOk="0" h="471" w="21380">
                  <a:moveTo>
                    <a:pt x="21293" y="1"/>
                  </a:moveTo>
                  <a:lnTo>
                    <a:pt x="87" y="296"/>
                  </a:lnTo>
                  <a:cubicBezTo>
                    <a:pt x="35" y="296"/>
                    <a:pt x="0" y="331"/>
                    <a:pt x="0" y="383"/>
                  </a:cubicBezTo>
                  <a:cubicBezTo>
                    <a:pt x="0" y="418"/>
                    <a:pt x="35" y="470"/>
                    <a:pt x="87" y="470"/>
                  </a:cubicBezTo>
                  <a:lnTo>
                    <a:pt x="21293" y="175"/>
                  </a:lnTo>
                  <a:cubicBezTo>
                    <a:pt x="21345" y="175"/>
                    <a:pt x="21380" y="140"/>
                    <a:pt x="21380" y="88"/>
                  </a:cubicBezTo>
                  <a:cubicBezTo>
                    <a:pt x="21380" y="35"/>
                    <a:pt x="21345" y="1"/>
                    <a:pt x="212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6350871" y="2062426"/>
              <a:ext cx="998389" cy="1484916"/>
            </a:xfrm>
            <a:custGeom>
              <a:rect b="b" l="l" r="r" t="t"/>
              <a:pathLst>
                <a:path extrusionOk="0" h="69340" w="46621">
                  <a:moveTo>
                    <a:pt x="2610" y="0"/>
                  </a:moveTo>
                  <a:cubicBezTo>
                    <a:pt x="2610" y="0"/>
                    <a:pt x="3740" y="16961"/>
                    <a:pt x="2610" y="17570"/>
                  </a:cubicBezTo>
                  <a:cubicBezTo>
                    <a:pt x="2436" y="17674"/>
                    <a:pt x="1496" y="18161"/>
                    <a:pt x="0" y="18909"/>
                  </a:cubicBezTo>
                  <a:cubicBezTo>
                    <a:pt x="8107" y="37853"/>
                    <a:pt x="21971" y="69340"/>
                    <a:pt x="21971" y="69340"/>
                  </a:cubicBezTo>
                  <a:lnTo>
                    <a:pt x="46621" y="20388"/>
                  </a:lnTo>
                  <a:cubicBezTo>
                    <a:pt x="43524" y="18788"/>
                    <a:pt x="41420" y="17726"/>
                    <a:pt x="41159" y="17570"/>
                  </a:cubicBezTo>
                  <a:cubicBezTo>
                    <a:pt x="40011" y="16944"/>
                    <a:pt x="41159" y="1"/>
                    <a:pt x="41159" y="0"/>
                  </a:cubicBezTo>
                  <a:lnTo>
                    <a:pt x="41159" y="0"/>
                  </a:lnTo>
                  <a:lnTo>
                    <a:pt x="21884" y="8107"/>
                  </a:lnTo>
                  <a:lnTo>
                    <a:pt x="2610" y="0"/>
                  </a:ln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6406742" y="2062426"/>
              <a:ext cx="825548" cy="333796"/>
            </a:xfrm>
            <a:custGeom>
              <a:rect b="b" l="l" r="r" t="t"/>
              <a:pathLst>
                <a:path extrusionOk="0" h="15587" w="38550">
                  <a:moveTo>
                    <a:pt x="1" y="0"/>
                  </a:moveTo>
                  <a:cubicBezTo>
                    <a:pt x="53" y="957"/>
                    <a:pt x="88" y="679"/>
                    <a:pt x="192" y="3236"/>
                  </a:cubicBezTo>
                  <a:cubicBezTo>
                    <a:pt x="2036" y="8889"/>
                    <a:pt x="6959" y="15587"/>
                    <a:pt x="19345" y="15587"/>
                  </a:cubicBezTo>
                  <a:cubicBezTo>
                    <a:pt x="28982" y="15587"/>
                    <a:pt x="34914" y="10072"/>
                    <a:pt x="38254" y="5097"/>
                  </a:cubicBezTo>
                  <a:cubicBezTo>
                    <a:pt x="38550" y="262"/>
                    <a:pt x="38550" y="0"/>
                    <a:pt x="38550" y="0"/>
                  </a:cubicBezTo>
                  <a:lnTo>
                    <a:pt x="38550" y="0"/>
                  </a:lnTo>
                  <a:lnTo>
                    <a:pt x="19275" y="8107"/>
                  </a:lnTo>
                  <a:lnTo>
                    <a:pt x="749" y="3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B6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6064017" y="1324979"/>
              <a:ext cx="230982" cy="281479"/>
            </a:xfrm>
            <a:custGeom>
              <a:rect b="b" l="l" r="r" t="t"/>
              <a:pathLst>
                <a:path extrusionOk="0" h="13144" w="10786">
                  <a:moveTo>
                    <a:pt x="6328" y="0"/>
                  </a:moveTo>
                  <a:cubicBezTo>
                    <a:pt x="6098" y="0"/>
                    <a:pt x="5856" y="20"/>
                    <a:pt x="5602" y="62"/>
                  </a:cubicBezTo>
                  <a:cubicBezTo>
                    <a:pt x="644" y="880"/>
                    <a:pt x="0" y="13144"/>
                    <a:pt x="10786" y="13144"/>
                  </a:cubicBezTo>
                  <a:lnTo>
                    <a:pt x="10786" y="6829"/>
                  </a:lnTo>
                  <a:cubicBezTo>
                    <a:pt x="10786" y="6829"/>
                    <a:pt x="10598" y="0"/>
                    <a:pt x="6328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6138156" y="1369029"/>
              <a:ext cx="133373" cy="184897"/>
            </a:xfrm>
            <a:custGeom>
              <a:rect b="b" l="l" r="r" t="t"/>
              <a:pathLst>
                <a:path extrusionOk="0" h="8634" w="6228">
                  <a:moveTo>
                    <a:pt x="3445" y="3293"/>
                  </a:moveTo>
                  <a:cubicBezTo>
                    <a:pt x="4140" y="3850"/>
                    <a:pt x="4732" y="4528"/>
                    <a:pt x="5202" y="5276"/>
                  </a:cubicBezTo>
                  <a:cubicBezTo>
                    <a:pt x="5619" y="5972"/>
                    <a:pt x="6054" y="6981"/>
                    <a:pt x="5723" y="7886"/>
                  </a:cubicBezTo>
                  <a:cubicBezTo>
                    <a:pt x="5619" y="8164"/>
                    <a:pt x="5393" y="8477"/>
                    <a:pt x="5097" y="8477"/>
                  </a:cubicBezTo>
                  <a:cubicBezTo>
                    <a:pt x="4888" y="8477"/>
                    <a:pt x="4680" y="8338"/>
                    <a:pt x="4471" y="8042"/>
                  </a:cubicBezTo>
                  <a:cubicBezTo>
                    <a:pt x="3514" y="6772"/>
                    <a:pt x="3358" y="5242"/>
                    <a:pt x="3375" y="4163"/>
                  </a:cubicBezTo>
                  <a:cubicBezTo>
                    <a:pt x="3392" y="3867"/>
                    <a:pt x="3410" y="3589"/>
                    <a:pt x="3445" y="3293"/>
                  </a:cubicBezTo>
                  <a:close/>
                  <a:moveTo>
                    <a:pt x="4042" y="1"/>
                  </a:moveTo>
                  <a:cubicBezTo>
                    <a:pt x="4001" y="1"/>
                    <a:pt x="3963" y="29"/>
                    <a:pt x="3949" y="58"/>
                  </a:cubicBezTo>
                  <a:cubicBezTo>
                    <a:pt x="3671" y="1014"/>
                    <a:pt x="3462" y="1989"/>
                    <a:pt x="3305" y="2963"/>
                  </a:cubicBezTo>
                  <a:cubicBezTo>
                    <a:pt x="2366" y="2267"/>
                    <a:pt x="1270" y="1762"/>
                    <a:pt x="122" y="1519"/>
                  </a:cubicBezTo>
                  <a:cubicBezTo>
                    <a:pt x="18" y="1519"/>
                    <a:pt x="0" y="1658"/>
                    <a:pt x="87" y="1693"/>
                  </a:cubicBezTo>
                  <a:cubicBezTo>
                    <a:pt x="1253" y="1936"/>
                    <a:pt x="2349" y="2441"/>
                    <a:pt x="3288" y="3172"/>
                  </a:cubicBezTo>
                  <a:cubicBezTo>
                    <a:pt x="3236" y="3502"/>
                    <a:pt x="3201" y="3833"/>
                    <a:pt x="3201" y="4163"/>
                  </a:cubicBezTo>
                  <a:cubicBezTo>
                    <a:pt x="3184" y="5259"/>
                    <a:pt x="3358" y="6842"/>
                    <a:pt x="4314" y="8147"/>
                  </a:cubicBezTo>
                  <a:cubicBezTo>
                    <a:pt x="4488" y="8356"/>
                    <a:pt x="4732" y="8634"/>
                    <a:pt x="5080" y="8634"/>
                  </a:cubicBezTo>
                  <a:cubicBezTo>
                    <a:pt x="5480" y="8634"/>
                    <a:pt x="5758" y="8269"/>
                    <a:pt x="5880" y="7938"/>
                  </a:cubicBezTo>
                  <a:cubicBezTo>
                    <a:pt x="6228" y="6964"/>
                    <a:pt x="5776" y="5903"/>
                    <a:pt x="5341" y="5189"/>
                  </a:cubicBezTo>
                  <a:cubicBezTo>
                    <a:pt x="4854" y="4372"/>
                    <a:pt x="4210" y="3676"/>
                    <a:pt x="3479" y="3085"/>
                  </a:cubicBezTo>
                  <a:cubicBezTo>
                    <a:pt x="3619" y="2076"/>
                    <a:pt x="3845" y="1084"/>
                    <a:pt x="4123" y="110"/>
                  </a:cubicBezTo>
                  <a:cubicBezTo>
                    <a:pt x="4140" y="58"/>
                    <a:pt x="4106" y="6"/>
                    <a:pt x="4071" y="6"/>
                  </a:cubicBezTo>
                  <a:cubicBezTo>
                    <a:pt x="4061" y="2"/>
                    <a:pt x="4052" y="1"/>
                    <a:pt x="404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7361916" y="1324979"/>
              <a:ext cx="231368" cy="281479"/>
            </a:xfrm>
            <a:custGeom>
              <a:rect b="b" l="l" r="r" t="t"/>
              <a:pathLst>
                <a:path extrusionOk="0" h="13144" w="10804">
                  <a:moveTo>
                    <a:pt x="4460" y="0"/>
                  </a:moveTo>
                  <a:cubicBezTo>
                    <a:pt x="204" y="0"/>
                    <a:pt x="0" y="6829"/>
                    <a:pt x="0" y="6829"/>
                  </a:cubicBezTo>
                  <a:lnTo>
                    <a:pt x="0" y="13144"/>
                  </a:lnTo>
                  <a:cubicBezTo>
                    <a:pt x="10803" y="13144"/>
                    <a:pt x="10159" y="880"/>
                    <a:pt x="5184" y="62"/>
                  </a:cubicBezTo>
                  <a:cubicBezTo>
                    <a:pt x="4931" y="20"/>
                    <a:pt x="4690" y="0"/>
                    <a:pt x="4460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7385387" y="1369394"/>
              <a:ext cx="133758" cy="184533"/>
            </a:xfrm>
            <a:custGeom>
              <a:rect b="b" l="l" r="r" t="t"/>
              <a:pathLst>
                <a:path extrusionOk="0" h="8617" w="6246">
                  <a:moveTo>
                    <a:pt x="2801" y="3276"/>
                  </a:moveTo>
                  <a:cubicBezTo>
                    <a:pt x="2818" y="3572"/>
                    <a:pt x="2853" y="3850"/>
                    <a:pt x="2871" y="4146"/>
                  </a:cubicBezTo>
                  <a:cubicBezTo>
                    <a:pt x="2888" y="5225"/>
                    <a:pt x="2731" y="6755"/>
                    <a:pt x="1792" y="8008"/>
                  </a:cubicBezTo>
                  <a:cubicBezTo>
                    <a:pt x="1566" y="8304"/>
                    <a:pt x="1375" y="8443"/>
                    <a:pt x="1166" y="8443"/>
                  </a:cubicBezTo>
                  <a:cubicBezTo>
                    <a:pt x="853" y="8443"/>
                    <a:pt x="627" y="8130"/>
                    <a:pt x="540" y="7869"/>
                  </a:cubicBezTo>
                  <a:cubicBezTo>
                    <a:pt x="209" y="6947"/>
                    <a:pt x="627" y="5938"/>
                    <a:pt x="1061" y="5259"/>
                  </a:cubicBezTo>
                  <a:cubicBezTo>
                    <a:pt x="1514" y="4511"/>
                    <a:pt x="2105" y="3833"/>
                    <a:pt x="2801" y="3276"/>
                  </a:cubicBezTo>
                  <a:close/>
                  <a:moveTo>
                    <a:pt x="2209" y="0"/>
                  </a:moveTo>
                  <a:cubicBezTo>
                    <a:pt x="2159" y="0"/>
                    <a:pt x="2112" y="40"/>
                    <a:pt x="2123" y="93"/>
                  </a:cubicBezTo>
                  <a:cubicBezTo>
                    <a:pt x="2401" y="1067"/>
                    <a:pt x="2627" y="2076"/>
                    <a:pt x="2766" y="3085"/>
                  </a:cubicBezTo>
                  <a:cubicBezTo>
                    <a:pt x="2036" y="3659"/>
                    <a:pt x="1392" y="4372"/>
                    <a:pt x="905" y="5172"/>
                  </a:cubicBezTo>
                  <a:cubicBezTo>
                    <a:pt x="453" y="5886"/>
                    <a:pt x="0" y="6947"/>
                    <a:pt x="366" y="7921"/>
                  </a:cubicBezTo>
                  <a:cubicBezTo>
                    <a:pt x="470" y="8252"/>
                    <a:pt x="748" y="8617"/>
                    <a:pt x="1148" y="8617"/>
                  </a:cubicBezTo>
                  <a:lnTo>
                    <a:pt x="1166" y="8617"/>
                  </a:lnTo>
                  <a:cubicBezTo>
                    <a:pt x="1514" y="8617"/>
                    <a:pt x="1757" y="8339"/>
                    <a:pt x="1914" y="8112"/>
                  </a:cubicBezTo>
                  <a:cubicBezTo>
                    <a:pt x="2888" y="6825"/>
                    <a:pt x="3062" y="5242"/>
                    <a:pt x="3027" y="4146"/>
                  </a:cubicBezTo>
                  <a:cubicBezTo>
                    <a:pt x="3027" y="3798"/>
                    <a:pt x="2992" y="3485"/>
                    <a:pt x="2958" y="3155"/>
                  </a:cubicBezTo>
                  <a:cubicBezTo>
                    <a:pt x="3897" y="2424"/>
                    <a:pt x="4993" y="1919"/>
                    <a:pt x="6141" y="1676"/>
                  </a:cubicBezTo>
                  <a:cubicBezTo>
                    <a:pt x="6245" y="1641"/>
                    <a:pt x="6211" y="1502"/>
                    <a:pt x="6106" y="1502"/>
                  </a:cubicBezTo>
                  <a:cubicBezTo>
                    <a:pt x="4958" y="1745"/>
                    <a:pt x="3880" y="2250"/>
                    <a:pt x="2940" y="2963"/>
                  </a:cubicBezTo>
                  <a:cubicBezTo>
                    <a:pt x="2784" y="1972"/>
                    <a:pt x="2557" y="997"/>
                    <a:pt x="2297" y="58"/>
                  </a:cubicBezTo>
                  <a:cubicBezTo>
                    <a:pt x="2276" y="17"/>
                    <a:pt x="2242" y="0"/>
                    <a:pt x="220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6294978" y="836417"/>
              <a:ext cx="1066960" cy="1431186"/>
            </a:xfrm>
            <a:custGeom>
              <a:rect b="b" l="l" r="r" t="t"/>
              <a:pathLst>
                <a:path extrusionOk="0" h="66831" w="49823">
                  <a:moveTo>
                    <a:pt x="23572" y="0"/>
                  </a:moveTo>
                  <a:cubicBezTo>
                    <a:pt x="10560" y="0"/>
                    <a:pt x="1" y="10560"/>
                    <a:pt x="1" y="23589"/>
                  </a:cubicBezTo>
                  <a:lnTo>
                    <a:pt x="1" y="42029"/>
                  </a:lnTo>
                  <a:cubicBezTo>
                    <a:pt x="1" y="55163"/>
                    <a:pt x="10230" y="66348"/>
                    <a:pt x="23346" y="66818"/>
                  </a:cubicBezTo>
                  <a:cubicBezTo>
                    <a:pt x="23607" y="66827"/>
                    <a:pt x="23868" y="66831"/>
                    <a:pt x="24129" y="66831"/>
                  </a:cubicBezTo>
                  <a:cubicBezTo>
                    <a:pt x="24390" y="66831"/>
                    <a:pt x="24651" y="66827"/>
                    <a:pt x="24912" y="66818"/>
                  </a:cubicBezTo>
                  <a:cubicBezTo>
                    <a:pt x="25022" y="66814"/>
                    <a:pt x="25132" y="66813"/>
                    <a:pt x="25242" y="66813"/>
                  </a:cubicBezTo>
                  <a:cubicBezTo>
                    <a:pt x="25544" y="66813"/>
                    <a:pt x="25845" y="66823"/>
                    <a:pt x="26146" y="66823"/>
                  </a:cubicBezTo>
                  <a:cubicBezTo>
                    <a:pt x="26257" y="66823"/>
                    <a:pt x="26367" y="66822"/>
                    <a:pt x="26477" y="66818"/>
                  </a:cubicBezTo>
                  <a:cubicBezTo>
                    <a:pt x="39611" y="66348"/>
                    <a:pt x="49822" y="55163"/>
                    <a:pt x="49822" y="42029"/>
                  </a:cubicBezTo>
                  <a:lnTo>
                    <a:pt x="49822" y="23589"/>
                  </a:lnTo>
                  <a:cubicBezTo>
                    <a:pt x="49822" y="10560"/>
                    <a:pt x="39281" y="0"/>
                    <a:pt x="26251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6235380" y="666746"/>
              <a:ext cx="1126557" cy="790321"/>
            </a:xfrm>
            <a:custGeom>
              <a:rect b="b" l="l" r="r" t="t"/>
              <a:pathLst>
                <a:path extrusionOk="0" h="36905" w="52606">
                  <a:moveTo>
                    <a:pt x="16199" y="0"/>
                  </a:moveTo>
                  <a:cubicBezTo>
                    <a:pt x="15875" y="0"/>
                    <a:pt x="15553" y="41"/>
                    <a:pt x="15239" y="130"/>
                  </a:cubicBezTo>
                  <a:cubicBezTo>
                    <a:pt x="13291" y="652"/>
                    <a:pt x="12178" y="2792"/>
                    <a:pt x="12160" y="4792"/>
                  </a:cubicBezTo>
                  <a:cubicBezTo>
                    <a:pt x="12160" y="6810"/>
                    <a:pt x="12978" y="8672"/>
                    <a:pt x="13813" y="10498"/>
                  </a:cubicBezTo>
                  <a:cubicBezTo>
                    <a:pt x="12804" y="9037"/>
                    <a:pt x="11760" y="7576"/>
                    <a:pt x="10368" y="6480"/>
                  </a:cubicBezTo>
                  <a:cubicBezTo>
                    <a:pt x="9235" y="5601"/>
                    <a:pt x="7813" y="4988"/>
                    <a:pt x="6394" y="4988"/>
                  </a:cubicBezTo>
                  <a:cubicBezTo>
                    <a:pt x="6071" y="4988"/>
                    <a:pt x="5748" y="5020"/>
                    <a:pt x="5428" y="5088"/>
                  </a:cubicBezTo>
                  <a:cubicBezTo>
                    <a:pt x="4784" y="5210"/>
                    <a:pt x="4210" y="5505"/>
                    <a:pt x="3758" y="5958"/>
                  </a:cubicBezTo>
                  <a:cubicBezTo>
                    <a:pt x="2853" y="6915"/>
                    <a:pt x="2853" y="8393"/>
                    <a:pt x="3062" y="9698"/>
                  </a:cubicBezTo>
                  <a:cubicBezTo>
                    <a:pt x="3375" y="11751"/>
                    <a:pt x="4141" y="13699"/>
                    <a:pt x="5115" y="15543"/>
                  </a:cubicBezTo>
                  <a:cubicBezTo>
                    <a:pt x="4494" y="14515"/>
                    <a:pt x="3454" y="13465"/>
                    <a:pt x="2387" y="13465"/>
                  </a:cubicBezTo>
                  <a:cubicBezTo>
                    <a:pt x="1811" y="13465"/>
                    <a:pt x="1227" y="13771"/>
                    <a:pt x="696" y="14551"/>
                  </a:cubicBezTo>
                  <a:cubicBezTo>
                    <a:pt x="227" y="15247"/>
                    <a:pt x="1" y="16082"/>
                    <a:pt x="1" y="16917"/>
                  </a:cubicBezTo>
                  <a:cubicBezTo>
                    <a:pt x="1" y="19092"/>
                    <a:pt x="662" y="21544"/>
                    <a:pt x="2436" y="22901"/>
                  </a:cubicBezTo>
                  <a:cubicBezTo>
                    <a:pt x="2940" y="23267"/>
                    <a:pt x="3497" y="23562"/>
                    <a:pt x="4106" y="23736"/>
                  </a:cubicBezTo>
                  <a:cubicBezTo>
                    <a:pt x="3236" y="26241"/>
                    <a:pt x="2784" y="28868"/>
                    <a:pt x="2784" y="31512"/>
                  </a:cubicBezTo>
                  <a:lnTo>
                    <a:pt x="2784" y="36905"/>
                  </a:lnTo>
                  <a:cubicBezTo>
                    <a:pt x="2993" y="35565"/>
                    <a:pt x="4419" y="27511"/>
                    <a:pt x="9829" y="23058"/>
                  </a:cubicBezTo>
                  <a:cubicBezTo>
                    <a:pt x="11203" y="22432"/>
                    <a:pt x="12526" y="21684"/>
                    <a:pt x="13778" y="20831"/>
                  </a:cubicBezTo>
                  <a:cubicBezTo>
                    <a:pt x="14736" y="22326"/>
                    <a:pt x="18273" y="25367"/>
                    <a:pt x="21471" y="25367"/>
                  </a:cubicBezTo>
                  <a:cubicBezTo>
                    <a:pt x="21698" y="25367"/>
                    <a:pt x="21923" y="25352"/>
                    <a:pt x="22145" y="25319"/>
                  </a:cubicBezTo>
                  <a:cubicBezTo>
                    <a:pt x="24737" y="24937"/>
                    <a:pt x="26964" y="23301"/>
                    <a:pt x="28982" y="21614"/>
                  </a:cubicBezTo>
                  <a:cubicBezTo>
                    <a:pt x="30982" y="19927"/>
                    <a:pt x="32948" y="18065"/>
                    <a:pt x="35384" y="17074"/>
                  </a:cubicBezTo>
                  <a:cubicBezTo>
                    <a:pt x="36514" y="16621"/>
                    <a:pt x="37836" y="16047"/>
                    <a:pt x="39106" y="15804"/>
                  </a:cubicBezTo>
                  <a:cubicBezTo>
                    <a:pt x="40707" y="16134"/>
                    <a:pt x="42220" y="16830"/>
                    <a:pt x="43507" y="17839"/>
                  </a:cubicBezTo>
                  <a:cubicBezTo>
                    <a:pt x="50274" y="23319"/>
                    <a:pt x="52605" y="34069"/>
                    <a:pt x="52605" y="34069"/>
                  </a:cubicBezTo>
                  <a:lnTo>
                    <a:pt x="52605" y="31512"/>
                  </a:lnTo>
                  <a:cubicBezTo>
                    <a:pt x="52605" y="25285"/>
                    <a:pt x="50153" y="19300"/>
                    <a:pt x="45751" y="14882"/>
                  </a:cubicBezTo>
                  <a:cubicBezTo>
                    <a:pt x="45838" y="14203"/>
                    <a:pt x="45838" y="13490"/>
                    <a:pt x="45856" y="12794"/>
                  </a:cubicBezTo>
                  <a:cubicBezTo>
                    <a:pt x="45891" y="11751"/>
                    <a:pt x="45838" y="10707"/>
                    <a:pt x="45699" y="9680"/>
                  </a:cubicBezTo>
                  <a:cubicBezTo>
                    <a:pt x="45595" y="9002"/>
                    <a:pt x="45421" y="8219"/>
                    <a:pt x="44847" y="7819"/>
                  </a:cubicBezTo>
                  <a:cubicBezTo>
                    <a:pt x="44551" y="7650"/>
                    <a:pt x="44221" y="7561"/>
                    <a:pt x="43893" y="7561"/>
                  </a:cubicBezTo>
                  <a:cubicBezTo>
                    <a:pt x="43816" y="7561"/>
                    <a:pt x="43740" y="7566"/>
                    <a:pt x="43664" y="7576"/>
                  </a:cubicBezTo>
                  <a:cubicBezTo>
                    <a:pt x="43055" y="7593"/>
                    <a:pt x="42498" y="7871"/>
                    <a:pt x="42081" y="8306"/>
                  </a:cubicBezTo>
                  <a:cubicBezTo>
                    <a:pt x="41768" y="8672"/>
                    <a:pt x="41489" y="9211"/>
                    <a:pt x="41524" y="9698"/>
                  </a:cubicBezTo>
                  <a:cubicBezTo>
                    <a:pt x="41263" y="8463"/>
                    <a:pt x="40933" y="7228"/>
                    <a:pt x="40550" y="6027"/>
                  </a:cubicBezTo>
                  <a:cubicBezTo>
                    <a:pt x="40289" y="5210"/>
                    <a:pt x="39976" y="4357"/>
                    <a:pt x="39350" y="3748"/>
                  </a:cubicBezTo>
                  <a:cubicBezTo>
                    <a:pt x="38654" y="3122"/>
                    <a:pt x="37732" y="2774"/>
                    <a:pt x="36793" y="2774"/>
                  </a:cubicBezTo>
                  <a:cubicBezTo>
                    <a:pt x="36749" y="2773"/>
                    <a:pt x="36705" y="2772"/>
                    <a:pt x="36661" y="2772"/>
                  </a:cubicBezTo>
                  <a:cubicBezTo>
                    <a:pt x="35525" y="2772"/>
                    <a:pt x="34430" y="3204"/>
                    <a:pt x="33609" y="3975"/>
                  </a:cubicBezTo>
                  <a:cubicBezTo>
                    <a:pt x="32774" y="4792"/>
                    <a:pt x="32009" y="6132"/>
                    <a:pt x="32218" y="7280"/>
                  </a:cubicBezTo>
                  <a:cubicBezTo>
                    <a:pt x="31939" y="5871"/>
                    <a:pt x="31504" y="4514"/>
                    <a:pt x="30965" y="3192"/>
                  </a:cubicBezTo>
                  <a:cubicBezTo>
                    <a:pt x="30774" y="2687"/>
                    <a:pt x="30513" y="2218"/>
                    <a:pt x="30165" y="1800"/>
                  </a:cubicBezTo>
                  <a:cubicBezTo>
                    <a:pt x="29747" y="1348"/>
                    <a:pt x="29278" y="965"/>
                    <a:pt x="28756" y="652"/>
                  </a:cubicBezTo>
                  <a:cubicBezTo>
                    <a:pt x="28164" y="339"/>
                    <a:pt x="27521" y="165"/>
                    <a:pt x="26860" y="113"/>
                  </a:cubicBezTo>
                  <a:cubicBezTo>
                    <a:pt x="26828" y="112"/>
                    <a:pt x="26797" y="111"/>
                    <a:pt x="26765" y="111"/>
                  </a:cubicBezTo>
                  <a:cubicBezTo>
                    <a:pt x="26172" y="111"/>
                    <a:pt x="25597" y="267"/>
                    <a:pt x="25068" y="548"/>
                  </a:cubicBezTo>
                  <a:cubicBezTo>
                    <a:pt x="24529" y="826"/>
                    <a:pt x="24076" y="1226"/>
                    <a:pt x="23728" y="1748"/>
                  </a:cubicBezTo>
                  <a:cubicBezTo>
                    <a:pt x="22911" y="3087"/>
                    <a:pt x="23398" y="4810"/>
                    <a:pt x="23293" y="6393"/>
                  </a:cubicBezTo>
                  <a:cubicBezTo>
                    <a:pt x="22702" y="5332"/>
                    <a:pt x="22024" y="4305"/>
                    <a:pt x="21276" y="3331"/>
                  </a:cubicBezTo>
                  <a:cubicBezTo>
                    <a:pt x="20545" y="2357"/>
                    <a:pt x="19745" y="1417"/>
                    <a:pt x="18718" y="774"/>
                  </a:cubicBezTo>
                  <a:cubicBezTo>
                    <a:pt x="17968" y="303"/>
                    <a:pt x="17079" y="0"/>
                    <a:pt x="1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6325922" y="1612775"/>
              <a:ext cx="300602" cy="388575"/>
            </a:xfrm>
            <a:custGeom>
              <a:rect b="b" l="l" r="r" t="t"/>
              <a:pathLst>
                <a:path extrusionOk="0" h="18145" w="14037">
                  <a:moveTo>
                    <a:pt x="137" y="0"/>
                  </a:moveTo>
                  <a:cubicBezTo>
                    <a:pt x="75" y="0"/>
                    <a:pt x="1" y="49"/>
                    <a:pt x="35" y="105"/>
                  </a:cubicBezTo>
                  <a:cubicBezTo>
                    <a:pt x="2731" y="7376"/>
                    <a:pt x="7549" y="13656"/>
                    <a:pt x="13882" y="18127"/>
                  </a:cubicBezTo>
                  <a:cubicBezTo>
                    <a:pt x="13895" y="18140"/>
                    <a:pt x="13909" y="18143"/>
                    <a:pt x="13922" y="18144"/>
                  </a:cubicBezTo>
                  <a:lnTo>
                    <a:pt x="13922" y="18144"/>
                  </a:lnTo>
                  <a:cubicBezTo>
                    <a:pt x="14005" y="18139"/>
                    <a:pt x="14036" y="18039"/>
                    <a:pt x="13969" y="17988"/>
                  </a:cubicBezTo>
                  <a:cubicBezTo>
                    <a:pt x="7671" y="13534"/>
                    <a:pt x="2870" y="7272"/>
                    <a:pt x="208" y="53"/>
                  </a:cubicBezTo>
                  <a:cubicBezTo>
                    <a:pt x="202" y="15"/>
                    <a:pt x="172" y="0"/>
                    <a:pt x="137" y="0"/>
                  </a:cubicBezTo>
                  <a:close/>
                  <a:moveTo>
                    <a:pt x="13922" y="18144"/>
                  </a:moveTo>
                  <a:lnTo>
                    <a:pt x="13922" y="18144"/>
                  </a:lnTo>
                  <a:cubicBezTo>
                    <a:pt x="13920" y="18144"/>
                    <a:pt x="13918" y="18144"/>
                    <a:pt x="13916" y="18144"/>
                  </a:cubicBezTo>
                  <a:lnTo>
                    <a:pt x="13934" y="18144"/>
                  </a:lnTo>
                  <a:cubicBezTo>
                    <a:pt x="13930" y="18144"/>
                    <a:pt x="13926" y="18144"/>
                    <a:pt x="13922" y="181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6549045" y="1503623"/>
              <a:ext cx="30581" cy="151640"/>
            </a:xfrm>
            <a:custGeom>
              <a:rect b="b" l="l" r="r" t="t"/>
              <a:pathLst>
                <a:path extrusionOk="0" h="7081" w="1428">
                  <a:moveTo>
                    <a:pt x="714" y="0"/>
                  </a:moveTo>
                  <a:cubicBezTo>
                    <a:pt x="314" y="0"/>
                    <a:pt x="1" y="1583"/>
                    <a:pt x="1" y="3532"/>
                  </a:cubicBezTo>
                  <a:cubicBezTo>
                    <a:pt x="1" y="5497"/>
                    <a:pt x="314" y="7080"/>
                    <a:pt x="714" y="7080"/>
                  </a:cubicBezTo>
                  <a:cubicBezTo>
                    <a:pt x="1114" y="7080"/>
                    <a:pt x="1427" y="5497"/>
                    <a:pt x="1427" y="3532"/>
                  </a:cubicBezTo>
                  <a:cubicBezTo>
                    <a:pt x="1427" y="1583"/>
                    <a:pt x="1114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6492424" y="1354703"/>
              <a:ext cx="135621" cy="87844"/>
            </a:xfrm>
            <a:custGeom>
              <a:rect b="b" l="l" r="r" t="t"/>
              <a:pathLst>
                <a:path extrusionOk="0" h="4102" w="6333">
                  <a:moveTo>
                    <a:pt x="4386" y="0"/>
                  </a:moveTo>
                  <a:cubicBezTo>
                    <a:pt x="3782" y="0"/>
                    <a:pt x="3193" y="109"/>
                    <a:pt x="2627" y="327"/>
                  </a:cubicBezTo>
                  <a:cubicBezTo>
                    <a:pt x="1740" y="605"/>
                    <a:pt x="836" y="1040"/>
                    <a:pt x="383" y="1857"/>
                  </a:cubicBezTo>
                  <a:cubicBezTo>
                    <a:pt x="1" y="2518"/>
                    <a:pt x="35" y="3336"/>
                    <a:pt x="53" y="4101"/>
                  </a:cubicBezTo>
                  <a:cubicBezTo>
                    <a:pt x="1671" y="2362"/>
                    <a:pt x="3949" y="1353"/>
                    <a:pt x="6333" y="1353"/>
                  </a:cubicBezTo>
                  <a:cubicBezTo>
                    <a:pt x="6020" y="709"/>
                    <a:pt x="5463" y="100"/>
                    <a:pt x="4750" y="13"/>
                  </a:cubicBezTo>
                  <a:cubicBezTo>
                    <a:pt x="4628" y="5"/>
                    <a:pt x="4507" y="0"/>
                    <a:pt x="4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6468589" y="1673401"/>
              <a:ext cx="55208" cy="46299"/>
            </a:xfrm>
            <a:custGeom>
              <a:rect b="b" l="l" r="r" t="t"/>
              <a:pathLst>
                <a:path extrusionOk="0" h="2162" w="2578">
                  <a:moveTo>
                    <a:pt x="2409" y="0"/>
                  </a:moveTo>
                  <a:cubicBezTo>
                    <a:pt x="2382" y="0"/>
                    <a:pt x="2355" y="12"/>
                    <a:pt x="2331" y="40"/>
                  </a:cubicBezTo>
                  <a:lnTo>
                    <a:pt x="70" y="1971"/>
                  </a:lnTo>
                  <a:cubicBezTo>
                    <a:pt x="0" y="2023"/>
                    <a:pt x="35" y="2162"/>
                    <a:pt x="139" y="2162"/>
                  </a:cubicBezTo>
                  <a:cubicBezTo>
                    <a:pt x="174" y="2162"/>
                    <a:pt x="192" y="2145"/>
                    <a:pt x="209" y="2127"/>
                  </a:cubicBezTo>
                  <a:lnTo>
                    <a:pt x="2471" y="214"/>
                  </a:lnTo>
                  <a:cubicBezTo>
                    <a:pt x="2578" y="133"/>
                    <a:pt x="2499" y="0"/>
                    <a:pt x="2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6492060" y="1678990"/>
              <a:ext cx="55294" cy="46685"/>
            </a:xfrm>
            <a:custGeom>
              <a:rect b="b" l="l" r="r" t="t"/>
              <a:pathLst>
                <a:path extrusionOk="0" h="2180" w="2582">
                  <a:moveTo>
                    <a:pt x="2417" y="0"/>
                  </a:moveTo>
                  <a:cubicBezTo>
                    <a:pt x="2389" y="0"/>
                    <a:pt x="2359" y="12"/>
                    <a:pt x="2331" y="40"/>
                  </a:cubicBezTo>
                  <a:lnTo>
                    <a:pt x="87" y="1988"/>
                  </a:lnTo>
                  <a:cubicBezTo>
                    <a:pt x="0" y="2058"/>
                    <a:pt x="52" y="2179"/>
                    <a:pt x="157" y="2179"/>
                  </a:cubicBezTo>
                  <a:cubicBezTo>
                    <a:pt x="174" y="2179"/>
                    <a:pt x="209" y="2179"/>
                    <a:pt x="226" y="2162"/>
                  </a:cubicBezTo>
                  <a:lnTo>
                    <a:pt x="2488" y="196"/>
                  </a:lnTo>
                  <a:cubicBezTo>
                    <a:pt x="2582" y="129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6490946" y="1687171"/>
              <a:ext cx="74203" cy="63838"/>
            </a:xfrm>
            <a:custGeom>
              <a:rect b="b" l="l" r="r" t="t"/>
              <a:pathLst>
                <a:path extrusionOk="0" h="2981" w="3465">
                  <a:moveTo>
                    <a:pt x="3297" y="1"/>
                  </a:moveTo>
                  <a:cubicBezTo>
                    <a:pt x="3270" y="1"/>
                    <a:pt x="3242" y="12"/>
                    <a:pt x="3218" y="40"/>
                  </a:cubicBezTo>
                  <a:lnTo>
                    <a:pt x="70" y="2771"/>
                  </a:lnTo>
                  <a:cubicBezTo>
                    <a:pt x="0" y="2841"/>
                    <a:pt x="52" y="2963"/>
                    <a:pt x="157" y="2980"/>
                  </a:cubicBezTo>
                  <a:cubicBezTo>
                    <a:pt x="174" y="2963"/>
                    <a:pt x="191" y="2963"/>
                    <a:pt x="226" y="2945"/>
                  </a:cubicBezTo>
                  <a:lnTo>
                    <a:pt x="3357" y="197"/>
                  </a:lnTo>
                  <a:cubicBezTo>
                    <a:pt x="3465" y="130"/>
                    <a:pt x="3386" y="1"/>
                    <a:pt x="3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6522234" y="1681753"/>
              <a:ext cx="72918" cy="65530"/>
            </a:xfrm>
            <a:custGeom>
              <a:rect b="b" l="l" r="r" t="t"/>
              <a:pathLst>
                <a:path extrusionOk="0" h="3060" w="3405">
                  <a:moveTo>
                    <a:pt x="3238" y="0"/>
                  </a:moveTo>
                  <a:cubicBezTo>
                    <a:pt x="3214" y="0"/>
                    <a:pt x="3189" y="10"/>
                    <a:pt x="3166" y="32"/>
                  </a:cubicBezTo>
                  <a:lnTo>
                    <a:pt x="87" y="2868"/>
                  </a:lnTo>
                  <a:cubicBezTo>
                    <a:pt x="0" y="2937"/>
                    <a:pt x="52" y="3059"/>
                    <a:pt x="157" y="3059"/>
                  </a:cubicBezTo>
                  <a:cubicBezTo>
                    <a:pt x="192" y="3059"/>
                    <a:pt x="209" y="3042"/>
                    <a:pt x="244" y="3024"/>
                  </a:cubicBezTo>
                  <a:lnTo>
                    <a:pt x="3323" y="206"/>
                  </a:lnTo>
                  <a:cubicBezTo>
                    <a:pt x="3405" y="125"/>
                    <a:pt x="3326" y="0"/>
                    <a:pt x="3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6554270" y="1705866"/>
              <a:ext cx="38783" cy="36191"/>
            </a:xfrm>
            <a:custGeom>
              <a:rect b="b" l="l" r="r" t="t"/>
              <a:pathLst>
                <a:path extrusionOk="0" h="1690" w="1811">
                  <a:moveTo>
                    <a:pt x="1660" y="1"/>
                  </a:moveTo>
                  <a:cubicBezTo>
                    <a:pt x="1641" y="1"/>
                    <a:pt x="1620" y="7"/>
                    <a:pt x="1601" y="20"/>
                  </a:cubicBezTo>
                  <a:cubicBezTo>
                    <a:pt x="1079" y="489"/>
                    <a:pt x="557" y="994"/>
                    <a:pt x="70" y="1498"/>
                  </a:cubicBezTo>
                  <a:cubicBezTo>
                    <a:pt x="0" y="1568"/>
                    <a:pt x="53" y="1690"/>
                    <a:pt x="157" y="1690"/>
                  </a:cubicBezTo>
                  <a:cubicBezTo>
                    <a:pt x="174" y="1690"/>
                    <a:pt x="209" y="1672"/>
                    <a:pt x="226" y="1655"/>
                  </a:cubicBezTo>
                  <a:cubicBezTo>
                    <a:pt x="714" y="1150"/>
                    <a:pt x="1218" y="646"/>
                    <a:pt x="1740" y="176"/>
                  </a:cubicBezTo>
                  <a:cubicBezTo>
                    <a:pt x="1810" y="106"/>
                    <a:pt x="1744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7030369" y="1612668"/>
              <a:ext cx="300645" cy="388682"/>
            </a:xfrm>
            <a:custGeom>
              <a:rect b="b" l="l" r="r" t="t"/>
              <a:pathLst>
                <a:path extrusionOk="0" h="18150" w="14039">
                  <a:moveTo>
                    <a:pt x="13905" y="0"/>
                  </a:moveTo>
                  <a:cubicBezTo>
                    <a:pt x="13877" y="0"/>
                    <a:pt x="13853" y="12"/>
                    <a:pt x="13847" y="40"/>
                  </a:cubicBezTo>
                  <a:cubicBezTo>
                    <a:pt x="11168" y="7277"/>
                    <a:pt x="6367" y="13539"/>
                    <a:pt x="70" y="17993"/>
                  </a:cubicBezTo>
                  <a:cubicBezTo>
                    <a:pt x="0" y="18045"/>
                    <a:pt x="35" y="18149"/>
                    <a:pt x="122" y="18149"/>
                  </a:cubicBezTo>
                  <a:cubicBezTo>
                    <a:pt x="139" y="18149"/>
                    <a:pt x="157" y="18149"/>
                    <a:pt x="174" y="18132"/>
                  </a:cubicBezTo>
                  <a:cubicBezTo>
                    <a:pt x="6489" y="13661"/>
                    <a:pt x="11325" y="7381"/>
                    <a:pt x="14004" y="110"/>
                  </a:cubicBezTo>
                  <a:cubicBezTo>
                    <a:pt x="14039" y="51"/>
                    <a:pt x="13963" y="0"/>
                    <a:pt x="13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7083264" y="1503623"/>
              <a:ext cx="30559" cy="151640"/>
            </a:xfrm>
            <a:custGeom>
              <a:rect b="b" l="l" r="r" t="t"/>
              <a:pathLst>
                <a:path extrusionOk="0" h="7081" w="1427">
                  <a:moveTo>
                    <a:pt x="714" y="0"/>
                  </a:moveTo>
                  <a:cubicBezTo>
                    <a:pt x="331" y="0"/>
                    <a:pt x="0" y="1583"/>
                    <a:pt x="0" y="3532"/>
                  </a:cubicBezTo>
                  <a:cubicBezTo>
                    <a:pt x="0" y="5497"/>
                    <a:pt x="331" y="7080"/>
                    <a:pt x="714" y="7080"/>
                  </a:cubicBezTo>
                  <a:cubicBezTo>
                    <a:pt x="1114" y="7080"/>
                    <a:pt x="1427" y="5497"/>
                    <a:pt x="1427" y="3532"/>
                  </a:cubicBezTo>
                  <a:cubicBezTo>
                    <a:pt x="1427" y="1583"/>
                    <a:pt x="1114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7028870" y="1354703"/>
              <a:ext cx="135621" cy="87844"/>
            </a:xfrm>
            <a:custGeom>
              <a:rect b="b" l="l" r="r" t="t"/>
              <a:pathLst>
                <a:path extrusionOk="0" h="4102" w="6333">
                  <a:moveTo>
                    <a:pt x="1957" y="0"/>
                  </a:moveTo>
                  <a:cubicBezTo>
                    <a:pt x="1839" y="0"/>
                    <a:pt x="1720" y="5"/>
                    <a:pt x="1601" y="13"/>
                  </a:cubicBezTo>
                  <a:cubicBezTo>
                    <a:pt x="888" y="100"/>
                    <a:pt x="314" y="709"/>
                    <a:pt x="1" y="1353"/>
                  </a:cubicBezTo>
                  <a:cubicBezTo>
                    <a:pt x="2384" y="1353"/>
                    <a:pt x="4663" y="2362"/>
                    <a:pt x="6280" y="4101"/>
                  </a:cubicBezTo>
                  <a:cubicBezTo>
                    <a:pt x="6298" y="3336"/>
                    <a:pt x="6333" y="2518"/>
                    <a:pt x="5967" y="1857"/>
                  </a:cubicBezTo>
                  <a:cubicBezTo>
                    <a:pt x="5515" y="1040"/>
                    <a:pt x="4593" y="605"/>
                    <a:pt x="3706" y="327"/>
                  </a:cubicBezTo>
                  <a:cubicBezTo>
                    <a:pt x="3140" y="109"/>
                    <a:pt x="2551" y="0"/>
                    <a:pt x="1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7139071" y="1673401"/>
              <a:ext cx="55229" cy="46299"/>
            </a:xfrm>
            <a:custGeom>
              <a:rect b="b" l="l" r="r" t="t"/>
              <a:pathLst>
                <a:path extrusionOk="0" h="2162" w="2579">
                  <a:moveTo>
                    <a:pt x="170" y="0"/>
                  </a:moveTo>
                  <a:cubicBezTo>
                    <a:pt x="80" y="0"/>
                    <a:pt x="1" y="133"/>
                    <a:pt x="108" y="214"/>
                  </a:cubicBezTo>
                  <a:lnTo>
                    <a:pt x="2370" y="2127"/>
                  </a:lnTo>
                  <a:cubicBezTo>
                    <a:pt x="2387" y="2145"/>
                    <a:pt x="2404" y="2162"/>
                    <a:pt x="2439" y="2162"/>
                  </a:cubicBezTo>
                  <a:cubicBezTo>
                    <a:pt x="2543" y="2162"/>
                    <a:pt x="2578" y="2023"/>
                    <a:pt x="2509" y="1971"/>
                  </a:cubicBezTo>
                  <a:lnTo>
                    <a:pt x="247" y="40"/>
                  </a:lnTo>
                  <a:cubicBezTo>
                    <a:pt x="223" y="12"/>
                    <a:pt x="196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7115600" y="1678990"/>
              <a:ext cx="55229" cy="46685"/>
            </a:xfrm>
            <a:custGeom>
              <a:rect b="b" l="l" r="r" t="t"/>
              <a:pathLst>
                <a:path extrusionOk="0" h="2180" w="2579">
                  <a:moveTo>
                    <a:pt x="169" y="0"/>
                  </a:moveTo>
                  <a:cubicBezTo>
                    <a:pt x="80" y="0"/>
                    <a:pt x="1" y="129"/>
                    <a:pt x="108" y="196"/>
                  </a:cubicBezTo>
                  <a:lnTo>
                    <a:pt x="2352" y="2162"/>
                  </a:lnTo>
                  <a:cubicBezTo>
                    <a:pt x="2387" y="2179"/>
                    <a:pt x="2404" y="2179"/>
                    <a:pt x="2439" y="2179"/>
                  </a:cubicBezTo>
                  <a:cubicBezTo>
                    <a:pt x="2526" y="2179"/>
                    <a:pt x="2578" y="2058"/>
                    <a:pt x="2509" y="1988"/>
                  </a:cubicBezTo>
                  <a:lnTo>
                    <a:pt x="247" y="40"/>
                  </a:lnTo>
                  <a:cubicBezTo>
                    <a:pt x="223" y="12"/>
                    <a:pt x="196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7097719" y="1687171"/>
              <a:ext cx="74588" cy="63838"/>
            </a:xfrm>
            <a:custGeom>
              <a:rect b="b" l="l" r="r" t="t"/>
              <a:pathLst>
                <a:path extrusionOk="0" h="2981" w="3483">
                  <a:moveTo>
                    <a:pt x="169" y="1"/>
                  </a:moveTo>
                  <a:cubicBezTo>
                    <a:pt x="80" y="1"/>
                    <a:pt x="1" y="130"/>
                    <a:pt x="108" y="197"/>
                  </a:cubicBezTo>
                  <a:lnTo>
                    <a:pt x="3257" y="2945"/>
                  </a:lnTo>
                  <a:cubicBezTo>
                    <a:pt x="3274" y="2963"/>
                    <a:pt x="3292" y="2980"/>
                    <a:pt x="3326" y="2980"/>
                  </a:cubicBezTo>
                  <a:lnTo>
                    <a:pt x="3326" y="2963"/>
                  </a:lnTo>
                  <a:cubicBezTo>
                    <a:pt x="3431" y="2963"/>
                    <a:pt x="3483" y="2841"/>
                    <a:pt x="3396" y="2771"/>
                  </a:cubicBezTo>
                  <a:lnTo>
                    <a:pt x="247" y="40"/>
                  </a:lnTo>
                  <a:cubicBezTo>
                    <a:pt x="223" y="12"/>
                    <a:pt x="19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7068059" y="1681903"/>
              <a:ext cx="72597" cy="65380"/>
            </a:xfrm>
            <a:custGeom>
              <a:rect b="b" l="l" r="r" t="t"/>
              <a:pathLst>
                <a:path extrusionOk="0" h="3053" w="3390">
                  <a:moveTo>
                    <a:pt x="157" y="0"/>
                  </a:moveTo>
                  <a:cubicBezTo>
                    <a:pt x="72" y="0"/>
                    <a:pt x="1" y="116"/>
                    <a:pt x="84" y="199"/>
                  </a:cubicBezTo>
                  <a:lnTo>
                    <a:pt x="3163" y="3017"/>
                  </a:lnTo>
                  <a:cubicBezTo>
                    <a:pt x="3181" y="3035"/>
                    <a:pt x="3198" y="3052"/>
                    <a:pt x="3233" y="3052"/>
                  </a:cubicBezTo>
                  <a:cubicBezTo>
                    <a:pt x="3337" y="3052"/>
                    <a:pt x="3389" y="2930"/>
                    <a:pt x="3302" y="2861"/>
                  </a:cubicBezTo>
                  <a:lnTo>
                    <a:pt x="223" y="25"/>
                  </a:lnTo>
                  <a:cubicBezTo>
                    <a:pt x="202" y="8"/>
                    <a:pt x="179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7068659" y="1705438"/>
              <a:ext cx="39532" cy="36620"/>
            </a:xfrm>
            <a:custGeom>
              <a:rect b="b" l="l" r="r" t="t"/>
              <a:pathLst>
                <a:path extrusionOk="0" h="1710" w="1846">
                  <a:moveTo>
                    <a:pt x="178" y="1"/>
                  </a:moveTo>
                  <a:cubicBezTo>
                    <a:pt x="80" y="1"/>
                    <a:pt x="1" y="133"/>
                    <a:pt x="108" y="214"/>
                  </a:cubicBezTo>
                  <a:cubicBezTo>
                    <a:pt x="648" y="666"/>
                    <a:pt x="1152" y="1170"/>
                    <a:pt x="1639" y="1675"/>
                  </a:cubicBezTo>
                  <a:cubicBezTo>
                    <a:pt x="1655" y="1691"/>
                    <a:pt x="1684" y="1706"/>
                    <a:pt x="1703" y="1709"/>
                  </a:cubicBezTo>
                  <a:lnTo>
                    <a:pt x="1703" y="1709"/>
                  </a:lnTo>
                  <a:cubicBezTo>
                    <a:pt x="1799" y="1701"/>
                    <a:pt x="1845" y="1585"/>
                    <a:pt x="1778" y="1518"/>
                  </a:cubicBezTo>
                  <a:cubicBezTo>
                    <a:pt x="1309" y="1014"/>
                    <a:pt x="787" y="509"/>
                    <a:pt x="265" y="40"/>
                  </a:cubicBezTo>
                  <a:cubicBezTo>
                    <a:pt x="237" y="12"/>
                    <a:pt x="207" y="1"/>
                    <a:pt x="178" y="1"/>
                  </a:cubicBezTo>
                  <a:close/>
                  <a:moveTo>
                    <a:pt x="1703" y="1709"/>
                  </a:moveTo>
                  <a:cubicBezTo>
                    <a:pt x="1699" y="1710"/>
                    <a:pt x="1695" y="1710"/>
                    <a:pt x="1691" y="1710"/>
                  </a:cubicBezTo>
                  <a:lnTo>
                    <a:pt x="1709" y="1710"/>
                  </a:lnTo>
                  <a:cubicBezTo>
                    <a:pt x="1707" y="1710"/>
                    <a:pt x="1705" y="1710"/>
                    <a:pt x="1703" y="1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6278595" y="1241439"/>
              <a:ext cx="1098975" cy="103499"/>
            </a:xfrm>
            <a:custGeom>
              <a:rect b="b" l="l" r="r" t="t"/>
              <a:pathLst>
                <a:path extrusionOk="0" h="4833" w="51318">
                  <a:moveTo>
                    <a:pt x="27638" y="1"/>
                  </a:moveTo>
                  <a:cubicBezTo>
                    <a:pt x="12958" y="1"/>
                    <a:pt x="905" y="2119"/>
                    <a:pt x="905" y="2119"/>
                  </a:cubicBezTo>
                  <a:lnTo>
                    <a:pt x="0" y="4833"/>
                  </a:lnTo>
                  <a:cubicBezTo>
                    <a:pt x="0" y="4833"/>
                    <a:pt x="13314" y="2761"/>
                    <a:pt x="28519" y="2761"/>
                  </a:cubicBezTo>
                  <a:cubicBezTo>
                    <a:pt x="36122" y="2761"/>
                    <a:pt x="44197" y="3279"/>
                    <a:pt x="51318" y="4833"/>
                  </a:cubicBezTo>
                  <a:lnTo>
                    <a:pt x="50448" y="2119"/>
                  </a:lnTo>
                  <a:cubicBezTo>
                    <a:pt x="42974" y="530"/>
                    <a:pt x="34978" y="1"/>
                    <a:pt x="27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6614982" y="1488268"/>
              <a:ext cx="262291" cy="208775"/>
            </a:xfrm>
            <a:custGeom>
              <a:rect b="b" l="l" r="r" t="t"/>
              <a:pathLst>
                <a:path extrusionOk="0" h="9749" w="12248">
                  <a:moveTo>
                    <a:pt x="9970" y="0"/>
                  </a:moveTo>
                  <a:cubicBezTo>
                    <a:pt x="5723" y="0"/>
                    <a:pt x="7572" y="7669"/>
                    <a:pt x="1" y="9746"/>
                  </a:cubicBezTo>
                  <a:cubicBezTo>
                    <a:pt x="1" y="9746"/>
                    <a:pt x="51" y="9748"/>
                    <a:pt x="142" y="9748"/>
                  </a:cubicBezTo>
                  <a:cubicBezTo>
                    <a:pt x="902" y="9748"/>
                    <a:pt x="4536" y="9596"/>
                    <a:pt x="6229" y="6754"/>
                  </a:cubicBezTo>
                  <a:cubicBezTo>
                    <a:pt x="7829" y="4066"/>
                    <a:pt x="9306" y="932"/>
                    <a:pt x="11172" y="932"/>
                  </a:cubicBezTo>
                  <a:cubicBezTo>
                    <a:pt x="11516" y="932"/>
                    <a:pt x="11874" y="1038"/>
                    <a:pt x="12247" y="1274"/>
                  </a:cubicBezTo>
                  <a:cubicBezTo>
                    <a:pt x="11830" y="491"/>
                    <a:pt x="11030" y="4"/>
                    <a:pt x="10143" y="4"/>
                  </a:cubicBezTo>
                  <a:cubicBezTo>
                    <a:pt x="10084" y="1"/>
                    <a:pt x="10026" y="0"/>
                    <a:pt x="99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6781505" y="1490945"/>
              <a:ext cx="29446" cy="20901"/>
            </a:xfrm>
            <a:custGeom>
              <a:rect b="b" l="l" r="r" t="t"/>
              <a:pathLst>
                <a:path extrusionOk="0" h="976" w="1375">
                  <a:moveTo>
                    <a:pt x="1" y="975"/>
                  </a:moveTo>
                  <a:lnTo>
                    <a:pt x="1375" y="1"/>
                  </a:lnTo>
                  <a:cubicBezTo>
                    <a:pt x="818" y="158"/>
                    <a:pt x="349" y="505"/>
                    <a:pt x="1" y="9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6227927" y="1347088"/>
              <a:ext cx="1237187" cy="381872"/>
            </a:xfrm>
            <a:custGeom>
              <a:rect b="b" l="l" r="r" t="t"/>
              <a:pathLst>
                <a:path extrusionOk="0" fill="none" h="17832" w="57772">
                  <a:moveTo>
                    <a:pt x="53684" y="1"/>
                  </a:moveTo>
                  <a:cubicBezTo>
                    <a:pt x="53684" y="1"/>
                    <a:pt x="57772" y="16388"/>
                    <a:pt x="42759" y="17101"/>
                  </a:cubicBezTo>
                  <a:cubicBezTo>
                    <a:pt x="27729" y="17831"/>
                    <a:pt x="33453" y="6959"/>
                    <a:pt x="28217" y="6715"/>
                  </a:cubicBezTo>
                  <a:cubicBezTo>
                    <a:pt x="22980" y="6455"/>
                    <a:pt x="26616" y="17223"/>
                    <a:pt x="13308" y="16962"/>
                  </a:cubicBezTo>
                  <a:cubicBezTo>
                    <a:pt x="1" y="16718"/>
                    <a:pt x="2384" y="1"/>
                    <a:pt x="2384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6787480" y="2150142"/>
              <a:ext cx="114163" cy="70627"/>
            </a:xfrm>
            <a:custGeom>
              <a:rect b="b" l="l" r="r" t="t"/>
              <a:pathLst>
                <a:path extrusionOk="0" h="3298" w="5331">
                  <a:moveTo>
                    <a:pt x="5214" y="1"/>
                  </a:moveTo>
                  <a:cubicBezTo>
                    <a:pt x="5205" y="1"/>
                    <a:pt x="5194" y="3"/>
                    <a:pt x="5184" y="10"/>
                  </a:cubicBezTo>
                  <a:cubicBezTo>
                    <a:pt x="3444" y="636"/>
                    <a:pt x="1270" y="1419"/>
                    <a:pt x="35" y="3158"/>
                  </a:cubicBezTo>
                  <a:cubicBezTo>
                    <a:pt x="0" y="3228"/>
                    <a:pt x="35" y="3297"/>
                    <a:pt x="104" y="3297"/>
                  </a:cubicBezTo>
                  <a:cubicBezTo>
                    <a:pt x="139" y="3297"/>
                    <a:pt x="174" y="3280"/>
                    <a:pt x="191" y="3263"/>
                  </a:cubicBezTo>
                  <a:cubicBezTo>
                    <a:pt x="1287" y="1697"/>
                    <a:pt x="3131" y="932"/>
                    <a:pt x="5254" y="166"/>
                  </a:cubicBezTo>
                  <a:cubicBezTo>
                    <a:pt x="5330" y="151"/>
                    <a:pt x="5285" y="1"/>
                    <a:pt x="5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6828832" y="2182735"/>
              <a:ext cx="47691" cy="24991"/>
            </a:xfrm>
            <a:custGeom>
              <a:rect b="b" l="l" r="r" t="t"/>
              <a:pathLst>
                <a:path extrusionOk="0" h="1167" w="2227">
                  <a:moveTo>
                    <a:pt x="2122" y="1"/>
                  </a:moveTo>
                  <a:cubicBezTo>
                    <a:pt x="1357" y="140"/>
                    <a:pt x="644" y="488"/>
                    <a:pt x="70" y="1027"/>
                  </a:cubicBezTo>
                  <a:cubicBezTo>
                    <a:pt x="0" y="1080"/>
                    <a:pt x="52" y="1166"/>
                    <a:pt x="122" y="1166"/>
                  </a:cubicBezTo>
                  <a:cubicBezTo>
                    <a:pt x="157" y="1166"/>
                    <a:pt x="174" y="1166"/>
                    <a:pt x="191" y="1149"/>
                  </a:cubicBezTo>
                  <a:cubicBezTo>
                    <a:pt x="731" y="645"/>
                    <a:pt x="1409" y="314"/>
                    <a:pt x="2140" y="175"/>
                  </a:cubicBezTo>
                  <a:cubicBezTo>
                    <a:pt x="2192" y="175"/>
                    <a:pt x="2227" y="123"/>
                    <a:pt x="2227" y="71"/>
                  </a:cubicBezTo>
                  <a:cubicBezTo>
                    <a:pt x="2209" y="36"/>
                    <a:pt x="2157" y="1"/>
                    <a:pt x="2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6684281" y="1842986"/>
              <a:ext cx="192242" cy="235137"/>
            </a:xfrm>
            <a:custGeom>
              <a:rect b="b" l="l" r="r" t="t"/>
              <a:pathLst>
                <a:path extrusionOk="0" h="10980" w="8977">
                  <a:moveTo>
                    <a:pt x="8281" y="1"/>
                  </a:moveTo>
                  <a:lnTo>
                    <a:pt x="8281" y="1"/>
                  </a:lnTo>
                  <a:cubicBezTo>
                    <a:pt x="8281" y="1"/>
                    <a:pt x="3810" y="819"/>
                    <a:pt x="1792" y="2784"/>
                  </a:cubicBezTo>
                  <a:cubicBezTo>
                    <a:pt x="1792" y="2784"/>
                    <a:pt x="0" y="3915"/>
                    <a:pt x="314" y="7307"/>
                  </a:cubicBezTo>
                  <a:cubicBezTo>
                    <a:pt x="547" y="9849"/>
                    <a:pt x="2907" y="10979"/>
                    <a:pt x="4965" y="10979"/>
                  </a:cubicBezTo>
                  <a:cubicBezTo>
                    <a:pt x="5668" y="10979"/>
                    <a:pt x="6336" y="10847"/>
                    <a:pt x="6872" y="10595"/>
                  </a:cubicBezTo>
                  <a:cubicBezTo>
                    <a:pt x="8977" y="9603"/>
                    <a:pt x="8281" y="1"/>
                    <a:pt x="8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6690234" y="1964816"/>
              <a:ext cx="171020" cy="113307"/>
            </a:xfrm>
            <a:custGeom>
              <a:rect b="b" l="l" r="r" t="t"/>
              <a:pathLst>
                <a:path extrusionOk="0" h="5291" w="7986">
                  <a:moveTo>
                    <a:pt x="5008" y="0"/>
                  </a:moveTo>
                  <a:cubicBezTo>
                    <a:pt x="3302" y="0"/>
                    <a:pt x="1425" y="475"/>
                    <a:pt x="1" y="1114"/>
                  </a:cubicBezTo>
                  <a:cubicBezTo>
                    <a:pt x="1" y="1288"/>
                    <a:pt x="18" y="1444"/>
                    <a:pt x="36" y="1618"/>
                  </a:cubicBezTo>
                  <a:cubicBezTo>
                    <a:pt x="269" y="4160"/>
                    <a:pt x="2629" y="5290"/>
                    <a:pt x="4687" y="5290"/>
                  </a:cubicBezTo>
                  <a:cubicBezTo>
                    <a:pt x="5390" y="5290"/>
                    <a:pt x="6058" y="5158"/>
                    <a:pt x="6594" y="4906"/>
                  </a:cubicBezTo>
                  <a:cubicBezTo>
                    <a:pt x="7429" y="4506"/>
                    <a:pt x="7829" y="2714"/>
                    <a:pt x="7985" y="714"/>
                  </a:cubicBezTo>
                  <a:cubicBezTo>
                    <a:pt x="7189" y="208"/>
                    <a:pt x="6136" y="0"/>
                    <a:pt x="5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6711478" y="1574249"/>
              <a:ext cx="334545" cy="339556"/>
            </a:xfrm>
            <a:custGeom>
              <a:rect b="b" l="l" r="r" t="t"/>
              <a:pathLst>
                <a:path extrusionOk="0" h="15856" w="15622">
                  <a:moveTo>
                    <a:pt x="10946" y="0"/>
                  </a:moveTo>
                  <a:cubicBezTo>
                    <a:pt x="8002" y="0"/>
                    <a:pt x="5852" y="5402"/>
                    <a:pt x="5340" y="5402"/>
                  </a:cubicBezTo>
                  <a:cubicBezTo>
                    <a:pt x="5334" y="5402"/>
                    <a:pt x="5329" y="5402"/>
                    <a:pt x="5323" y="5400"/>
                  </a:cubicBezTo>
                  <a:cubicBezTo>
                    <a:pt x="5219" y="5366"/>
                    <a:pt x="5167" y="4896"/>
                    <a:pt x="5149" y="4130"/>
                  </a:cubicBezTo>
                  <a:cubicBezTo>
                    <a:pt x="4541" y="4513"/>
                    <a:pt x="3862" y="4809"/>
                    <a:pt x="3166" y="5035"/>
                  </a:cubicBezTo>
                  <a:cubicBezTo>
                    <a:pt x="3105" y="5055"/>
                    <a:pt x="3043" y="5065"/>
                    <a:pt x="2981" y="5065"/>
                  </a:cubicBezTo>
                  <a:cubicBezTo>
                    <a:pt x="2830" y="5065"/>
                    <a:pt x="2681" y="5007"/>
                    <a:pt x="2558" y="4896"/>
                  </a:cubicBezTo>
                  <a:lnTo>
                    <a:pt x="0" y="15855"/>
                  </a:lnTo>
                  <a:cubicBezTo>
                    <a:pt x="2610" y="12863"/>
                    <a:pt x="8768" y="12272"/>
                    <a:pt x="8768" y="12272"/>
                  </a:cubicBezTo>
                  <a:cubicBezTo>
                    <a:pt x="6663" y="11785"/>
                    <a:pt x="5184" y="8532"/>
                    <a:pt x="5184" y="8532"/>
                  </a:cubicBezTo>
                  <a:cubicBezTo>
                    <a:pt x="9638" y="8114"/>
                    <a:pt x="15622" y="1991"/>
                    <a:pt x="12073" y="269"/>
                  </a:cubicBezTo>
                  <a:cubicBezTo>
                    <a:pt x="11686" y="83"/>
                    <a:pt x="11310" y="0"/>
                    <a:pt x="10946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6708865" y="1378816"/>
              <a:ext cx="288738" cy="536853"/>
            </a:xfrm>
            <a:custGeom>
              <a:rect b="b" l="l" r="r" t="t"/>
              <a:pathLst>
                <a:path extrusionOk="0" h="25069" w="13483">
                  <a:moveTo>
                    <a:pt x="5933" y="1"/>
                  </a:moveTo>
                  <a:cubicBezTo>
                    <a:pt x="5880" y="1"/>
                    <a:pt x="5846" y="36"/>
                    <a:pt x="5846" y="88"/>
                  </a:cubicBezTo>
                  <a:cubicBezTo>
                    <a:pt x="5846" y="123"/>
                    <a:pt x="5567" y="3706"/>
                    <a:pt x="5376" y="7255"/>
                  </a:cubicBezTo>
                  <a:cubicBezTo>
                    <a:pt x="4976" y="14509"/>
                    <a:pt x="5254" y="14578"/>
                    <a:pt x="5393" y="14613"/>
                  </a:cubicBezTo>
                  <a:cubicBezTo>
                    <a:pt x="5407" y="14617"/>
                    <a:pt x="5421" y="14618"/>
                    <a:pt x="5435" y="14618"/>
                  </a:cubicBezTo>
                  <a:cubicBezTo>
                    <a:pt x="5649" y="14618"/>
                    <a:pt x="5880" y="14245"/>
                    <a:pt x="6402" y="13413"/>
                  </a:cubicBezTo>
                  <a:cubicBezTo>
                    <a:pt x="7367" y="11884"/>
                    <a:pt x="9042" y="9227"/>
                    <a:pt x="11080" y="9227"/>
                  </a:cubicBezTo>
                  <a:cubicBezTo>
                    <a:pt x="11430" y="9227"/>
                    <a:pt x="11790" y="9306"/>
                    <a:pt x="12160" y="9482"/>
                  </a:cubicBezTo>
                  <a:cubicBezTo>
                    <a:pt x="12960" y="9882"/>
                    <a:pt x="13291" y="10508"/>
                    <a:pt x="13152" y="11378"/>
                  </a:cubicBezTo>
                  <a:cubicBezTo>
                    <a:pt x="12734" y="13691"/>
                    <a:pt x="8698" y="17240"/>
                    <a:pt x="5289" y="17571"/>
                  </a:cubicBezTo>
                  <a:cubicBezTo>
                    <a:pt x="5254" y="17571"/>
                    <a:pt x="5237" y="17588"/>
                    <a:pt x="5219" y="17623"/>
                  </a:cubicBezTo>
                  <a:cubicBezTo>
                    <a:pt x="5202" y="17640"/>
                    <a:pt x="5202" y="17675"/>
                    <a:pt x="5219" y="17692"/>
                  </a:cubicBezTo>
                  <a:cubicBezTo>
                    <a:pt x="5289" y="17832"/>
                    <a:pt x="6576" y="20597"/>
                    <a:pt x="8490" y="21363"/>
                  </a:cubicBezTo>
                  <a:cubicBezTo>
                    <a:pt x="7063" y="21554"/>
                    <a:pt x="2262" y="22372"/>
                    <a:pt x="53" y="24929"/>
                  </a:cubicBezTo>
                  <a:cubicBezTo>
                    <a:pt x="1" y="24981"/>
                    <a:pt x="35" y="25068"/>
                    <a:pt x="122" y="25068"/>
                  </a:cubicBezTo>
                  <a:cubicBezTo>
                    <a:pt x="140" y="25068"/>
                    <a:pt x="157" y="25051"/>
                    <a:pt x="175" y="25051"/>
                  </a:cubicBezTo>
                  <a:cubicBezTo>
                    <a:pt x="2732" y="22111"/>
                    <a:pt x="8838" y="21485"/>
                    <a:pt x="8890" y="21485"/>
                  </a:cubicBezTo>
                  <a:cubicBezTo>
                    <a:pt x="8994" y="21485"/>
                    <a:pt x="8994" y="21345"/>
                    <a:pt x="8907" y="21311"/>
                  </a:cubicBezTo>
                  <a:cubicBezTo>
                    <a:pt x="7081" y="20893"/>
                    <a:pt x="5706" y="18301"/>
                    <a:pt x="5428" y="17745"/>
                  </a:cubicBezTo>
                  <a:cubicBezTo>
                    <a:pt x="8629" y="17344"/>
                    <a:pt x="12856" y="13970"/>
                    <a:pt x="13308" y="11412"/>
                  </a:cubicBezTo>
                  <a:cubicBezTo>
                    <a:pt x="13482" y="10473"/>
                    <a:pt x="13100" y="9742"/>
                    <a:pt x="12230" y="9325"/>
                  </a:cubicBezTo>
                  <a:cubicBezTo>
                    <a:pt x="11830" y="9134"/>
                    <a:pt x="11441" y="9049"/>
                    <a:pt x="11066" y="9049"/>
                  </a:cubicBezTo>
                  <a:cubicBezTo>
                    <a:pt x="8942" y="9049"/>
                    <a:pt x="7236" y="11759"/>
                    <a:pt x="6246" y="13326"/>
                  </a:cubicBezTo>
                  <a:cubicBezTo>
                    <a:pt x="5933" y="13830"/>
                    <a:pt x="5585" y="14387"/>
                    <a:pt x="5445" y="14439"/>
                  </a:cubicBezTo>
                  <a:cubicBezTo>
                    <a:pt x="5115" y="13883"/>
                    <a:pt x="5602" y="5602"/>
                    <a:pt x="6020" y="105"/>
                  </a:cubicBezTo>
                  <a:cubicBezTo>
                    <a:pt x="6020" y="53"/>
                    <a:pt x="5985" y="18"/>
                    <a:pt x="593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5580852" y="2467726"/>
              <a:ext cx="2477351" cy="2674048"/>
            </a:xfrm>
            <a:custGeom>
              <a:rect b="b" l="l" r="r" t="t"/>
              <a:pathLst>
                <a:path extrusionOk="0" h="124868" w="115683">
                  <a:moveTo>
                    <a:pt x="35957" y="1"/>
                  </a:moveTo>
                  <a:cubicBezTo>
                    <a:pt x="27451" y="4367"/>
                    <a:pt x="1079" y="17901"/>
                    <a:pt x="539" y="19780"/>
                  </a:cubicBezTo>
                  <a:cubicBezTo>
                    <a:pt x="0" y="21693"/>
                    <a:pt x="8698" y="103228"/>
                    <a:pt x="11012" y="124868"/>
                  </a:cubicBezTo>
                  <a:lnTo>
                    <a:pt x="104653" y="124868"/>
                  </a:lnTo>
                  <a:cubicBezTo>
                    <a:pt x="106984" y="103228"/>
                    <a:pt x="115682" y="21693"/>
                    <a:pt x="115125" y="19780"/>
                  </a:cubicBezTo>
                  <a:cubicBezTo>
                    <a:pt x="114638" y="18075"/>
                    <a:pt x="92998" y="6820"/>
                    <a:pt x="82578" y="1462"/>
                  </a:cubicBezTo>
                  <a:lnTo>
                    <a:pt x="57911" y="50414"/>
                  </a:lnTo>
                  <a:cubicBezTo>
                    <a:pt x="57911" y="50414"/>
                    <a:pt x="44064" y="18927"/>
                    <a:pt x="35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6350871" y="2458411"/>
              <a:ext cx="998389" cy="1088931"/>
            </a:xfrm>
            <a:custGeom>
              <a:rect b="b" l="l" r="r" t="t"/>
              <a:pathLst>
                <a:path extrusionOk="0" h="50849" w="46621">
                  <a:moveTo>
                    <a:pt x="818" y="1"/>
                  </a:moveTo>
                  <a:lnTo>
                    <a:pt x="0" y="436"/>
                  </a:lnTo>
                  <a:cubicBezTo>
                    <a:pt x="8089" y="19362"/>
                    <a:pt x="21954" y="50849"/>
                    <a:pt x="21954" y="50849"/>
                  </a:cubicBezTo>
                  <a:lnTo>
                    <a:pt x="46621" y="1897"/>
                  </a:lnTo>
                  <a:lnTo>
                    <a:pt x="42968" y="18"/>
                  </a:lnTo>
                  <a:cubicBezTo>
                    <a:pt x="41959" y="2297"/>
                    <a:pt x="40898" y="4559"/>
                    <a:pt x="39506" y="6646"/>
                  </a:cubicBezTo>
                  <a:cubicBezTo>
                    <a:pt x="35806" y="12169"/>
                    <a:pt x="29576" y="14624"/>
                    <a:pt x="23219" y="14624"/>
                  </a:cubicBezTo>
                  <a:cubicBezTo>
                    <a:pt x="21326" y="14624"/>
                    <a:pt x="19422" y="14406"/>
                    <a:pt x="17570" y="13987"/>
                  </a:cubicBezTo>
                  <a:cubicBezTo>
                    <a:pt x="10090" y="12282"/>
                    <a:pt x="3427" y="7238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6035706" y="2358210"/>
              <a:ext cx="785309" cy="1189132"/>
            </a:xfrm>
            <a:custGeom>
              <a:rect b="b" l="l" r="r" t="t"/>
              <a:pathLst>
                <a:path extrusionOk="0" h="55528" w="36671">
                  <a:moveTo>
                    <a:pt x="17327" y="0"/>
                  </a:moveTo>
                  <a:cubicBezTo>
                    <a:pt x="17327" y="0"/>
                    <a:pt x="0" y="7655"/>
                    <a:pt x="209" y="10873"/>
                  </a:cubicBezTo>
                  <a:cubicBezTo>
                    <a:pt x="401" y="14091"/>
                    <a:pt x="17100" y="22128"/>
                    <a:pt x="17100" y="22128"/>
                  </a:cubicBezTo>
                  <a:cubicBezTo>
                    <a:pt x="17100" y="22128"/>
                    <a:pt x="10003" y="27434"/>
                    <a:pt x="10316" y="29312"/>
                  </a:cubicBezTo>
                  <a:cubicBezTo>
                    <a:pt x="10960" y="32948"/>
                    <a:pt x="36671" y="55528"/>
                    <a:pt x="36671" y="55528"/>
                  </a:cubicBezTo>
                  <a:cubicBezTo>
                    <a:pt x="36671" y="55528"/>
                    <a:pt x="34844" y="25207"/>
                    <a:pt x="17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6037205" y="2512098"/>
              <a:ext cx="786787" cy="1037107"/>
            </a:xfrm>
            <a:custGeom>
              <a:rect b="b" l="l" r="r" t="t"/>
              <a:pathLst>
                <a:path extrusionOk="0" h="48429" w="36740">
                  <a:moveTo>
                    <a:pt x="3498" y="0"/>
                  </a:moveTo>
                  <a:cubicBezTo>
                    <a:pt x="3486" y="0"/>
                    <a:pt x="3473" y="5"/>
                    <a:pt x="3462" y="16"/>
                  </a:cubicBezTo>
                  <a:cubicBezTo>
                    <a:pt x="1113" y="1617"/>
                    <a:pt x="0" y="2817"/>
                    <a:pt x="52" y="3704"/>
                  </a:cubicBezTo>
                  <a:cubicBezTo>
                    <a:pt x="244" y="6818"/>
                    <a:pt x="15187" y="14159"/>
                    <a:pt x="16857" y="14977"/>
                  </a:cubicBezTo>
                  <a:cubicBezTo>
                    <a:pt x="15900" y="15690"/>
                    <a:pt x="9846" y="20352"/>
                    <a:pt x="10159" y="22144"/>
                  </a:cubicBezTo>
                  <a:cubicBezTo>
                    <a:pt x="10785" y="25779"/>
                    <a:pt x="35505" y="47489"/>
                    <a:pt x="36549" y="48411"/>
                  </a:cubicBezTo>
                  <a:cubicBezTo>
                    <a:pt x="36566" y="48429"/>
                    <a:pt x="36583" y="48429"/>
                    <a:pt x="36601" y="48429"/>
                  </a:cubicBezTo>
                  <a:lnTo>
                    <a:pt x="36618" y="48429"/>
                  </a:lnTo>
                  <a:cubicBezTo>
                    <a:pt x="36705" y="48429"/>
                    <a:pt x="36740" y="48324"/>
                    <a:pt x="36688" y="48272"/>
                  </a:cubicBezTo>
                  <a:cubicBezTo>
                    <a:pt x="36427" y="48046"/>
                    <a:pt x="10977" y="25675"/>
                    <a:pt x="10350" y="22126"/>
                  </a:cubicBezTo>
                  <a:cubicBezTo>
                    <a:pt x="10037" y="20317"/>
                    <a:pt x="17030" y="15081"/>
                    <a:pt x="17100" y="15029"/>
                  </a:cubicBezTo>
                  <a:cubicBezTo>
                    <a:pt x="17152" y="14977"/>
                    <a:pt x="17135" y="14907"/>
                    <a:pt x="17083" y="14872"/>
                  </a:cubicBezTo>
                  <a:cubicBezTo>
                    <a:pt x="16909" y="14785"/>
                    <a:pt x="417" y="6835"/>
                    <a:pt x="226" y="3687"/>
                  </a:cubicBezTo>
                  <a:cubicBezTo>
                    <a:pt x="174" y="2887"/>
                    <a:pt x="1305" y="1704"/>
                    <a:pt x="3549" y="155"/>
                  </a:cubicBezTo>
                  <a:cubicBezTo>
                    <a:pt x="3621" y="126"/>
                    <a:pt x="3560" y="0"/>
                    <a:pt x="34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6820994" y="2358210"/>
              <a:ext cx="782333" cy="1189132"/>
            </a:xfrm>
            <a:custGeom>
              <a:rect b="b" l="l" r="r" t="t"/>
              <a:pathLst>
                <a:path extrusionOk="0" h="55528" w="36532">
                  <a:moveTo>
                    <a:pt x="19206" y="0"/>
                  </a:moveTo>
                  <a:cubicBezTo>
                    <a:pt x="1688" y="25207"/>
                    <a:pt x="1" y="55528"/>
                    <a:pt x="1" y="55528"/>
                  </a:cubicBezTo>
                  <a:cubicBezTo>
                    <a:pt x="1" y="55528"/>
                    <a:pt x="25572" y="32948"/>
                    <a:pt x="26199" y="29312"/>
                  </a:cubicBezTo>
                  <a:cubicBezTo>
                    <a:pt x="26529" y="27434"/>
                    <a:pt x="19414" y="22128"/>
                    <a:pt x="19414" y="22128"/>
                  </a:cubicBezTo>
                  <a:cubicBezTo>
                    <a:pt x="19414" y="22128"/>
                    <a:pt x="36114" y="14091"/>
                    <a:pt x="36323" y="10873"/>
                  </a:cubicBezTo>
                  <a:cubicBezTo>
                    <a:pt x="36532" y="7655"/>
                    <a:pt x="19206" y="0"/>
                    <a:pt x="19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6819131" y="2523641"/>
              <a:ext cx="782718" cy="1025564"/>
            </a:xfrm>
            <a:custGeom>
              <a:rect b="b" l="l" r="r" t="t"/>
              <a:pathLst>
                <a:path extrusionOk="0" h="47890" w="36550">
                  <a:moveTo>
                    <a:pt x="33833" y="0"/>
                  </a:moveTo>
                  <a:cubicBezTo>
                    <a:pt x="33766" y="0"/>
                    <a:pt x="33693" y="127"/>
                    <a:pt x="33766" y="156"/>
                  </a:cubicBezTo>
                  <a:cubicBezTo>
                    <a:pt x="35505" y="1443"/>
                    <a:pt x="36358" y="2452"/>
                    <a:pt x="36323" y="3148"/>
                  </a:cubicBezTo>
                  <a:cubicBezTo>
                    <a:pt x="36114" y="6279"/>
                    <a:pt x="19641" y="14246"/>
                    <a:pt x="19467" y="14333"/>
                  </a:cubicBezTo>
                  <a:cubicBezTo>
                    <a:pt x="19414" y="14368"/>
                    <a:pt x="19397" y="14438"/>
                    <a:pt x="19449" y="14490"/>
                  </a:cubicBezTo>
                  <a:cubicBezTo>
                    <a:pt x="19519" y="14542"/>
                    <a:pt x="26512" y="19778"/>
                    <a:pt x="26199" y="21587"/>
                  </a:cubicBezTo>
                  <a:cubicBezTo>
                    <a:pt x="25572" y="25119"/>
                    <a:pt x="279" y="47525"/>
                    <a:pt x="36" y="47733"/>
                  </a:cubicBezTo>
                  <a:cubicBezTo>
                    <a:pt x="1" y="47768"/>
                    <a:pt x="1" y="47820"/>
                    <a:pt x="36" y="47855"/>
                  </a:cubicBezTo>
                  <a:cubicBezTo>
                    <a:pt x="36" y="47872"/>
                    <a:pt x="70" y="47890"/>
                    <a:pt x="88" y="47890"/>
                  </a:cubicBezTo>
                  <a:cubicBezTo>
                    <a:pt x="105" y="47890"/>
                    <a:pt x="140" y="47890"/>
                    <a:pt x="157" y="47872"/>
                  </a:cubicBezTo>
                  <a:cubicBezTo>
                    <a:pt x="1201" y="46950"/>
                    <a:pt x="25746" y="25240"/>
                    <a:pt x="26373" y="21605"/>
                  </a:cubicBezTo>
                  <a:cubicBezTo>
                    <a:pt x="26686" y="19813"/>
                    <a:pt x="20632" y="15151"/>
                    <a:pt x="19675" y="14420"/>
                  </a:cubicBezTo>
                  <a:cubicBezTo>
                    <a:pt x="21363" y="13620"/>
                    <a:pt x="36306" y="6279"/>
                    <a:pt x="36497" y="3165"/>
                  </a:cubicBezTo>
                  <a:cubicBezTo>
                    <a:pt x="36549" y="2382"/>
                    <a:pt x="35679" y="1356"/>
                    <a:pt x="33870" y="17"/>
                  </a:cubicBezTo>
                  <a:cubicBezTo>
                    <a:pt x="33859" y="5"/>
                    <a:pt x="33846" y="0"/>
                    <a:pt x="3383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6818960" y="3548156"/>
              <a:ext cx="4112" cy="1595482"/>
            </a:xfrm>
            <a:custGeom>
              <a:rect b="b" l="l" r="r" t="t"/>
              <a:pathLst>
                <a:path extrusionOk="0" h="74503" w="192">
                  <a:moveTo>
                    <a:pt x="96" y="1"/>
                  </a:moveTo>
                  <a:cubicBezTo>
                    <a:pt x="48" y="1"/>
                    <a:pt x="0" y="23"/>
                    <a:pt x="9" y="66"/>
                  </a:cubicBezTo>
                  <a:lnTo>
                    <a:pt x="9" y="74416"/>
                  </a:lnTo>
                  <a:cubicBezTo>
                    <a:pt x="9" y="74468"/>
                    <a:pt x="44" y="74503"/>
                    <a:pt x="96" y="74503"/>
                  </a:cubicBezTo>
                  <a:cubicBezTo>
                    <a:pt x="148" y="74503"/>
                    <a:pt x="183" y="74468"/>
                    <a:pt x="183" y="74416"/>
                  </a:cubicBezTo>
                  <a:lnTo>
                    <a:pt x="183" y="66"/>
                  </a:lnTo>
                  <a:cubicBezTo>
                    <a:pt x="191" y="23"/>
                    <a:pt x="144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6885453" y="3596682"/>
              <a:ext cx="105447" cy="90735"/>
            </a:xfrm>
            <a:custGeom>
              <a:rect b="b" l="l" r="r" t="t"/>
              <a:pathLst>
                <a:path extrusionOk="0" h="4237" w="4924">
                  <a:moveTo>
                    <a:pt x="2818" y="183"/>
                  </a:moveTo>
                  <a:cubicBezTo>
                    <a:pt x="3879" y="183"/>
                    <a:pt x="4749" y="1053"/>
                    <a:pt x="4749" y="2114"/>
                  </a:cubicBezTo>
                  <a:cubicBezTo>
                    <a:pt x="4749" y="3281"/>
                    <a:pt x="3791" y="4057"/>
                    <a:pt x="2794" y="4057"/>
                  </a:cubicBezTo>
                  <a:cubicBezTo>
                    <a:pt x="2320" y="4057"/>
                    <a:pt x="1837" y="3881"/>
                    <a:pt x="1444" y="3489"/>
                  </a:cubicBezTo>
                  <a:cubicBezTo>
                    <a:pt x="226" y="2271"/>
                    <a:pt x="1096" y="183"/>
                    <a:pt x="2818" y="183"/>
                  </a:cubicBezTo>
                  <a:close/>
                  <a:moveTo>
                    <a:pt x="2800" y="1"/>
                  </a:moveTo>
                  <a:cubicBezTo>
                    <a:pt x="2283" y="1"/>
                    <a:pt x="1755" y="192"/>
                    <a:pt x="1322" y="618"/>
                  </a:cubicBezTo>
                  <a:cubicBezTo>
                    <a:pt x="0" y="1958"/>
                    <a:pt x="940" y="4237"/>
                    <a:pt x="2818" y="4237"/>
                  </a:cubicBezTo>
                  <a:cubicBezTo>
                    <a:pt x="3984" y="4237"/>
                    <a:pt x="4923" y="3280"/>
                    <a:pt x="4923" y="2114"/>
                  </a:cubicBezTo>
                  <a:cubicBezTo>
                    <a:pt x="4923" y="842"/>
                    <a:pt x="3886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6885453" y="3987677"/>
              <a:ext cx="105447" cy="90521"/>
            </a:xfrm>
            <a:custGeom>
              <a:rect b="b" l="l" r="r" t="t"/>
              <a:pathLst>
                <a:path extrusionOk="0" h="4227" w="4924">
                  <a:moveTo>
                    <a:pt x="2818" y="191"/>
                  </a:moveTo>
                  <a:cubicBezTo>
                    <a:pt x="3879" y="191"/>
                    <a:pt x="4749" y="1043"/>
                    <a:pt x="4749" y="2122"/>
                  </a:cubicBezTo>
                  <a:cubicBezTo>
                    <a:pt x="4749" y="3285"/>
                    <a:pt x="3797" y="4051"/>
                    <a:pt x="2804" y="4051"/>
                  </a:cubicBezTo>
                  <a:cubicBezTo>
                    <a:pt x="2326" y="4051"/>
                    <a:pt x="1839" y="3874"/>
                    <a:pt x="1444" y="3479"/>
                  </a:cubicBezTo>
                  <a:cubicBezTo>
                    <a:pt x="226" y="2261"/>
                    <a:pt x="1096" y="191"/>
                    <a:pt x="2818" y="191"/>
                  </a:cubicBezTo>
                  <a:close/>
                  <a:moveTo>
                    <a:pt x="2801" y="0"/>
                  </a:moveTo>
                  <a:cubicBezTo>
                    <a:pt x="2283" y="0"/>
                    <a:pt x="1755" y="193"/>
                    <a:pt x="1322" y="626"/>
                  </a:cubicBezTo>
                  <a:cubicBezTo>
                    <a:pt x="0" y="1948"/>
                    <a:pt x="940" y="4227"/>
                    <a:pt x="2818" y="4227"/>
                  </a:cubicBezTo>
                  <a:cubicBezTo>
                    <a:pt x="3984" y="4227"/>
                    <a:pt x="4923" y="3288"/>
                    <a:pt x="4923" y="2122"/>
                  </a:cubicBezTo>
                  <a:cubicBezTo>
                    <a:pt x="4923" y="850"/>
                    <a:pt x="3886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6885453" y="4378629"/>
              <a:ext cx="105447" cy="90735"/>
            </a:xfrm>
            <a:custGeom>
              <a:rect b="b" l="l" r="r" t="t"/>
              <a:pathLst>
                <a:path extrusionOk="0" h="4237" w="4924">
                  <a:moveTo>
                    <a:pt x="2818" y="183"/>
                  </a:moveTo>
                  <a:cubicBezTo>
                    <a:pt x="3879" y="183"/>
                    <a:pt x="4749" y="1053"/>
                    <a:pt x="4749" y="2114"/>
                  </a:cubicBezTo>
                  <a:cubicBezTo>
                    <a:pt x="4749" y="3281"/>
                    <a:pt x="3791" y="4057"/>
                    <a:pt x="2794" y="4057"/>
                  </a:cubicBezTo>
                  <a:cubicBezTo>
                    <a:pt x="2320" y="4057"/>
                    <a:pt x="1837" y="3881"/>
                    <a:pt x="1444" y="3488"/>
                  </a:cubicBezTo>
                  <a:cubicBezTo>
                    <a:pt x="226" y="2271"/>
                    <a:pt x="1096" y="183"/>
                    <a:pt x="2818" y="183"/>
                  </a:cubicBezTo>
                  <a:close/>
                  <a:moveTo>
                    <a:pt x="2800" y="0"/>
                  </a:moveTo>
                  <a:cubicBezTo>
                    <a:pt x="2283" y="0"/>
                    <a:pt x="1755" y="191"/>
                    <a:pt x="1322" y="618"/>
                  </a:cubicBezTo>
                  <a:cubicBezTo>
                    <a:pt x="0" y="1958"/>
                    <a:pt x="940" y="4236"/>
                    <a:pt x="2818" y="4236"/>
                  </a:cubicBezTo>
                  <a:cubicBezTo>
                    <a:pt x="3984" y="4219"/>
                    <a:pt x="4923" y="3280"/>
                    <a:pt x="4923" y="2114"/>
                  </a:cubicBezTo>
                  <a:cubicBezTo>
                    <a:pt x="4923" y="842"/>
                    <a:pt x="3886" y="0"/>
                    <a:pt x="280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6885453" y="4769539"/>
              <a:ext cx="105447" cy="90607"/>
            </a:xfrm>
            <a:custGeom>
              <a:rect b="b" l="l" r="r" t="t"/>
              <a:pathLst>
                <a:path extrusionOk="0" h="4231" w="4924">
                  <a:moveTo>
                    <a:pt x="2818" y="177"/>
                  </a:moveTo>
                  <a:cubicBezTo>
                    <a:pt x="3879" y="177"/>
                    <a:pt x="4749" y="1047"/>
                    <a:pt x="4749" y="2126"/>
                  </a:cubicBezTo>
                  <a:cubicBezTo>
                    <a:pt x="4749" y="3289"/>
                    <a:pt x="3797" y="4055"/>
                    <a:pt x="2804" y="4055"/>
                  </a:cubicBezTo>
                  <a:cubicBezTo>
                    <a:pt x="2326" y="4055"/>
                    <a:pt x="1839" y="3878"/>
                    <a:pt x="1444" y="3483"/>
                  </a:cubicBezTo>
                  <a:cubicBezTo>
                    <a:pt x="226" y="2265"/>
                    <a:pt x="1096" y="177"/>
                    <a:pt x="2818" y="177"/>
                  </a:cubicBezTo>
                  <a:close/>
                  <a:moveTo>
                    <a:pt x="2808" y="1"/>
                  </a:moveTo>
                  <a:cubicBezTo>
                    <a:pt x="2288" y="1"/>
                    <a:pt x="1757" y="195"/>
                    <a:pt x="1322" y="630"/>
                  </a:cubicBezTo>
                  <a:cubicBezTo>
                    <a:pt x="0" y="1952"/>
                    <a:pt x="940" y="4231"/>
                    <a:pt x="2818" y="4231"/>
                  </a:cubicBezTo>
                  <a:cubicBezTo>
                    <a:pt x="3984" y="4231"/>
                    <a:pt x="4923" y="3291"/>
                    <a:pt x="4923" y="2126"/>
                  </a:cubicBezTo>
                  <a:cubicBezTo>
                    <a:pt x="4923" y="845"/>
                    <a:pt x="3891" y="1"/>
                    <a:pt x="280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7883093" y="3357712"/>
              <a:ext cx="126670" cy="1196585"/>
            </a:xfrm>
            <a:custGeom>
              <a:rect b="b" l="l" r="r" t="t"/>
              <a:pathLst>
                <a:path extrusionOk="0" h="55876" w="5915">
                  <a:moveTo>
                    <a:pt x="5828" y="0"/>
                  </a:moveTo>
                  <a:cubicBezTo>
                    <a:pt x="5775" y="0"/>
                    <a:pt x="5741" y="35"/>
                    <a:pt x="5723" y="70"/>
                  </a:cubicBezTo>
                  <a:lnTo>
                    <a:pt x="0" y="55771"/>
                  </a:lnTo>
                  <a:cubicBezTo>
                    <a:pt x="0" y="55824"/>
                    <a:pt x="35" y="55858"/>
                    <a:pt x="87" y="55876"/>
                  </a:cubicBezTo>
                  <a:cubicBezTo>
                    <a:pt x="122" y="55858"/>
                    <a:pt x="174" y="55824"/>
                    <a:pt x="174" y="55789"/>
                  </a:cubicBezTo>
                  <a:lnTo>
                    <a:pt x="5897" y="87"/>
                  </a:lnTo>
                  <a:cubicBezTo>
                    <a:pt x="5915" y="53"/>
                    <a:pt x="5880" y="0"/>
                    <a:pt x="582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5633361" y="3357605"/>
              <a:ext cx="126691" cy="1196692"/>
            </a:xfrm>
            <a:custGeom>
              <a:rect b="b" l="l" r="r" t="t"/>
              <a:pathLst>
                <a:path extrusionOk="0" h="55881" w="5916">
                  <a:moveTo>
                    <a:pt x="114" y="1"/>
                  </a:moveTo>
                  <a:cubicBezTo>
                    <a:pt x="106" y="1"/>
                    <a:pt x="97" y="2"/>
                    <a:pt x="88" y="5"/>
                  </a:cubicBezTo>
                  <a:cubicBezTo>
                    <a:pt x="36" y="5"/>
                    <a:pt x="1" y="40"/>
                    <a:pt x="18" y="92"/>
                  </a:cubicBezTo>
                  <a:lnTo>
                    <a:pt x="5742" y="55794"/>
                  </a:lnTo>
                  <a:cubicBezTo>
                    <a:pt x="5742" y="55846"/>
                    <a:pt x="5776" y="55863"/>
                    <a:pt x="5829" y="55881"/>
                  </a:cubicBezTo>
                  <a:lnTo>
                    <a:pt x="5829" y="55863"/>
                  </a:lnTo>
                  <a:cubicBezTo>
                    <a:pt x="5881" y="55863"/>
                    <a:pt x="5916" y="55811"/>
                    <a:pt x="5916" y="55776"/>
                  </a:cubicBezTo>
                  <a:lnTo>
                    <a:pt x="192" y="75"/>
                  </a:lnTo>
                  <a:cubicBezTo>
                    <a:pt x="178" y="32"/>
                    <a:pt x="152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5735082" y="2994856"/>
              <a:ext cx="1885" cy="6360"/>
            </a:xfrm>
            <a:custGeom>
              <a:rect b="b" l="l" r="r" t="t"/>
              <a:pathLst>
                <a:path extrusionOk="0" h="297" w="88">
                  <a:moveTo>
                    <a:pt x="0" y="1"/>
                  </a:moveTo>
                  <a:lnTo>
                    <a:pt x="0" y="1"/>
                  </a:lnTo>
                  <a:cubicBezTo>
                    <a:pt x="17" y="105"/>
                    <a:pt x="35" y="192"/>
                    <a:pt x="87" y="297"/>
                  </a:cubicBezTo>
                  <a:cubicBezTo>
                    <a:pt x="52" y="192"/>
                    <a:pt x="35" y="105"/>
                    <a:pt x="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6119524" y="3068995"/>
              <a:ext cx="109538" cy="149027"/>
            </a:xfrm>
            <a:custGeom>
              <a:rect b="b" l="l" r="r" t="t"/>
              <a:pathLst>
                <a:path extrusionOk="0" h="6959" w="5115">
                  <a:moveTo>
                    <a:pt x="2819" y="1"/>
                  </a:moveTo>
                  <a:cubicBezTo>
                    <a:pt x="1410" y="3567"/>
                    <a:pt x="0" y="6959"/>
                    <a:pt x="0" y="6959"/>
                  </a:cubicBezTo>
                  <a:cubicBezTo>
                    <a:pt x="1027" y="6820"/>
                    <a:pt x="2018" y="6663"/>
                    <a:pt x="3010" y="6489"/>
                  </a:cubicBezTo>
                  <a:cubicBezTo>
                    <a:pt x="3723" y="4628"/>
                    <a:pt x="4436" y="2767"/>
                    <a:pt x="5115" y="905"/>
                  </a:cubicBezTo>
                  <a:cubicBezTo>
                    <a:pt x="4332" y="644"/>
                    <a:pt x="3567" y="349"/>
                    <a:pt x="2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7283687" y="3142748"/>
              <a:ext cx="57756" cy="53302"/>
            </a:xfrm>
            <a:custGeom>
              <a:rect b="b" l="l" r="r" t="t"/>
              <a:pathLst>
                <a:path extrusionOk="0" h="2489" w="2697">
                  <a:moveTo>
                    <a:pt x="2314" y="1"/>
                  </a:moveTo>
                  <a:cubicBezTo>
                    <a:pt x="1531" y="140"/>
                    <a:pt x="748" y="332"/>
                    <a:pt x="0" y="592"/>
                  </a:cubicBezTo>
                  <a:cubicBezTo>
                    <a:pt x="139" y="1080"/>
                    <a:pt x="226" y="1410"/>
                    <a:pt x="226" y="1410"/>
                  </a:cubicBezTo>
                  <a:cubicBezTo>
                    <a:pt x="1044" y="1775"/>
                    <a:pt x="1862" y="2141"/>
                    <a:pt x="2697" y="2489"/>
                  </a:cubicBezTo>
                  <a:cubicBezTo>
                    <a:pt x="2697" y="2489"/>
                    <a:pt x="2540" y="1393"/>
                    <a:pt x="2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7387250" y="3128593"/>
              <a:ext cx="92770" cy="121851"/>
            </a:xfrm>
            <a:custGeom>
              <a:rect b="b" l="l" r="r" t="t"/>
              <a:pathLst>
                <a:path extrusionOk="0" h="5690" w="4332">
                  <a:moveTo>
                    <a:pt x="2888" y="1"/>
                  </a:moveTo>
                  <a:cubicBezTo>
                    <a:pt x="2575" y="53"/>
                    <a:pt x="2262" y="88"/>
                    <a:pt x="1949" y="123"/>
                  </a:cubicBezTo>
                  <a:cubicBezTo>
                    <a:pt x="1305" y="192"/>
                    <a:pt x="644" y="262"/>
                    <a:pt x="0" y="331"/>
                  </a:cubicBezTo>
                  <a:cubicBezTo>
                    <a:pt x="609" y="2784"/>
                    <a:pt x="1166" y="4820"/>
                    <a:pt x="1166" y="4820"/>
                  </a:cubicBezTo>
                  <a:cubicBezTo>
                    <a:pt x="2210" y="5133"/>
                    <a:pt x="3271" y="5428"/>
                    <a:pt x="4332" y="5689"/>
                  </a:cubicBezTo>
                  <a:cubicBezTo>
                    <a:pt x="4332" y="5689"/>
                    <a:pt x="3688" y="3045"/>
                    <a:pt x="2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7496016" y="3099169"/>
              <a:ext cx="120738" cy="169157"/>
            </a:xfrm>
            <a:custGeom>
              <a:rect b="b" l="l" r="r" t="t"/>
              <a:pathLst>
                <a:path extrusionOk="0" h="7899" w="5638">
                  <a:moveTo>
                    <a:pt x="2993" y="1"/>
                  </a:moveTo>
                  <a:cubicBezTo>
                    <a:pt x="2141" y="383"/>
                    <a:pt x="1253" y="697"/>
                    <a:pt x="366" y="940"/>
                  </a:cubicBezTo>
                  <a:cubicBezTo>
                    <a:pt x="244" y="975"/>
                    <a:pt x="123" y="992"/>
                    <a:pt x="1" y="1027"/>
                  </a:cubicBezTo>
                  <a:cubicBezTo>
                    <a:pt x="1132" y="4680"/>
                    <a:pt x="2123" y="7898"/>
                    <a:pt x="2123" y="7898"/>
                  </a:cubicBezTo>
                  <a:cubicBezTo>
                    <a:pt x="3289" y="7829"/>
                    <a:pt x="4454" y="7759"/>
                    <a:pt x="5637" y="7655"/>
                  </a:cubicBezTo>
                  <a:cubicBezTo>
                    <a:pt x="5637" y="7655"/>
                    <a:pt x="4402" y="4071"/>
                    <a:pt x="29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7605169" y="3071972"/>
              <a:ext cx="109559" cy="174382"/>
            </a:xfrm>
            <a:custGeom>
              <a:rect b="b" l="l" r="r" t="t"/>
              <a:pathLst>
                <a:path extrusionOk="0" h="8143" w="5116">
                  <a:moveTo>
                    <a:pt x="2854" y="1"/>
                  </a:moveTo>
                  <a:cubicBezTo>
                    <a:pt x="1897" y="157"/>
                    <a:pt x="940" y="314"/>
                    <a:pt x="1" y="557"/>
                  </a:cubicBezTo>
                  <a:cubicBezTo>
                    <a:pt x="1479" y="4611"/>
                    <a:pt x="2784" y="8142"/>
                    <a:pt x="2784" y="8142"/>
                  </a:cubicBezTo>
                  <a:cubicBezTo>
                    <a:pt x="3584" y="7533"/>
                    <a:pt x="4350" y="6907"/>
                    <a:pt x="5115" y="6281"/>
                  </a:cubicBezTo>
                  <a:cubicBezTo>
                    <a:pt x="5115" y="6281"/>
                    <a:pt x="4106" y="3428"/>
                    <a:pt x="2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6499512" y="3057816"/>
              <a:ext cx="95746" cy="89429"/>
            </a:xfrm>
            <a:custGeom>
              <a:rect b="b" l="l" r="r" t="t"/>
              <a:pathLst>
                <a:path extrusionOk="0" h="4176" w="4471">
                  <a:moveTo>
                    <a:pt x="4471" y="1"/>
                  </a:moveTo>
                  <a:cubicBezTo>
                    <a:pt x="3427" y="383"/>
                    <a:pt x="2366" y="766"/>
                    <a:pt x="1287" y="1131"/>
                  </a:cubicBezTo>
                  <a:cubicBezTo>
                    <a:pt x="1287" y="1131"/>
                    <a:pt x="696" y="2523"/>
                    <a:pt x="0" y="4106"/>
                  </a:cubicBezTo>
                  <a:cubicBezTo>
                    <a:pt x="291" y="4077"/>
                    <a:pt x="584" y="4063"/>
                    <a:pt x="878" y="4063"/>
                  </a:cubicBezTo>
                  <a:cubicBezTo>
                    <a:pt x="1288" y="4063"/>
                    <a:pt x="1700" y="4090"/>
                    <a:pt x="2105" y="4141"/>
                  </a:cubicBezTo>
                  <a:cubicBezTo>
                    <a:pt x="2314" y="4158"/>
                    <a:pt x="2488" y="4158"/>
                    <a:pt x="2679" y="4176"/>
                  </a:cubicBezTo>
                  <a:cubicBezTo>
                    <a:pt x="3671" y="1984"/>
                    <a:pt x="447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6617980" y="2984427"/>
              <a:ext cx="93134" cy="154252"/>
            </a:xfrm>
            <a:custGeom>
              <a:rect b="b" l="l" r="r" t="t"/>
              <a:pathLst>
                <a:path extrusionOk="0" h="7203" w="4349">
                  <a:moveTo>
                    <a:pt x="4349" y="1"/>
                  </a:moveTo>
                  <a:lnTo>
                    <a:pt x="4349" y="1"/>
                  </a:lnTo>
                  <a:cubicBezTo>
                    <a:pt x="3514" y="383"/>
                    <a:pt x="2696" y="766"/>
                    <a:pt x="1844" y="1114"/>
                  </a:cubicBezTo>
                  <a:cubicBezTo>
                    <a:pt x="1844" y="1114"/>
                    <a:pt x="1009" y="4019"/>
                    <a:pt x="0" y="7203"/>
                  </a:cubicBezTo>
                  <a:cubicBezTo>
                    <a:pt x="452" y="7063"/>
                    <a:pt x="922" y="6907"/>
                    <a:pt x="1426" y="6733"/>
                  </a:cubicBezTo>
                  <a:cubicBezTo>
                    <a:pt x="1896" y="6559"/>
                    <a:pt x="2401" y="6472"/>
                    <a:pt x="2905" y="6472"/>
                  </a:cubicBezTo>
                  <a:cubicBezTo>
                    <a:pt x="3740" y="3010"/>
                    <a:pt x="4349" y="1"/>
                    <a:pt x="4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6724520" y="2958729"/>
              <a:ext cx="82726" cy="185176"/>
            </a:xfrm>
            <a:custGeom>
              <a:rect b="b" l="l" r="r" t="t"/>
              <a:pathLst>
                <a:path extrusionOk="0" h="8647" w="3863">
                  <a:moveTo>
                    <a:pt x="3862" y="0"/>
                  </a:moveTo>
                  <a:cubicBezTo>
                    <a:pt x="2992" y="192"/>
                    <a:pt x="2140" y="366"/>
                    <a:pt x="1270" y="522"/>
                  </a:cubicBezTo>
                  <a:cubicBezTo>
                    <a:pt x="870" y="3045"/>
                    <a:pt x="452" y="5567"/>
                    <a:pt x="0" y="8090"/>
                  </a:cubicBezTo>
                  <a:lnTo>
                    <a:pt x="226" y="8176"/>
                  </a:lnTo>
                  <a:cubicBezTo>
                    <a:pt x="1027" y="8472"/>
                    <a:pt x="1862" y="8629"/>
                    <a:pt x="2697" y="8646"/>
                  </a:cubicBezTo>
                  <a:cubicBezTo>
                    <a:pt x="3114" y="5758"/>
                    <a:pt x="3497" y="2888"/>
                    <a:pt x="3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6825106" y="2954639"/>
              <a:ext cx="58120" cy="184041"/>
            </a:xfrm>
            <a:custGeom>
              <a:rect b="b" l="l" r="r" t="t"/>
              <a:pathLst>
                <a:path extrusionOk="0" h="8594" w="2714">
                  <a:moveTo>
                    <a:pt x="0" y="0"/>
                  </a:moveTo>
                  <a:cubicBezTo>
                    <a:pt x="87" y="2870"/>
                    <a:pt x="157" y="5723"/>
                    <a:pt x="261" y="8594"/>
                  </a:cubicBezTo>
                  <a:cubicBezTo>
                    <a:pt x="470" y="8559"/>
                    <a:pt x="696" y="8507"/>
                    <a:pt x="922" y="8454"/>
                  </a:cubicBezTo>
                  <a:cubicBezTo>
                    <a:pt x="1513" y="8315"/>
                    <a:pt x="2105" y="8159"/>
                    <a:pt x="2714" y="8020"/>
                  </a:cubicBezTo>
                  <a:cubicBezTo>
                    <a:pt x="2557" y="5393"/>
                    <a:pt x="2401" y="2783"/>
                    <a:pt x="2244" y="174"/>
                  </a:cubicBezTo>
                  <a:cubicBezTo>
                    <a:pt x="1496" y="122"/>
                    <a:pt x="748" y="7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6915242" y="2985070"/>
              <a:ext cx="69684" cy="136478"/>
            </a:xfrm>
            <a:custGeom>
              <a:rect b="b" l="l" r="r" t="t"/>
              <a:pathLst>
                <a:path extrusionOk="0" h="6373" w="3254">
                  <a:moveTo>
                    <a:pt x="16" y="1"/>
                  </a:moveTo>
                  <a:cubicBezTo>
                    <a:pt x="1" y="1"/>
                    <a:pt x="377" y="2901"/>
                    <a:pt x="853" y="6251"/>
                  </a:cubicBezTo>
                  <a:lnTo>
                    <a:pt x="905" y="6251"/>
                  </a:lnTo>
                  <a:cubicBezTo>
                    <a:pt x="1688" y="6251"/>
                    <a:pt x="2471" y="6285"/>
                    <a:pt x="3254" y="6372"/>
                  </a:cubicBezTo>
                  <a:cubicBezTo>
                    <a:pt x="2923" y="4615"/>
                    <a:pt x="2593" y="2858"/>
                    <a:pt x="2280" y="1119"/>
                  </a:cubicBezTo>
                  <a:cubicBezTo>
                    <a:pt x="2280" y="1119"/>
                    <a:pt x="140" y="319"/>
                    <a:pt x="18" y="6"/>
                  </a:cubicBezTo>
                  <a:cubicBezTo>
                    <a:pt x="17" y="2"/>
                    <a:pt x="17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7028506" y="3072721"/>
              <a:ext cx="70413" cy="59619"/>
            </a:xfrm>
            <a:custGeom>
              <a:rect b="b" l="l" r="r" t="t"/>
              <a:pathLst>
                <a:path extrusionOk="0" h="2784" w="3288">
                  <a:moveTo>
                    <a:pt x="0" y="1"/>
                  </a:moveTo>
                  <a:cubicBezTo>
                    <a:pt x="226" y="836"/>
                    <a:pt x="487" y="1671"/>
                    <a:pt x="731" y="2506"/>
                  </a:cubicBezTo>
                  <a:cubicBezTo>
                    <a:pt x="1583" y="2558"/>
                    <a:pt x="2436" y="2645"/>
                    <a:pt x="3288" y="2784"/>
                  </a:cubicBezTo>
                  <a:cubicBezTo>
                    <a:pt x="3201" y="2506"/>
                    <a:pt x="3114" y="2245"/>
                    <a:pt x="3044" y="1966"/>
                  </a:cubicBezTo>
                  <a:cubicBezTo>
                    <a:pt x="2001" y="1323"/>
                    <a:pt x="992" y="679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6267781" y="3104009"/>
              <a:ext cx="72297" cy="67457"/>
            </a:xfrm>
            <a:custGeom>
              <a:rect b="b" l="l" r="r" t="t"/>
              <a:pathLst>
                <a:path extrusionOk="0" h="3150" w="3376">
                  <a:moveTo>
                    <a:pt x="923" y="1"/>
                  </a:moveTo>
                  <a:cubicBezTo>
                    <a:pt x="418" y="1671"/>
                    <a:pt x="1" y="3149"/>
                    <a:pt x="1" y="3149"/>
                  </a:cubicBezTo>
                  <a:cubicBezTo>
                    <a:pt x="888" y="2889"/>
                    <a:pt x="1793" y="2628"/>
                    <a:pt x="2663" y="2349"/>
                  </a:cubicBezTo>
                  <a:cubicBezTo>
                    <a:pt x="2663" y="2349"/>
                    <a:pt x="2993" y="1479"/>
                    <a:pt x="3376" y="453"/>
                  </a:cubicBezTo>
                  <a:cubicBezTo>
                    <a:pt x="2558" y="349"/>
                    <a:pt x="1758" y="192"/>
                    <a:pt x="993" y="18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8006764" y="2808225"/>
              <a:ext cx="115127" cy="63731"/>
            </a:xfrm>
            <a:custGeom>
              <a:rect b="b" l="l" r="r" t="t"/>
              <a:pathLst>
                <a:path extrusionOk="0" h="2976" w="5376">
                  <a:moveTo>
                    <a:pt x="1827" y="1"/>
                  </a:moveTo>
                  <a:cubicBezTo>
                    <a:pt x="1114" y="418"/>
                    <a:pt x="488" y="992"/>
                    <a:pt x="0" y="1653"/>
                  </a:cubicBezTo>
                  <a:cubicBezTo>
                    <a:pt x="1149" y="2401"/>
                    <a:pt x="2140" y="2975"/>
                    <a:pt x="2140" y="2975"/>
                  </a:cubicBezTo>
                  <a:cubicBezTo>
                    <a:pt x="3219" y="2853"/>
                    <a:pt x="4297" y="2697"/>
                    <a:pt x="5376" y="2523"/>
                  </a:cubicBezTo>
                  <a:cubicBezTo>
                    <a:pt x="5324" y="2488"/>
                    <a:pt x="3584" y="1270"/>
                    <a:pt x="18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8095058" y="2756443"/>
              <a:ext cx="176974" cy="127805"/>
            </a:xfrm>
            <a:custGeom>
              <a:rect b="b" l="l" r="r" t="t"/>
              <a:pathLst>
                <a:path extrusionOk="0" h="5968" w="8264">
                  <a:moveTo>
                    <a:pt x="2662" y="1"/>
                  </a:moveTo>
                  <a:cubicBezTo>
                    <a:pt x="1862" y="662"/>
                    <a:pt x="957" y="1044"/>
                    <a:pt x="0" y="1392"/>
                  </a:cubicBezTo>
                  <a:cubicBezTo>
                    <a:pt x="2296" y="3775"/>
                    <a:pt x="4645" y="5967"/>
                    <a:pt x="4645" y="5967"/>
                  </a:cubicBezTo>
                  <a:cubicBezTo>
                    <a:pt x="5845" y="5793"/>
                    <a:pt x="7046" y="5619"/>
                    <a:pt x="8263" y="5411"/>
                  </a:cubicBezTo>
                  <a:cubicBezTo>
                    <a:pt x="8263" y="5411"/>
                    <a:pt x="5462" y="2766"/>
                    <a:pt x="26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8184830" y="2653244"/>
              <a:ext cx="199331" cy="222802"/>
            </a:xfrm>
            <a:custGeom>
              <a:rect b="b" l="l" r="r" t="t"/>
              <a:pathLst>
                <a:path extrusionOk="0" h="10404" w="9308">
                  <a:moveTo>
                    <a:pt x="1723" y="1"/>
                  </a:moveTo>
                  <a:cubicBezTo>
                    <a:pt x="1253" y="471"/>
                    <a:pt x="853" y="1010"/>
                    <a:pt x="592" y="1619"/>
                  </a:cubicBezTo>
                  <a:cubicBezTo>
                    <a:pt x="401" y="2001"/>
                    <a:pt x="209" y="2402"/>
                    <a:pt x="1" y="2802"/>
                  </a:cubicBezTo>
                  <a:cubicBezTo>
                    <a:pt x="3080" y="6594"/>
                    <a:pt x="6333" y="10404"/>
                    <a:pt x="6333" y="10404"/>
                  </a:cubicBezTo>
                  <a:cubicBezTo>
                    <a:pt x="7324" y="10125"/>
                    <a:pt x="8316" y="9812"/>
                    <a:pt x="9307" y="9482"/>
                  </a:cubicBezTo>
                  <a:cubicBezTo>
                    <a:pt x="9307" y="9482"/>
                    <a:pt x="5324" y="4385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7512420" y="2819682"/>
              <a:ext cx="129646" cy="194941"/>
            </a:xfrm>
            <a:custGeom>
              <a:rect b="b" l="l" r="r" t="t"/>
              <a:pathLst>
                <a:path extrusionOk="0" h="9103" w="6054">
                  <a:moveTo>
                    <a:pt x="2208" y="1"/>
                  </a:moveTo>
                  <a:cubicBezTo>
                    <a:pt x="1523" y="1"/>
                    <a:pt x="207" y="337"/>
                    <a:pt x="70" y="353"/>
                  </a:cubicBezTo>
                  <a:cubicBezTo>
                    <a:pt x="0" y="353"/>
                    <a:pt x="1514" y="4580"/>
                    <a:pt x="3149" y="9103"/>
                  </a:cubicBezTo>
                  <a:lnTo>
                    <a:pt x="3201" y="9085"/>
                  </a:lnTo>
                  <a:cubicBezTo>
                    <a:pt x="4140" y="8807"/>
                    <a:pt x="5097" y="8859"/>
                    <a:pt x="6054" y="8755"/>
                  </a:cubicBezTo>
                  <a:cubicBezTo>
                    <a:pt x="4401" y="4371"/>
                    <a:pt x="2714" y="74"/>
                    <a:pt x="2453" y="22"/>
                  </a:cubicBezTo>
                  <a:cubicBezTo>
                    <a:pt x="2387" y="7"/>
                    <a:pt x="2304" y="1"/>
                    <a:pt x="2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7642431" y="2833558"/>
              <a:ext cx="99858" cy="151640"/>
            </a:xfrm>
            <a:custGeom>
              <a:rect b="b" l="l" r="r" t="t"/>
              <a:pathLst>
                <a:path extrusionOk="0" h="7081" w="4663">
                  <a:moveTo>
                    <a:pt x="0" y="0"/>
                  </a:moveTo>
                  <a:cubicBezTo>
                    <a:pt x="0" y="1"/>
                    <a:pt x="1235" y="3445"/>
                    <a:pt x="2505" y="7081"/>
                  </a:cubicBezTo>
                  <a:cubicBezTo>
                    <a:pt x="3201" y="6559"/>
                    <a:pt x="3827" y="5950"/>
                    <a:pt x="4662" y="5585"/>
                  </a:cubicBezTo>
                  <a:cubicBezTo>
                    <a:pt x="3653" y="2940"/>
                    <a:pt x="2731" y="679"/>
                    <a:pt x="2401" y="540"/>
                  </a:cubicBezTo>
                  <a:cubicBezTo>
                    <a:pt x="1583" y="192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7790323" y="2875168"/>
              <a:ext cx="67457" cy="72040"/>
            </a:xfrm>
            <a:custGeom>
              <a:rect b="b" l="l" r="r" t="t"/>
              <a:pathLst>
                <a:path extrusionOk="0" h="3364" w="3150">
                  <a:moveTo>
                    <a:pt x="225" y="1"/>
                  </a:moveTo>
                  <a:cubicBezTo>
                    <a:pt x="189" y="1"/>
                    <a:pt x="161" y="2"/>
                    <a:pt x="140" y="6"/>
                  </a:cubicBezTo>
                  <a:cubicBezTo>
                    <a:pt x="0" y="41"/>
                    <a:pt x="261" y="1450"/>
                    <a:pt x="592" y="3102"/>
                  </a:cubicBezTo>
                  <a:cubicBezTo>
                    <a:pt x="1444" y="3137"/>
                    <a:pt x="2297" y="3224"/>
                    <a:pt x="3149" y="3363"/>
                  </a:cubicBezTo>
                  <a:cubicBezTo>
                    <a:pt x="2958" y="2337"/>
                    <a:pt x="2749" y="1328"/>
                    <a:pt x="2540" y="319"/>
                  </a:cubicBezTo>
                  <a:cubicBezTo>
                    <a:pt x="2540" y="319"/>
                    <a:pt x="722" y="1"/>
                    <a:pt x="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5483992" y="2309769"/>
              <a:ext cx="2744825" cy="1014493"/>
            </a:xfrm>
            <a:custGeom>
              <a:rect b="b" l="l" r="r" t="t"/>
              <a:pathLst>
                <a:path extrusionOk="0" h="47373" w="128173">
                  <a:moveTo>
                    <a:pt x="627" y="1"/>
                  </a:moveTo>
                  <a:lnTo>
                    <a:pt x="0" y="662"/>
                  </a:lnTo>
                  <a:cubicBezTo>
                    <a:pt x="400" y="958"/>
                    <a:pt x="8263" y="6751"/>
                    <a:pt x="11168" y="26547"/>
                  </a:cubicBezTo>
                  <a:cubicBezTo>
                    <a:pt x="14182" y="42212"/>
                    <a:pt x="22980" y="45487"/>
                    <a:pt x="29120" y="45487"/>
                  </a:cubicBezTo>
                  <a:cubicBezTo>
                    <a:pt x="31026" y="45487"/>
                    <a:pt x="32676" y="45171"/>
                    <a:pt x="33818" y="44813"/>
                  </a:cubicBezTo>
                  <a:cubicBezTo>
                    <a:pt x="36531" y="44204"/>
                    <a:pt x="43629" y="40029"/>
                    <a:pt x="49926" y="36097"/>
                  </a:cubicBezTo>
                  <a:cubicBezTo>
                    <a:pt x="54847" y="33195"/>
                    <a:pt x="59287" y="30443"/>
                    <a:pt x="62860" y="30443"/>
                  </a:cubicBezTo>
                  <a:cubicBezTo>
                    <a:pt x="63999" y="30443"/>
                    <a:pt x="65050" y="30722"/>
                    <a:pt x="66000" y="31366"/>
                  </a:cubicBezTo>
                  <a:cubicBezTo>
                    <a:pt x="72251" y="35873"/>
                    <a:pt x="82657" y="47372"/>
                    <a:pt x="94691" y="47372"/>
                  </a:cubicBezTo>
                  <a:cubicBezTo>
                    <a:pt x="96823" y="47372"/>
                    <a:pt x="99006" y="47012"/>
                    <a:pt x="101226" y="46187"/>
                  </a:cubicBezTo>
                  <a:cubicBezTo>
                    <a:pt x="109211" y="43125"/>
                    <a:pt x="112934" y="34445"/>
                    <a:pt x="115787" y="26164"/>
                  </a:cubicBezTo>
                  <a:cubicBezTo>
                    <a:pt x="118744" y="17710"/>
                    <a:pt x="120814" y="9656"/>
                    <a:pt x="128172" y="4246"/>
                  </a:cubicBezTo>
                  <a:lnTo>
                    <a:pt x="127633" y="3671"/>
                  </a:lnTo>
                  <a:cubicBezTo>
                    <a:pt x="127250" y="4019"/>
                    <a:pt x="116204" y="7638"/>
                    <a:pt x="112412" y="23503"/>
                  </a:cubicBezTo>
                  <a:cubicBezTo>
                    <a:pt x="107767" y="39907"/>
                    <a:pt x="102061" y="43386"/>
                    <a:pt x="100513" y="44134"/>
                  </a:cubicBezTo>
                  <a:cubicBezTo>
                    <a:pt x="100149" y="44287"/>
                    <a:pt x="99397" y="44421"/>
                    <a:pt x="98312" y="44421"/>
                  </a:cubicBezTo>
                  <a:cubicBezTo>
                    <a:pt x="94568" y="44421"/>
                    <a:pt x="86859" y="42826"/>
                    <a:pt x="77446" y="34897"/>
                  </a:cubicBezTo>
                  <a:cubicBezTo>
                    <a:pt x="71342" y="29394"/>
                    <a:pt x="66645" y="27648"/>
                    <a:pt x="62514" y="27648"/>
                  </a:cubicBezTo>
                  <a:cubicBezTo>
                    <a:pt x="58875" y="27648"/>
                    <a:pt x="55676" y="29003"/>
                    <a:pt x="52344" y="30339"/>
                  </a:cubicBezTo>
                  <a:cubicBezTo>
                    <a:pt x="46938" y="32829"/>
                    <a:pt x="36866" y="42236"/>
                    <a:pt x="27472" y="42236"/>
                  </a:cubicBezTo>
                  <a:cubicBezTo>
                    <a:pt x="26165" y="42236"/>
                    <a:pt x="24872" y="42054"/>
                    <a:pt x="23606" y="41647"/>
                  </a:cubicBezTo>
                  <a:cubicBezTo>
                    <a:pt x="18701" y="40150"/>
                    <a:pt x="17448" y="31801"/>
                    <a:pt x="15535" y="23503"/>
                  </a:cubicBezTo>
                  <a:cubicBezTo>
                    <a:pt x="13499" y="14996"/>
                    <a:pt x="10820" y="6524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7884956" y="2388383"/>
              <a:ext cx="343861" cy="447424"/>
            </a:xfrm>
            <a:custGeom>
              <a:rect b="b" l="l" r="r" t="t"/>
              <a:pathLst>
                <a:path extrusionOk="0" h="20893" w="16057">
                  <a:moveTo>
                    <a:pt x="15517" y="0"/>
                  </a:moveTo>
                  <a:cubicBezTo>
                    <a:pt x="15117" y="348"/>
                    <a:pt x="4088" y="3984"/>
                    <a:pt x="296" y="19832"/>
                  </a:cubicBezTo>
                  <a:cubicBezTo>
                    <a:pt x="191" y="20197"/>
                    <a:pt x="104" y="20545"/>
                    <a:pt x="0" y="20893"/>
                  </a:cubicBezTo>
                  <a:cubicBezTo>
                    <a:pt x="261" y="20597"/>
                    <a:pt x="3062" y="8037"/>
                    <a:pt x="15117" y="1323"/>
                  </a:cubicBezTo>
                  <a:cubicBezTo>
                    <a:pt x="15413" y="1079"/>
                    <a:pt x="15726" y="818"/>
                    <a:pt x="16056" y="575"/>
                  </a:cubicBezTo>
                  <a:lnTo>
                    <a:pt x="155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7178261" y="3061928"/>
              <a:ext cx="707080" cy="229547"/>
            </a:xfrm>
            <a:custGeom>
              <a:rect b="b" l="l" r="r" t="t"/>
              <a:pathLst>
                <a:path extrusionOk="0" h="10719" w="33018">
                  <a:moveTo>
                    <a:pt x="33017" y="0"/>
                  </a:moveTo>
                  <a:lnTo>
                    <a:pt x="33017" y="0"/>
                  </a:lnTo>
                  <a:cubicBezTo>
                    <a:pt x="31591" y="2766"/>
                    <a:pt x="28721" y="6854"/>
                    <a:pt x="25433" y="8107"/>
                  </a:cubicBezTo>
                  <a:cubicBezTo>
                    <a:pt x="24024" y="8646"/>
                    <a:pt x="22528" y="8976"/>
                    <a:pt x="21032" y="9116"/>
                  </a:cubicBezTo>
                  <a:cubicBezTo>
                    <a:pt x="20603" y="9225"/>
                    <a:pt x="19995" y="9299"/>
                    <a:pt x="19215" y="9299"/>
                  </a:cubicBezTo>
                  <a:cubicBezTo>
                    <a:pt x="18256" y="9299"/>
                    <a:pt x="17037" y="9187"/>
                    <a:pt x="15569" y="8889"/>
                  </a:cubicBezTo>
                  <a:cubicBezTo>
                    <a:pt x="15291" y="8837"/>
                    <a:pt x="15117" y="8802"/>
                    <a:pt x="15117" y="8802"/>
                  </a:cubicBezTo>
                  <a:cubicBezTo>
                    <a:pt x="11394" y="7967"/>
                    <a:pt x="6106" y="5915"/>
                    <a:pt x="209" y="1305"/>
                  </a:cubicBezTo>
                  <a:lnTo>
                    <a:pt x="192" y="1305"/>
                  </a:lnTo>
                  <a:cubicBezTo>
                    <a:pt x="1" y="1339"/>
                    <a:pt x="9481" y="10716"/>
                    <a:pt x="17848" y="10716"/>
                  </a:cubicBezTo>
                  <a:cubicBezTo>
                    <a:pt x="17872" y="10716"/>
                    <a:pt x="17895" y="10716"/>
                    <a:pt x="17918" y="10716"/>
                  </a:cubicBezTo>
                  <a:cubicBezTo>
                    <a:pt x="18018" y="10717"/>
                    <a:pt x="18118" y="10718"/>
                    <a:pt x="18218" y="10718"/>
                  </a:cubicBezTo>
                  <a:cubicBezTo>
                    <a:pt x="20517" y="10718"/>
                    <a:pt x="22797" y="10336"/>
                    <a:pt x="24981" y="9603"/>
                  </a:cubicBezTo>
                  <a:cubicBezTo>
                    <a:pt x="28477" y="7376"/>
                    <a:pt x="31034" y="3914"/>
                    <a:pt x="33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5483992" y="2309769"/>
              <a:ext cx="324866" cy="472029"/>
            </a:xfrm>
            <a:custGeom>
              <a:rect b="b" l="l" r="r" t="t"/>
              <a:pathLst>
                <a:path extrusionOk="0" h="22042" w="15170">
                  <a:moveTo>
                    <a:pt x="627" y="1"/>
                  </a:moveTo>
                  <a:lnTo>
                    <a:pt x="0" y="662"/>
                  </a:lnTo>
                  <a:cubicBezTo>
                    <a:pt x="505" y="1062"/>
                    <a:pt x="974" y="1497"/>
                    <a:pt x="1409" y="1967"/>
                  </a:cubicBezTo>
                  <a:cubicBezTo>
                    <a:pt x="9725" y="6542"/>
                    <a:pt x="14682" y="21798"/>
                    <a:pt x="15169" y="22041"/>
                  </a:cubicBezTo>
                  <a:cubicBezTo>
                    <a:pt x="13065" y="13848"/>
                    <a:pt x="10316" y="6298"/>
                    <a:pt x="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5734890" y="2937121"/>
              <a:ext cx="664807" cy="298182"/>
            </a:xfrm>
            <a:custGeom>
              <a:rect b="b" l="l" r="r" t="t"/>
              <a:pathLst>
                <a:path extrusionOk="0" h="13924" w="31044">
                  <a:moveTo>
                    <a:pt x="9" y="1"/>
                  </a:moveTo>
                  <a:cubicBezTo>
                    <a:pt x="1" y="7"/>
                    <a:pt x="21" y="90"/>
                    <a:pt x="68" y="237"/>
                  </a:cubicBezTo>
                  <a:lnTo>
                    <a:pt x="68" y="237"/>
                  </a:lnTo>
                  <a:cubicBezTo>
                    <a:pt x="48" y="159"/>
                    <a:pt x="29" y="80"/>
                    <a:pt x="9" y="1"/>
                  </a:cubicBezTo>
                  <a:close/>
                  <a:moveTo>
                    <a:pt x="68" y="237"/>
                  </a:moveTo>
                  <a:lnTo>
                    <a:pt x="68" y="237"/>
                  </a:lnTo>
                  <a:cubicBezTo>
                    <a:pt x="1577" y="6159"/>
                    <a:pt x="4274" y="10087"/>
                    <a:pt x="7159" y="12508"/>
                  </a:cubicBezTo>
                  <a:cubicBezTo>
                    <a:pt x="8394" y="12943"/>
                    <a:pt x="9646" y="13291"/>
                    <a:pt x="10916" y="13552"/>
                  </a:cubicBezTo>
                  <a:cubicBezTo>
                    <a:pt x="12193" y="13809"/>
                    <a:pt x="13443" y="13923"/>
                    <a:pt x="14654" y="13923"/>
                  </a:cubicBezTo>
                  <a:cubicBezTo>
                    <a:pt x="23982" y="13923"/>
                    <a:pt x="31043" y="7167"/>
                    <a:pt x="30922" y="7167"/>
                  </a:cubicBezTo>
                  <a:cubicBezTo>
                    <a:pt x="30922" y="7167"/>
                    <a:pt x="30922" y="7168"/>
                    <a:pt x="30921" y="7168"/>
                  </a:cubicBezTo>
                  <a:cubicBezTo>
                    <a:pt x="26398" y="10107"/>
                    <a:pt x="21006" y="12839"/>
                    <a:pt x="15926" y="12908"/>
                  </a:cubicBezTo>
                  <a:cubicBezTo>
                    <a:pt x="15931" y="12908"/>
                    <a:pt x="15594" y="12950"/>
                    <a:pt x="15001" y="12950"/>
                  </a:cubicBezTo>
                  <a:cubicBezTo>
                    <a:pt x="13606" y="12950"/>
                    <a:pt x="10793" y="12719"/>
                    <a:pt x="7681" y="11169"/>
                  </a:cubicBezTo>
                  <a:cubicBezTo>
                    <a:pt x="3546" y="9212"/>
                    <a:pt x="529" y="1674"/>
                    <a:pt x="68" y="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5271640" y="2601099"/>
              <a:ext cx="209010" cy="168022"/>
            </a:xfrm>
            <a:custGeom>
              <a:rect b="b" l="l" r="r" t="t"/>
              <a:pathLst>
                <a:path extrusionOk="0" h="7846" w="9760">
                  <a:moveTo>
                    <a:pt x="7272" y="0"/>
                  </a:moveTo>
                  <a:cubicBezTo>
                    <a:pt x="4872" y="2158"/>
                    <a:pt x="2454" y="4280"/>
                    <a:pt x="1" y="6385"/>
                  </a:cubicBezTo>
                  <a:cubicBezTo>
                    <a:pt x="870" y="6889"/>
                    <a:pt x="1740" y="7376"/>
                    <a:pt x="2610" y="7846"/>
                  </a:cubicBezTo>
                  <a:cubicBezTo>
                    <a:pt x="2610" y="7846"/>
                    <a:pt x="6246" y="4663"/>
                    <a:pt x="9760" y="1323"/>
                  </a:cubicBezTo>
                  <a:cubicBezTo>
                    <a:pt x="9064" y="662"/>
                    <a:pt x="8212" y="192"/>
                    <a:pt x="7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5379679" y="2668534"/>
              <a:ext cx="181064" cy="117354"/>
            </a:xfrm>
            <a:custGeom>
              <a:rect b="b" l="l" r="r" t="t"/>
              <a:pathLst>
                <a:path extrusionOk="0" h="5480" w="8455">
                  <a:moveTo>
                    <a:pt x="6228" y="0"/>
                  </a:moveTo>
                  <a:cubicBezTo>
                    <a:pt x="3114" y="2401"/>
                    <a:pt x="0" y="4610"/>
                    <a:pt x="0" y="4610"/>
                  </a:cubicBezTo>
                  <a:cubicBezTo>
                    <a:pt x="1096" y="4923"/>
                    <a:pt x="2210" y="5201"/>
                    <a:pt x="3306" y="5480"/>
                  </a:cubicBezTo>
                  <a:cubicBezTo>
                    <a:pt x="5045" y="4175"/>
                    <a:pt x="6750" y="2853"/>
                    <a:pt x="8455" y="1514"/>
                  </a:cubicBezTo>
                  <a:cubicBezTo>
                    <a:pt x="8176" y="1427"/>
                    <a:pt x="7916" y="1340"/>
                    <a:pt x="7672" y="1200"/>
                  </a:cubicBezTo>
                  <a:cubicBezTo>
                    <a:pt x="7098" y="922"/>
                    <a:pt x="6611" y="505"/>
                    <a:pt x="6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5535773" y="2723657"/>
              <a:ext cx="132259" cy="60005"/>
            </a:xfrm>
            <a:custGeom>
              <a:rect b="b" l="l" r="r" t="t"/>
              <a:pathLst>
                <a:path extrusionOk="0" h="2802" w="6176">
                  <a:moveTo>
                    <a:pt x="4680" y="1"/>
                  </a:moveTo>
                  <a:cubicBezTo>
                    <a:pt x="2470" y="1392"/>
                    <a:pt x="0" y="2801"/>
                    <a:pt x="0" y="2801"/>
                  </a:cubicBezTo>
                  <a:cubicBezTo>
                    <a:pt x="1479" y="2801"/>
                    <a:pt x="2940" y="2749"/>
                    <a:pt x="4384" y="2680"/>
                  </a:cubicBezTo>
                  <a:cubicBezTo>
                    <a:pt x="4384" y="2680"/>
                    <a:pt x="5202" y="2193"/>
                    <a:pt x="6176" y="1584"/>
                  </a:cubicBezTo>
                  <a:cubicBezTo>
                    <a:pt x="5776" y="957"/>
                    <a:pt x="5271" y="436"/>
                    <a:pt x="4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5792432" y="2810452"/>
              <a:ext cx="74546" cy="71933"/>
            </a:xfrm>
            <a:custGeom>
              <a:rect b="b" l="l" r="r" t="t"/>
              <a:pathLst>
                <a:path extrusionOk="0" h="3359" w="3481">
                  <a:moveTo>
                    <a:pt x="1097" y="1"/>
                  </a:moveTo>
                  <a:cubicBezTo>
                    <a:pt x="714" y="1045"/>
                    <a:pt x="366" y="2088"/>
                    <a:pt x="1" y="3132"/>
                  </a:cubicBezTo>
                  <a:cubicBezTo>
                    <a:pt x="732" y="3271"/>
                    <a:pt x="1462" y="3254"/>
                    <a:pt x="2245" y="3358"/>
                  </a:cubicBezTo>
                  <a:cubicBezTo>
                    <a:pt x="2645" y="2262"/>
                    <a:pt x="3063" y="1149"/>
                    <a:pt x="3480" y="53"/>
                  </a:cubicBezTo>
                  <a:cubicBezTo>
                    <a:pt x="2680" y="36"/>
                    <a:pt x="1897" y="18"/>
                    <a:pt x="1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5894517" y="2789979"/>
              <a:ext cx="119603" cy="149027"/>
            </a:xfrm>
            <a:custGeom>
              <a:rect b="b" l="l" r="r" t="t"/>
              <a:pathLst>
                <a:path extrusionOk="0" h="6959" w="5585">
                  <a:moveTo>
                    <a:pt x="5584" y="0"/>
                  </a:moveTo>
                  <a:lnTo>
                    <a:pt x="5584" y="0"/>
                  </a:lnTo>
                  <a:cubicBezTo>
                    <a:pt x="4610" y="70"/>
                    <a:pt x="3654" y="122"/>
                    <a:pt x="2679" y="139"/>
                  </a:cubicBezTo>
                  <a:cubicBezTo>
                    <a:pt x="1775" y="1862"/>
                    <a:pt x="888" y="3584"/>
                    <a:pt x="0" y="5306"/>
                  </a:cubicBezTo>
                  <a:cubicBezTo>
                    <a:pt x="209" y="5445"/>
                    <a:pt x="418" y="5584"/>
                    <a:pt x="609" y="5741"/>
                  </a:cubicBezTo>
                  <a:cubicBezTo>
                    <a:pt x="1079" y="6123"/>
                    <a:pt x="1514" y="6541"/>
                    <a:pt x="1949" y="6958"/>
                  </a:cubicBezTo>
                  <a:cubicBezTo>
                    <a:pt x="3166" y="4645"/>
                    <a:pt x="4384" y="2331"/>
                    <a:pt x="5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5982426" y="2779164"/>
              <a:ext cx="143074" cy="198324"/>
            </a:xfrm>
            <a:custGeom>
              <a:rect b="b" l="l" r="r" t="t"/>
              <a:pathLst>
                <a:path extrusionOk="0" h="9261" w="6681">
                  <a:moveTo>
                    <a:pt x="4611" y="1"/>
                  </a:moveTo>
                  <a:cubicBezTo>
                    <a:pt x="4611" y="1"/>
                    <a:pt x="2280" y="4611"/>
                    <a:pt x="1" y="8942"/>
                  </a:cubicBezTo>
                  <a:cubicBezTo>
                    <a:pt x="88" y="8977"/>
                    <a:pt x="192" y="9012"/>
                    <a:pt x="279" y="9047"/>
                  </a:cubicBezTo>
                  <a:cubicBezTo>
                    <a:pt x="810" y="9191"/>
                    <a:pt x="1357" y="9261"/>
                    <a:pt x="1904" y="9261"/>
                  </a:cubicBezTo>
                  <a:cubicBezTo>
                    <a:pt x="2146" y="9261"/>
                    <a:pt x="2388" y="9247"/>
                    <a:pt x="2628" y="9220"/>
                  </a:cubicBezTo>
                  <a:cubicBezTo>
                    <a:pt x="4002" y="6385"/>
                    <a:pt x="5359" y="3532"/>
                    <a:pt x="6681" y="697"/>
                  </a:cubicBezTo>
                  <a:cubicBezTo>
                    <a:pt x="5985" y="470"/>
                    <a:pt x="5289" y="244"/>
                    <a:pt x="4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5211593" y="2718774"/>
              <a:ext cx="3242981" cy="733614"/>
            </a:xfrm>
            <a:custGeom>
              <a:rect b="b" l="l" r="r" t="t"/>
              <a:pathLst>
                <a:path extrusionOk="0" h="34257" w="151435">
                  <a:moveTo>
                    <a:pt x="35385" y="1"/>
                  </a:moveTo>
                  <a:cubicBezTo>
                    <a:pt x="27821" y="1"/>
                    <a:pt x="20214" y="2334"/>
                    <a:pt x="20166" y="2334"/>
                  </a:cubicBezTo>
                  <a:cubicBezTo>
                    <a:pt x="16755" y="3211"/>
                    <a:pt x="13799" y="3541"/>
                    <a:pt x="11281" y="3541"/>
                  </a:cubicBezTo>
                  <a:cubicBezTo>
                    <a:pt x="3622" y="3541"/>
                    <a:pt x="20" y="486"/>
                    <a:pt x="1" y="486"/>
                  </a:cubicBezTo>
                  <a:lnTo>
                    <a:pt x="1" y="486"/>
                  </a:lnTo>
                  <a:cubicBezTo>
                    <a:pt x="0" y="486"/>
                    <a:pt x="1" y="487"/>
                    <a:pt x="4" y="490"/>
                  </a:cubicBezTo>
                  <a:cubicBezTo>
                    <a:pt x="3896" y="6230"/>
                    <a:pt x="10632" y="7051"/>
                    <a:pt x="13770" y="7051"/>
                  </a:cubicBezTo>
                  <a:cubicBezTo>
                    <a:pt x="14829" y="7051"/>
                    <a:pt x="15479" y="6957"/>
                    <a:pt x="15470" y="6928"/>
                  </a:cubicBezTo>
                  <a:lnTo>
                    <a:pt x="15470" y="6928"/>
                  </a:lnTo>
                  <a:cubicBezTo>
                    <a:pt x="15481" y="6939"/>
                    <a:pt x="15519" y="6944"/>
                    <a:pt x="15581" y="6944"/>
                  </a:cubicBezTo>
                  <a:cubicBezTo>
                    <a:pt x="17037" y="6944"/>
                    <a:pt x="32127" y="4097"/>
                    <a:pt x="39684" y="3082"/>
                  </a:cubicBezTo>
                  <a:cubicBezTo>
                    <a:pt x="39896" y="3062"/>
                    <a:pt x="40105" y="3052"/>
                    <a:pt x="40311" y="3052"/>
                  </a:cubicBezTo>
                  <a:cubicBezTo>
                    <a:pt x="47600" y="3052"/>
                    <a:pt x="50773" y="15232"/>
                    <a:pt x="51090" y="15430"/>
                  </a:cubicBezTo>
                  <a:lnTo>
                    <a:pt x="51090" y="15430"/>
                  </a:lnTo>
                  <a:cubicBezTo>
                    <a:pt x="51090" y="15430"/>
                    <a:pt x="51089" y="15430"/>
                    <a:pt x="51089" y="15430"/>
                  </a:cubicBezTo>
                  <a:cubicBezTo>
                    <a:pt x="50790" y="15430"/>
                    <a:pt x="56739" y="33840"/>
                    <a:pt x="73866" y="34255"/>
                  </a:cubicBezTo>
                  <a:cubicBezTo>
                    <a:pt x="73942" y="34256"/>
                    <a:pt x="74018" y="34256"/>
                    <a:pt x="74094" y="34256"/>
                  </a:cubicBezTo>
                  <a:cubicBezTo>
                    <a:pt x="84659" y="34256"/>
                    <a:pt x="92462" y="27038"/>
                    <a:pt x="97316" y="20060"/>
                  </a:cubicBezTo>
                  <a:cubicBezTo>
                    <a:pt x="102413" y="12945"/>
                    <a:pt x="104535" y="6074"/>
                    <a:pt x="107788" y="5413"/>
                  </a:cubicBezTo>
                  <a:cubicBezTo>
                    <a:pt x="108168" y="5358"/>
                    <a:pt x="108594" y="5333"/>
                    <a:pt x="109060" y="5333"/>
                  </a:cubicBezTo>
                  <a:cubicBezTo>
                    <a:pt x="115685" y="5333"/>
                    <a:pt x="130215" y="10474"/>
                    <a:pt x="131423" y="10474"/>
                  </a:cubicBezTo>
                  <a:cubicBezTo>
                    <a:pt x="131462" y="10474"/>
                    <a:pt x="131488" y="10469"/>
                    <a:pt x="131498" y="10458"/>
                  </a:cubicBezTo>
                  <a:lnTo>
                    <a:pt x="131498" y="10458"/>
                  </a:lnTo>
                  <a:cubicBezTo>
                    <a:pt x="131466" y="10508"/>
                    <a:pt x="135322" y="11377"/>
                    <a:pt x="139292" y="11377"/>
                  </a:cubicBezTo>
                  <a:cubicBezTo>
                    <a:pt x="141465" y="11377"/>
                    <a:pt x="143672" y="11117"/>
                    <a:pt x="145293" y="10318"/>
                  </a:cubicBezTo>
                  <a:cubicBezTo>
                    <a:pt x="149782" y="8179"/>
                    <a:pt x="151434" y="6022"/>
                    <a:pt x="150947" y="5291"/>
                  </a:cubicBezTo>
                  <a:cubicBezTo>
                    <a:pt x="150845" y="5137"/>
                    <a:pt x="150663" y="5077"/>
                    <a:pt x="150441" y="5077"/>
                  </a:cubicBezTo>
                  <a:cubicBezTo>
                    <a:pt x="149603" y="5077"/>
                    <a:pt x="148181" y="5935"/>
                    <a:pt x="148181" y="5935"/>
                  </a:cubicBezTo>
                  <a:cubicBezTo>
                    <a:pt x="146356" y="6875"/>
                    <a:pt x="144166" y="7243"/>
                    <a:pt x="141744" y="7243"/>
                  </a:cubicBezTo>
                  <a:cubicBezTo>
                    <a:pt x="133028" y="7243"/>
                    <a:pt x="121308" y="2477"/>
                    <a:pt x="112774" y="2477"/>
                  </a:cubicBezTo>
                  <a:cubicBezTo>
                    <a:pt x="111792" y="2477"/>
                    <a:pt x="110851" y="2541"/>
                    <a:pt x="109963" y="2682"/>
                  </a:cubicBezTo>
                  <a:cubicBezTo>
                    <a:pt x="99003" y="4525"/>
                    <a:pt x="94463" y="15172"/>
                    <a:pt x="92897" y="17572"/>
                  </a:cubicBezTo>
                  <a:cubicBezTo>
                    <a:pt x="91906" y="19903"/>
                    <a:pt x="82147" y="30811"/>
                    <a:pt x="74406" y="31211"/>
                  </a:cubicBezTo>
                  <a:cubicBezTo>
                    <a:pt x="74143" y="31233"/>
                    <a:pt x="73879" y="31244"/>
                    <a:pt x="73614" y="31244"/>
                  </a:cubicBezTo>
                  <a:cubicBezTo>
                    <a:pt x="66231" y="31244"/>
                    <a:pt x="58353" y="22780"/>
                    <a:pt x="56523" y="17120"/>
                  </a:cubicBezTo>
                  <a:cubicBezTo>
                    <a:pt x="55340" y="13954"/>
                    <a:pt x="53409" y="10840"/>
                    <a:pt x="51983" y="8596"/>
                  </a:cubicBezTo>
                  <a:cubicBezTo>
                    <a:pt x="48677" y="3621"/>
                    <a:pt x="43267" y="455"/>
                    <a:pt x="37318" y="55"/>
                  </a:cubicBezTo>
                  <a:cubicBezTo>
                    <a:pt x="36677" y="18"/>
                    <a:pt x="36031" y="1"/>
                    <a:pt x="35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5208916" y="2703655"/>
              <a:ext cx="450936" cy="90950"/>
            </a:xfrm>
            <a:custGeom>
              <a:rect b="b" l="l" r="r" t="t"/>
              <a:pathLst>
                <a:path extrusionOk="0" h="4247" w="21057">
                  <a:moveTo>
                    <a:pt x="724" y="0"/>
                  </a:moveTo>
                  <a:cubicBezTo>
                    <a:pt x="1" y="0"/>
                    <a:pt x="123" y="1139"/>
                    <a:pt x="129" y="1194"/>
                  </a:cubicBezTo>
                  <a:lnTo>
                    <a:pt x="129" y="1194"/>
                  </a:lnTo>
                  <a:cubicBezTo>
                    <a:pt x="127" y="1192"/>
                    <a:pt x="126" y="1192"/>
                    <a:pt x="126" y="1192"/>
                  </a:cubicBezTo>
                  <a:lnTo>
                    <a:pt x="126" y="1192"/>
                  </a:lnTo>
                  <a:cubicBezTo>
                    <a:pt x="125" y="1192"/>
                    <a:pt x="126" y="1193"/>
                    <a:pt x="129" y="1196"/>
                  </a:cubicBezTo>
                  <a:cubicBezTo>
                    <a:pt x="129" y="1196"/>
                    <a:pt x="129" y="1195"/>
                    <a:pt x="129" y="1194"/>
                  </a:cubicBezTo>
                  <a:lnTo>
                    <a:pt x="129" y="1194"/>
                  </a:lnTo>
                  <a:cubicBezTo>
                    <a:pt x="252" y="1281"/>
                    <a:pt x="3859" y="4247"/>
                    <a:pt x="11406" y="4247"/>
                  </a:cubicBezTo>
                  <a:cubicBezTo>
                    <a:pt x="13924" y="4247"/>
                    <a:pt x="16880" y="3917"/>
                    <a:pt x="20291" y="3040"/>
                  </a:cubicBezTo>
                  <a:cubicBezTo>
                    <a:pt x="20291" y="3040"/>
                    <a:pt x="20552" y="2970"/>
                    <a:pt x="21056" y="2831"/>
                  </a:cubicBezTo>
                  <a:lnTo>
                    <a:pt x="21056" y="2831"/>
                  </a:lnTo>
                  <a:cubicBezTo>
                    <a:pt x="18072" y="3256"/>
                    <a:pt x="15539" y="3429"/>
                    <a:pt x="13388" y="3429"/>
                  </a:cubicBezTo>
                  <a:cubicBezTo>
                    <a:pt x="4090" y="3429"/>
                    <a:pt x="1908" y="195"/>
                    <a:pt x="1103" y="82"/>
                  </a:cubicBezTo>
                  <a:cubicBezTo>
                    <a:pt x="956" y="25"/>
                    <a:pt x="831" y="0"/>
                    <a:pt x="724" y="0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5211207" y="2718795"/>
              <a:ext cx="1138186" cy="223937"/>
            </a:xfrm>
            <a:custGeom>
              <a:rect b="b" l="l" r="r" t="t"/>
              <a:pathLst>
                <a:path extrusionOk="0" h="10457" w="53149">
                  <a:moveTo>
                    <a:pt x="35400" y="0"/>
                  </a:moveTo>
                  <a:cubicBezTo>
                    <a:pt x="27870" y="0"/>
                    <a:pt x="20266" y="2333"/>
                    <a:pt x="20167" y="2333"/>
                  </a:cubicBezTo>
                  <a:cubicBezTo>
                    <a:pt x="20167" y="2333"/>
                    <a:pt x="20166" y="2333"/>
                    <a:pt x="20166" y="2333"/>
                  </a:cubicBezTo>
                  <a:cubicBezTo>
                    <a:pt x="16764" y="3204"/>
                    <a:pt x="13813" y="3533"/>
                    <a:pt x="11299" y="3533"/>
                  </a:cubicBezTo>
                  <a:cubicBezTo>
                    <a:pt x="3636" y="3533"/>
                    <a:pt x="21" y="485"/>
                    <a:pt x="1" y="485"/>
                  </a:cubicBezTo>
                  <a:lnTo>
                    <a:pt x="1" y="485"/>
                  </a:lnTo>
                  <a:cubicBezTo>
                    <a:pt x="1" y="485"/>
                    <a:pt x="2" y="486"/>
                    <a:pt x="5" y="489"/>
                  </a:cubicBezTo>
                  <a:cubicBezTo>
                    <a:pt x="3909" y="6229"/>
                    <a:pt x="10649" y="7050"/>
                    <a:pt x="13788" y="7050"/>
                  </a:cubicBezTo>
                  <a:cubicBezTo>
                    <a:pt x="14872" y="7050"/>
                    <a:pt x="15527" y="6952"/>
                    <a:pt x="15487" y="6925"/>
                  </a:cubicBezTo>
                  <a:cubicBezTo>
                    <a:pt x="15487" y="6925"/>
                    <a:pt x="18531" y="6560"/>
                    <a:pt x="22549" y="5916"/>
                  </a:cubicBezTo>
                  <a:cubicBezTo>
                    <a:pt x="22551" y="5917"/>
                    <a:pt x="22554" y="5918"/>
                    <a:pt x="22559" y="5918"/>
                  </a:cubicBezTo>
                  <a:cubicBezTo>
                    <a:pt x="22943" y="5918"/>
                    <a:pt x="33895" y="2506"/>
                    <a:pt x="41437" y="2506"/>
                  </a:cubicBezTo>
                  <a:cubicBezTo>
                    <a:pt x="41456" y="2506"/>
                    <a:pt x="41475" y="2507"/>
                    <a:pt x="41493" y="2507"/>
                  </a:cubicBezTo>
                  <a:cubicBezTo>
                    <a:pt x="46416" y="2646"/>
                    <a:pt x="50418" y="7203"/>
                    <a:pt x="53149" y="10456"/>
                  </a:cubicBezTo>
                  <a:cubicBezTo>
                    <a:pt x="52749" y="9795"/>
                    <a:pt x="52366" y="9169"/>
                    <a:pt x="52001" y="8595"/>
                  </a:cubicBezTo>
                  <a:cubicBezTo>
                    <a:pt x="48713" y="3620"/>
                    <a:pt x="43285" y="454"/>
                    <a:pt x="37319" y="54"/>
                  </a:cubicBezTo>
                  <a:cubicBezTo>
                    <a:pt x="36683" y="17"/>
                    <a:pt x="36041" y="0"/>
                    <a:pt x="354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7997813" y="2827519"/>
              <a:ext cx="449308" cy="60712"/>
            </a:xfrm>
            <a:custGeom>
              <a:rect b="b" l="l" r="r" t="t"/>
              <a:pathLst>
                <a:path extrusionOk="0" h="2835" w="20981">
                  <a:moveTo>
                    <a:pt x="1" y="491"/>
                  </a:moveTo>
                  <a:lnTo>
                    <a:pt x="1" y="509"/>
                  </a:lnTo>
                  <a:cubicBezTo>
                    <a:pt x="56" y="521"/>
                    <a:pt x="111" y="534"/>
                    <a:pt x="167" y="547"/>
                  </a:cubicBezTo>
                  <a:lnTo>
                    <a:pt x="167" y="547"/>
                  </a:lnTo>
                  <a:cubicBezTo>
                    <a:pt x="111" y="528"/>
                    <a:pt x="56" y="510"/>
                    <a:pt x="1" y="491"/>
                  </a:cubicBezTo>
                  <a:close/>
                  <a:moveTo>
                    <a:pt x="20334" y="1"/>
                  </a:moveTo>
                  <a:cubicBezTo>
                    <a:pt x="19493" y="1"/>
                    <a:pt x="18072" y="874"/>
                    <a:pt x="18058" y="874"/>
                  </a:cubicBezTo>
                  <a:cubicBezTo>
                    <a:pt x="16294" y="1774"/>
                    <a:pt x="14054" y="2135"/>
                    <a:pt x="11544" y="2135"/>
                  </a:cubicBezTo>
                  <a:cubicBezTo>
                    <a:pt x="8087" y="2135"/>
                    <a:pt x="4116" y="1450"/>
                    <a:pt x="167" y="547"/>
                  </a:cubicBezTo>
                  <a:lnTo>
                    <a:pt x="167" y="547"/>
                  </a:lnTo>
                  <a:cubicBezTo>
                    <a:pt x="5316" y="2261"/>
                    <a:pt x="9436" y="2835"/>
                    <a:pt x="12642" y="2835"/>
                  </a:cubicBezTo>
                  <a:cubicBezTo>
                    <a:pt x="16714" y="2835"/>
                    <a:pt x="19311" y="1910"/>
                    <a:pt x="20667" y="1222"/>
                  </a:cubicBezTo>
                  <a:cubicBezTo>
                    <a:pt x="20928" y="787"/>
                    <a:pt x="20980" y="439"/>
                    <a:pt x="20841" y="213"/>
                  </a:cubicBezTo>
                  <a:cubicBezTo>
                    <a:pt x="20736" y="61"/>
                    <a:pt x="20555" y="1"/>
                    <a:pt x="20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7253877" y="2812229"/>
              <a:ext cx="674294" cy="192714"/>
            </a:xfrm>
            <a:custGeom>
              <a:rect b="b" l="l" r="r" t="t"/>
              <a:pathLst>
                <a:path extrusionOk="0" h="8999" w="31487">
                  <a:moveTo>
                    <a:pt x="31242" y="4776"/>
                  </a:moveTo>
                  <a:lnTo>
                    <a:pt x="31242" y="4776"/>
                  </a:lnTo>
                  <a:cubicBezTo>
                    <a:pt x="31360" y="4820"/>
                    <a:pt x="31438" y="4843"/>
                    <a:pt x="31472" y="4843"/>
                  </a:cubicBezTo>
                  <a:cubicBezTo>
                    <a:pt x="31479" y="4843"/>
                    <a:pt x="31484" y="4843"/>
                    <a:pt x="31487" y="4841"/>
                  </a:cubicBezTo>
                  <a:cubicBezTo>
                    <a:pt x="31406" y="4819"/>
                    <a:pt x="31324" y="4798"/>
                    <a:pt x="31242" y="4776"/>
                  </a:cubicBezTo>
                  <a:close/>
                  <a:moveTo>
                    <a:pt x="13177" y="1"/>
                  </a:moveTo>
                  <a:cubicBezTo>
                    <a:pt x="11344" y="1"/>
                    <a:pt x="9566" y="234"/>
                    <a:pt x="7950" y="805"/>
                  </a:cubicBezTo>
                  <a:cubicBezTo>
                    <a:pt x="4350" y="3032"/>
                    <a:pt x="1792" y="6285"/>
                    <a:pt x="1" y="8999"/>
                  </a:cubicBezTo>
                  <a:cubicBezTo>
                    <a:pt x="563" y="8688"/>
                    <a:pt x="5531" y="598"/>
                    <a:pt x="13738" y="598"/>
                  </a:cubicBezTo>
                  <a:cubicBezTo>
                    <a:pt x="15179" y="598"/>
                    <a:pt x="16719" y="847"/>
                    <a:pt x="18353" y="1431"/>
                  </a:cubicBezTo>
                  <a:cubicBezTo>
                    <a:pt x="22472" y="2282"/>
                    <a:pt x="27523" y="3783"/>
                    <a:pt x="31242" y="4776"/>
                  </a:cubicBezTo>
                  <a:lnTo>
                    <a:pt x="31242" y="4776"/>
                  </a:lnTo>
                  <a:cubicBezTo>
                    <a:pt x="29667" y="4191"/>
                    <a:pt x="20932" y="1"/>
                    <a:pt x="13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6351941" y="3159880"/>
              <a:ext cx="913307" cy="292507"/>
            </a:xfrm>
            <a:custGeom>
              <a:rect b="b" l="l" r="r" t="t"/>
              <a:pathLst>
                <a:path extrusionOk="0" h="13659" w="42648">
                  <a:moveTo>
                    <a:pt x="18" y="1"/>
                  </a:moveTo>
                  <a:cubicBezTo>
                    <a:pt x="1" y="1"/>
                    <a:pt x="67" y="134"/>
                    <a:pt x="214" y="373"/>
                  </a:cubicBezTo>
                  <a:lnTo>
                    <a:pt x="214" y="373"/>
                  </a:lnTo>
                  <a:cubicBezTo>
                    <a:pt x="147" y="248"/>
                    <a:pt x="82" y="124"/>
                    <a:pt x="20" y="1"/>
                  </a:cubicBezTo>
                  <a:cubicBezTo>
                    <a:pt x="19" y="1"/>
                    <a:pt x="19" y="1"/>
                    <a:pt x="18" y="1"/>
                  </a:cubicBezTo>
                  <a:close/>
                  <a:moveTo>
                    <a:pt x="42587" y="1462"/>
                  </a:moveTo>
                  <a:cubicBezTo>
                    <a:pt x="42373" y="1743"/>
                    <a:pt x="42153" y="2023"/>
                    <a:pt x="41927" y="2302"/>
                  </a:cubicBezTo>
                  <a:lnTo>
                    <a:pt x="41927" y="2302"/>
                  </a:lnTo>
                  <a:cubicBezTo>
                    <a:pt x="42414" y="1777"/>
                    <a:pt x="42648" y="1462"/>
                    <a:pt x="42587" y="1462"/>
                  </a:cubicBezTo>
                  <a:close/>
                  <a:moveTo>
                    <a:pt x="214" y="373"/>
                  </a:moveTo>
                  <a:cubicBezTo>
                    <a:pt x="3089" y="5759"/>
                    <a:pt x="10025" y="13521"/>
                    <a:pt x="20616" y="13657"/>
                  </a:cubicBezTo>
                  <a:cubicBezTo>
                    <a:pt x="20699" y="13658"/>
                    <a:pt x="20782" y="13658"/>
                    <a:pt x="20864" y="13658"/>
                  </a:cubicBezTo>
                  <a:cubicBezTo>
                    <a:pt x="29893" y="13658"/>
                    <a:pt x="37106" y="8272"/>
                    <a:pt x="41927" y="2302"/>
                  </a:cubicBezTo>
                  <a:lnTo>
                    <a:pt x="41927" y="2302"/>
                  </a:lnTo>
                  <a:cubicBezTo>
                    <a:pt x="39484" y="4941"/>
                    <a:pt x="30679" y="12892"/>
                    <a:pt x="20955" y="12892"/>
                  </a:cubicBezTo>
                  <a:cubicBezTo>
                    <a:pt x="20375" y="12892"/>
                    <a:pt x="19792" y="12864"/>
                    <a:pt x="19207" y="12805"/>
                  </a:cubicBezTo>
                  <a:cubicBezTo>
                    <a:pt x="8346" y="11813"/>
                    <a:pt x="1445" y="2376"/>
                    <a:pt x="214" y="3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5486968" y="2443891"/>
              <a:ext cx="140846" cy="138983"/>
            </a:xfrm>
            <a:custGeom>
              <a:rect b="b" l="l" r="r" t="t"/>
              <a:pathLst>
                <a:path extrusionOk="0" h="6490" w="6577">
                  <a:moveTo>
                    <a:pt x="5080" y="0"/>
                  </a:moveTo>
                  <a:cubicBezTo>
                    <a:pt x="3410" y="1618"/>
                    <a:pt x="1723" y="3219"/>
                    <a:pt x="0" y="4784"/>
                  </a:cubicBezTo>
                  <a:cubicBezTo>
                    <a:pt x="783" y="5167"/>
                    <a:pt x="1444" y="5724"/>
                    <a:pt x="1949" y="6437"/>
                  </a:cubicBezTo>
                  <a:lnTo>
                    <a:pt x="1984" y="6489"/>
                  </a:lnTo>
                  <a:cubicBezTo>
                    <a:pt x="4541" y="4019"/>
                    <a:pt x="6576" y="1931"/>
                    <a:pt x="6576" y="1844"/>
                  </a:cubicBezTo>
                  <a:cubicBezTo>
                    <a:pt x="6559" y="1618"/>
                    <a:pt x="5758" y="209"/>
                    <a:pt x="5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5562970" y="2553407"/>
              <a:ext cx="130781" cy="107696"/>
            </a:xfrm>
            <a:custGeom>
              <a:rect b="b" l="l" r="r" t="t"/>
              <a:pathLst>
                <a:path extrusionOk="0" h="5029" w="6107">
                  <a:moveTo>
                    <a:pt x="4555" y="0"/>
                  </a:moveTo>
                  <a:cubicBezTo>
                    <a:pt x="4447" y="0"/>
                    <a:pt x="2428" y="1656"/>
                    <a:pt x="0" y="3584"/>
                  </a:cubicBezTo>
                  <a:cubicBezTo>
                    <a:pt x="713" y="4054"/>
                    <a:pt x="1444" y="4524"/>
                    <a:pt x="2157" y="5028"/>
                  </a:cubicBezTo>
                  <a:cubicBezTo>
                    <a:pt x="3410" y="4002"/>
                    <a:pt x="4627" y="2958"/>
                    <a:pt x="5845" y="1897"/>
                  </a:cubicBezTo>
                  <a:cubicBezTo>
                    <a:pt x="6106" y="958"/>
                    <a:pt x="4767" y="88"/>
                    <a:pt x="4558" y="1"/>
                  </a:cubicBezTo>
                  <a:cubicBezTo>
                    <a:pt x="4557" y="0"/>
                    <a:pt x="4556" y="0"/>
                    <a:pt x="4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5666148" y="2672218"/>
              <a:ext cx="79385" cy="65252"/>
            </a:xfrm>
            <a:custGeom>
              <a:rect b="b" l="l" r="r" t="t"/>
              <a:pathLst>
                <a:path extrusionOk="0" h="3047" w="3707">
                  <a:moveTo>
                    <a:pt x="2381" y="1"/>
                  </a:moveTo>
                  <a:cubicBezTo>
                    <a:pt x="2316" y="1"/>
                    <a:pt x="1307" y="667"/>
                    <a:pt x="1" y="1516"/>
                  </a:cubicBezTo>
                  <a:cubicBezTo>
                    <a:pt x="557" y="1968"/>
                    <a:pt x="1062" y="2490"/>
                    <a:pt x="1514" y="3046"/>
                  </a:cubicBezTo>
                  <a:cubicBezTo>
                    <a:pt x="2436" y="2403"/>
                    <a:pt x="3254" y="1811"/>
                    <a:pt x="3376" y="1585"/>
                  </a:cubicBezTo>
                  <a:cubicBezTo>
                    <a:pt x="3706" y="1011"/>
                    <a:pt x="2401" y="54"/>
                    <a:pt x="2384" y="2"/>
                  </a:cubicBezTo>
                  <a:cubicBezTo>
                    <a:pt x="2384" y="1"/>
                    <a:pt x="2383" y="1"/>
                    <a:pt x="2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5764121" y="2911038"/>
              <a:ext cx="61868" cy="58035"/>
            </a:xfrm>
            <a:custGeom>
              <a:rect b="b" l="l" r="r" t="t"/>
              <a:pathLst>
                <a:path extrusionOk="0" h="2710" w="2889">
                  <a:moveTo>
                    <a:pt x="801" y="1"/>
                  </a:moveTo>
                  <a:cubicBezTo>
                    <a:pt x="523" y="784"/>
                    <a:pt x="262" y="1566"/>
                    <a:pt x="1" y="2367"/>
                  </a:cubicBezTo>
                  <a:cubicBezTo>
                    <a:pt x="440" y="2625"/>
                    <a:pt x="837" y="2709"/>
                    <a:pt x="1169" y="2709"/>
                  </a:cubicBezTo>
                  <a:cubicBezTo>
                    <a:pt x="1786" y="2709"/>
                    <a:pt x="2178" y="2418"/>
                    <a:pt x="2192" y="2418"/>
                  </a:cubicBezTo>
                  <a:cubicBezTo>
                    <a:pt x="2193" y="2418"/>
                    <a:pt x="2193" y="2419"/>
                    <a:pt x="2193" y="2419"/>
                  </a:cubicBezTo>
                  <a:cubicBezTo>
                    <a:pt x="2419" y="1775"/>
                    <a:pt x="2662" y="1149"/>
                    <a:pt x="2889" y="505"/>
                  </a:cubicBezTo>
                  <a:cubicBezTo>
                    <a:pt x="2228" y="210"/>
                    <a:pt x="1514" y="36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5809585" y="2947551"/>
              <a:ext cx="105812" cy="139347"/>
            </a:xfrm>
            <a:custGeom>
              <a:rect b="b" l="l" r="r" t="t"/>
              <a:pathLst>
                <a:path extrusionOk="0" h="6507" w="4941">
                  <a:moveTo>
                    <a:pt x="2870" y="1"/>
                  </a:moveTo>
                  <a:cubicBezTo>
                    <a:pt x="2192" y="1305"/>
                    <a:pt x="1514" y="2610"/>
                    <a:pt x="818" y="3897"/>
                  </a:cubicBezTo>
                  <a:cubicBezTo>
                    <a:pt x="818" y="3897"/>
                    <a:pt x="0" y="4958"/>
                    <a:pt x="279" y="5637"/>
                  </a:cubicBezTo>
                  <a:cubicBezTo>
                    <a:pt x="557" y="6298"/>
                    <a:pt x="2192" y="6507"/>
                    <a:pt x="2192" y="6507"/>
                  </a:cubicBezTo>
                  <a:cubicBezTo>
                    <a:pt x="3114" y="4802"/>
                    <a:pt x="4036" y="3114"/>
                    <a:pt x="4941" y="1410"/>
                  </a:cubicBezTo>
                  <a:cubicBezTo>
                    <a:pt x="4262" y="975"/>
                    <a:pt x="3584" y="470"/>
                    <a:pt x="2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5895267" y="3003422"/>
              <a:ext cx="126306" cy="169543"/>
            </a:xfrm>
            <a:custGeom>
              <a:rect b="b" l="l" r="r" t="t"/>
              <a:pathLst>
                <a:path extrusionOk="0" h="7917" w="5898">
                  <a:moveTo>
                    <a:pt x="3253" y="1"/>
                  </a:moveTo>
                  <a:cubicBezTo>
                    <a:pt x="1548" y="3237"/>
                    <a:pt x="52" y="6003"/>
                    <a:pt x="52" y="6176"/>
                  </a:cubicBezTo>
                  <a:cubicBezTo>
                    <a:pt x="0" y="6594"/>
                    <a:pt x="1305" y="7794"/>
                    <a:pt x="2175" y="7916"/>
                  </a:cubicBezTo>
                  <a:cubicBezTo>
                    <a:pt x="3427" y="5411"/>
                    <a:pt x="4680" y="2906"/>
                    <a:pt x="5897" y="401"/>
                  </a:cubicBezTo>
                  <a:cubicBezTo>
                    <a:pt x="5619" y="384"/>
                    <a:pt x="5358" y="384"/>
                    <a:pt x="5062" y="366"/>
                  </a:cubicBezTo>
                  <a:cubicBezTo>
                    <a:pt x="4454" y="331"/>
                    <a:pt x="3845" y="210"/>
                    <a:pt x="3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5989514" y="3017214"/>
              <a:ext cx="143438" cy="197382"/>
            </a:xfrm>
            <a:custGeom>
              <a:rect b="b" l="l" r="r" t="t"/>
              <a:pathLst>
                <a:path extrusionOk="0" h="9217" w="6698">
                  <a:moveTo>
                    <a:pt x="4036" y="1"/>
                  </a:moveTo>
                  <a:cubicBezTo>
                    <a:pt x="2001" y="4367"/>
                    <a:pt x="0" y="8612"/>
                    <a:pt x="0" y="8612"/>
                  </a:cubicBezTo>
                  <a:cubicBezTo>
                    <a:pt x="540" y="9139"/>
                    <a:pt x="1615" y="9217"/>
                    <a:pt x="2203" y="9217"/>
                  </a:cubicBezTo>
                  <a:cubicBezTo>
                    <a:pt x="2449" y="9217"/>
                    <a:pt x="2610" y="9203"/>
                    <a:pt x="2610" y="9203"/>
                  </a:cubicBezTo>
                  <a:cubicBezTo>
                    <a:pt x="2610" y="9203"/>
                    <a:pt x="4697" y="5272"/>
                    <a:pt x="6698" y="1149"/>
                  </a:cubicBezTo>
                  <a:cubicBezTo>
                    <a:pt x="6663" y="1114"/>
                    <a:pt x="6611" y="1097"/>
                    <a:pt x="6576" y="1062"/>
                  </a:cubicBezTo>
                  <a:cubicBezTo>
                    <a:pt x="5811" y="522"/>
                    <a:pt x="4958" y="157"/>
                    <a:pt x="4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6094555" y="2817155"/>
              <a:ext cx="124079" cy="184062"/>
            </a:xfrm>
            <a:custGeom>
              <a:rect b="b" l="l" r="r" t="t"/>
              <a:pathLst>
                <a:path extrusionOk="0" h="8595" w="5794">
                  <a:moveTo>
                    <a:pt x="3686" y="1"/>
                  </a:moveTo>
                  <a:cubicBezTo>
                    <a:pt x="3481" y="1"/>
                    <a:pt x="1836" y="3534"/>
                    <a:pt x="1" y="7464"/>
                  </a:cubicBezTo>
                  <a:cubicBezTo>
                    <a:pt x="836" y="7620"/>
                    <a:pt x="1636" y="7934"/>
                    <a:pt x="2384" y="8386"/>
                  </a:cubicBezTo>
                  <a:cubicBezTo>
                    <a:pt x="2489" y="8438"/>
                    <a:pt x="2593" y="8508"/>
                    <a:pt x="2715" y="8595"/>
                  </a:cubicBezTo>
                  <a:cubicBezTo>
                    <a:pt x="4402" y="5046"/>
                    <a:pt x="5794" y="1810"/>
                    <a:pt x="5759" y="1514"/>
                  </a:cubicBezTo>
                  <a:cubicBezTo>
                    <a:pt x="5637" y="836"/>
                    <a:pt x="4124" y="105"/>
                    <a:pt x="3689" y="1"/>
                  </a:cubicBezTo>
                  <a:cubicBezTo>
                    <a:pt x="3688" y="1"/>
                    <a:pt x="3687" y="1"/>
                    <a:pt x="3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6196254" y="2894655"/>
              <a:ext cx="97267" cy="144937"/>
            </a:xfrm>
            <a:custGeom>
              <a:rect b="b" l="l" r="r" t="t"/>
              <a:pathLst>
                <a:path extrusionOk="0" h="6768" w="4542">
                  <a:moveTo>
                    <a:pt x="3229" y="1"/>
                  </a:moveTo>
                  <a:cubicBezTo>
                    <a:pt x="2817" y="1"/>
                    <a:pt x="2467" y="127"/>
                    <a:pt x="2402" y="192"/>
                  </a:cubicBezTo>
                  <a:cubicBezTo>
                    <a:pt x="2332" y="244"/>
                    <a:pt x="1253" y="3062"/>
                    <a:pt x="1" y="6228"/>
                  </a:cubicBezTo>
                  <a:cubicBezTo>
                    <a:pt x="749" y="6541"/>
                    <a:pt x="1462" y="6646"/>
                    <a:pt x="2384" y="6767"/>
                  </a:cubicBezTo>
                  <a:cubicBezTo>
                    <a:pt x="3115" y="4767"/>
                    <a:pt x="3828" y="2766"/>
                    <a:pt x="4541" y="766"/>
                  </a:cubicBezTo>
                  <a:cubicBezTo>
                    <a:pt x="4245" y="164"/>
                    <a:pt x="3697" y="1"/>
                    <a:pt x="3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6300203" y="3003743"/>
              <a:ext cx="70884" cy="89493"/>
            </a:xfrm>
            <a:custGeom>
              <a:rect b="b" l="l" r="r" t="t"/>
              <a:pathLst>
                <a:path extrusionOk="0" h="4179" w="3310">
                  <a:moveTo>
                    <a:pt x="1028" y="1"/>
                  </a:moveTo>
                  <a:cubicBezTo>
                    <a:pt x="1014" y="1"/>
                    <a:pt x="1002" y="2"/>
                    <a:pt x="992" y="3"/>
                  </a:cubicBezTo>
                  <a:cubicBezTo>
                    <a:pt x="888" y="21"/>
                    <a:pt x="453" y="1291"/>
                    <a:pt x="0" y="2787"/>
                  </a:cubicBezTo>
                  <a:cubicBezTo>
                    <a:pt x="192" y="2978"/>
                    <a:pt x="401" y="3169"/>
                    <a:pt x="627" y="3361"/>
                  </a:cubicBezTo>
                  <a:cubicBezTo>
                    <a:pt x="1096" y="3726"/>
                    <a:pt x="1636" y="4004"/>
                    <a:pt x="2210" y="4178"/>
                  </a:cubicBezTo>
                  <a:cubicBezTo>
                    <a:pt x="2488" y="3378"/>
                    <a:pt x="2766" y="2578"/>
                    <a:pt x="2923" y="2056"/>
                  </a:cubicBezTo>
                  <a:cubicBezTo>
                    <a:pt x="3309" y="712"/>
                    <a:pt x="1424" y="1"/>
                    <a:pt x="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6456361" y="3177783"/>
              <a:ext cx="79664" cy="93819"/>
            </a:xfrm>
            <a:custGeom>
              <a:rect b="b" l="l" r="r" t="t"/>
              <a:pathLst>
                <a:path extrusionOk="0" h="4381" w="3720">
                  <a:moveTo>
                    <a:pt x="1354" y="0"/>
                  </a:moveTo>
                  <a:cubicBezTo>
                    <a:pt x="693" y="1514"/>
                    <a:pt x="67" y="2853"/>
                    <a:pt x="49" y="2992"/>
                  </a:cubicBezTo>
                  <a:cubicBezTo>
                    <a:pt x="0" y="3271"/>
                    <a:pt x="952" y="4380"/>
                    <a:pt x="1528" y="4380"/>
                  </a:cubicBezTo>
                  <a:cubicBezTo>
                    <a:pt x="1565" y="4380"/>
                    <a:pt x="1599" y="4376"/>
                    <a:pt x="1632" y="4367"/>
                  </a:cubicBezTo>
                  <a:cubicBezTo>
                    <a:pt x="1859" y="4314"/>
                    <a:pt x="2781" y="2644"/>
                    <a:pt x="3720" y="696"/>
                  </a:cubicBezTo>
                  <a:lnTo>
                    <a:pt x="3720" y="696"/>
                  </a:lnTo>
                  <a:cubicBezTo>
                    <a:pt x="3659" y="701"/>
                    <a:pt x="3599" y="703"/>
                    <a:pt x="3538" y="703"/>
                  </a:cubicBezTo>
                  <a:cubicBezTo>
                    <a:pt x="3374" y="703"/>
                    <a:pt x="3212" y="687"/>
                    <a:pt x="3059" y="661"/>
                  </a:cubicBezTo>
                  <a:cubicBezTo>
                    <a:pt x="2450" y="539"/>
                    <a:pt x="1876" y="313"/>
                    <a:pt x="1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6560973" y="3172943"/>
              <a:ext cx="102085" cy="168408"/>
            </a:xfrm>
            <a:custGeom>
              <a:rect b="b" l="l" r="r" t="t"/>
              <a:pathLst>
                <a:path extrusionOk="0" h="7864" w="4767">
                  <a:moveTo>
                    <a:pt x="2158" y="0"/>
                  </a:moveTo>
                  <a:cubicBezTo>
                    <a:pt x="1096" y="3323"/>
                    <a:pt x="0" y="6489"/>
                    <a:pt x="35" y="6697"/>
                  </a:cubicBezTo>
                  <a:cubicBezTo>
                    <a:pt x="97" y="7086"/>
                    <a:pt x="1076" y="7863"/>
                    <a:pt x="1979" y="7863"/>
                  </a:cubicBezTo>
                  <a:cubicBezTo>
                    <a:pt x="2086" y="7863"/>
                    <a:pt x="2193" y="7852"/>
                    <a:pt x="2297" y="7828"/>
                  </a:cubicBezTo>
                  <a:cubicBezTo>
                    <a:pt x="2732" y="7741"/>
                    <a:pt x="3793" y="4471"/>
                    <a:pt x="4767" y="835"/>
                  </a:cubicBezTo>
                  <a:cubicBezTo>
                    <a:pt x="3897" y="505"/>
                    <a:pt x="3080" y="35"/>
                    <a:pt x="2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6676464" y="3173307"/>
              <a:ext cx="101721" cy="224386"/>
            </a:xfrm>
            <a:custGeom>
              <a:rect b="b" l="l" r="r" t="t"/>
              <a:pathLst>
                <a:path extrusionOk="0" h="10478" w="4750">
                  <a:moveTo>
                    <a:pt x="4749" y="0"/>
                  </a:moveTo>
                  <a:lnTo>
                    <a:pt x="4749" y="0"/>
                  </a:lnTo>
                  <a:cubicBezTo>
                    <a:pt x="4453" y="87"/>
                    <a:pt x="4158" y="209"/>
                    <a:pt x="3862" y="331"/>
                  </a:cubicBezTo>
                  <a:cubicBezTo>
                    <a:pt x="3079" y="696"/>
                    <a:pt x="2453" y="1027"/>
                    <a:pt x="1688" y="1149"/>
                  </a:cubicBezTo>
                  <a:cubicBezTo>
                    <a:pt x="1166" y="4001"/>
                    <a:pt x="592" y="6872"/>
                    <a:pt x="0" y="9725"/>
                  </a:cubicBezTo>
                  <a:cubicBezTo>
                    <a:pt x="348" y="10107"/>
                    <a:pt x="818" y="10351"/>
                    <a:pt x="1322" y="10455"/>
                  </a:cubicBezTo>
                  <a:cubicBezTo>
                    <a:pt x="1424" y="10471"/>
                    <a:pt x="1529" y="10478"/>
                    <a:pt x="1635" y="10478"/>
                  </a:cubicBezTo>
                  <a:cubicBezTo>
                    <a:pt x="2359" y="10478"/>
                    <a:pt x="3114" y="10160"/>
                    <a:pt x="3114" y="10160"/>
                  </a:cubicBezTo>
                  <a:cubicBezTo>
                    <a:pt x="3705" y="6785"/>
                    <a:pt x="4245" y="3393"/>
                    <a:pt x="4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6831423" y="3168082"/>
              <a:ext cx="68207" cy="217641"/>
            </a:xfrm>
            <a:custGeom>
              <a:rect b="b" l="l" r="r" t="t"/>
              <a:pathLst>
                <a:path extrusionOk="0" h="10163" w="3185">
                  <a:moveTo>
                    <a:pt x="1" y="1"/>
                  </a:moveTo>
                  <a:lnTo>
                    <a:pt x="1" y="1"/>
                  </a:lnTo>
                  <a:cubicBezTo>
                    <a:pt x="105" y="3341"/>
                    <a:pt x="210" y="6664"/>
                    <a:pt x="331" y="9986"/>
                  </a:cubicBezTo>
                  <a:cubicBezTo>
                    <a:pt x="710" y="10104"/>
                    <a:pt x="1108" y="10162"/>
                    <a:pt x="1510" y="10162"/>
                  </a:cubicBezTo>
                  <a:cubicBezTo>
                    <a:pt x="1645" y="10162"/>
                    <a:pt x="1779" y="10156"/>
                    <a:pt x="1914" y="10143"/>
                  </a:cubicBezTo>
                  <a:cubicBezTo>
                    <a:pt x="2349" y="10125"/>
                    <a:pt x="2801" y="9986"/>
                    <a:pt x="3184" y="9743"/>
                  </a:cubicBezTo>
                  <a:cubicBezTo>
                    <a:pt x="2975" y="6664"/>
                    <a:pt x="2767" y="3584"/>
                    <a:pt x="2575" y="505"/>
                  </a:cubicBezTo>
                  <a:cubicBezTo>
                    <a:pt x="1723" y="262"/>
                    <a:pt x="871" y="10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6944687" y="3191189"/>
              <a:ext cx="82341" cy="153845"/>
            </a:xfrm>
            <a:custGeom>
              <a:rect b="b" l="l" r="r" t="t"/>
              <a:pathLst>
                <a:path extrusionOk="0" h="7184" w="3845">
                  <a:moveTo>
                    <a:pt x="2522" y="0"/>
                  </a:moveTo>
                  <a:cubicBezTo>
                    <a:pt x="2085" y="60"/>
                    <a:pt x="1648" y="95"/>
                    <a:pt x="1211" y="95"/>
                  </a:cubicBezTo>
                  <a:cubicBezTo>
                    <a:pt x="1004" y="95"/>
                    <a:pt x="798" y="87"/>
                    <a:pt x="592" y="70"/>
                  </a:cubicBezTo>
                  <a:cubicBezTo>
                    <a:pt x="383" y="53"/>
                    <a:pt x="191" y="35"/>
                    <a:pt x="0" y="18"/>
                  </a:cubicBezTo>
                  <a:lnTo>
                    <a:pt x="0" y="18"/>
                  </a:lnTo>
                  <a:cubicBezTo>
                    <a:pt x="539" y="3619"/>
                    <a:pt x="1096" y="6837"/>
                    <a:pt x="1096" y="6837"/>
                  </a:cubicBezTo>
                  <a:cubicBezTo>
                    <a:pt x="1096" y="6837"/>
                    <a:pt x="1886" y="7184"/>
                    <a:pt x="2440" y="7184"/>
                  </a:cubicBezTo>
                  <a:cubicBezTo>
                    <a:pt x="2506" y="7184"/>
                    <a:pt x="2569" y="7179"/>
                    <a:pt x="2627" y="7168"/>
                  </a:cubicBezTo>
                  <a:cubicBezTo>
                    <a:pt x="3166" y="7046"/>
                    <a:pt x="3845" y="6402"/>
                    <a:pt x="3845" y="6402"/>
                  </a:cubicBezTo>
                  <a:cubicBezTo>
                    <a:pt x="3375" y="4262"/>
                    <a:pt x="2940" y="2140"/>
                    <a:pt x="2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7059793" y="3174657"/>
              <a:ext cx="76023" cy="92963"/>
            </a:xfrm>
            <a:custGeom>
              <a:rect b="b" l="l" r="r" t="t"/>
              <a:pathLst>
                <a:path extrusionOk="0" h="4341" w="3550">
                  <a:moveTo>
                    <a:pt x="1545" y="1"/>
                  </a:moveTo>
                  <a:cubicBezTo>
                    <a:pt x="1029" y="1"/>
                    <a:pt x="511" y="55"/>
                    <a:pt x="0" y="164"/>
                  </a:cubicBezTo>
                  <a:cubicBezTo>
                    <a:pt x="383" y="1433"/>
                    <a:pt x="783" y="2703"/>
                    <a:pt x="1201" y="3973"/>
                  </a:cubicBezTo>
                  <a:cubicBezTo>
                    <a:pt x="1201" y="3973"/>
                    <a:pt x="1846" y="4340"/>
                    <a:pt x="2468" y="4340"/>
                  </a:cubicBezTo>
                  <a:cubicBezTo>
                    <a:pt x="2575" y="4340"/>
                    <a:pt x="2681" y="4329"/>
                    <a:pt x="2784" y="4304"/>
                  </a:cubicBezTo>
                  <a:cubicBezTo>
                    <a:pt x="3480" y="4130"/>
                    <a:pt x="3549" y="3364"/>
                    <a:pt x="3549" y="3364"/>
                  </a:cubicBezTo>
                  <a:cubicBezTo>
                    <a:pt x="3184" y="2268"/>
                    <a:pt x="2818" y="1155"/>
                    <a:pt x="2471" y="59"/>
                  </a:cubicBezTo>
                  <a:cubicBezTo>
                    <a:pt x="2164" y="20"/>
                    <a:pt x="1855" y="1"/>
                    <a:pt x="15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7263193" y="3027878"/>
              <a:ext cx="61482" cy="91806"/>
            </a:xfrm>
            <a:custGeom>
              <a:rect b="b" l="l" r="r" t="t"/>
              <a:pathLst>
                <a:path extrusionOk="0" h="4287" w="2871">
                  <a:moveTo>
                    <a:pt x="1659" y="1"/>
                  </a:moveTo>
                  <a:cubicBezTo>
                    <a:pt x="1032" y="1"/>
                    <a:pt x="291" y="898"/>
                    <a:pt x="105" y="1503"/>
                  </a:cubicBezTo>
                  <a:cubicBezTo>
                    <a:pt x="0" y="1834"/>
                    <a:pt x="244" y="3086"/>
                    <a:pt x="540" y="4286"/>
                  </a:cubicBezTo>
                  <a:cubicBezTo>
                    <a:pt x="1427" y="4165"/>
                    <a:pt x="2088" y="3695"/>
                    <a:pt x="2871" y="3243"/>
                  </a:cubicBezTo>
                  <a:cubicBezTo>
                    <a:pt x="2540" y="1607"/>
                    <a:pt x="2175" y="146"/>
                    <a:pt x="1879" y="42"/>
                  </a:cubicBezTo>
                  <a:cubicBezTo>
                    <a:pt x="1808" y="14"/>
                    <a:pt x="1734" y="1"/>
                    <a:pt x="1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7349624" y="2934445"/>
              <a:ext cx="85703" cy="143523"/>
            </a:xfrm>
            <a:custGeom>
              <a:rect b="b" l="l" r="r" t="t"/>
              <a:pathLst>
                <a:path extrusionOk="0" h="6702" w="4002">
                  <a:moveTo>
                    <a:pt x="1462" y="0"/>
                  </a:moveTo>
                  <a:cubicBezTo>
                    <a:pt x="894" y="0"/>
                    <a:pt x="154" y="177"/>
                    <a:pt x="52" y="1204"/>
                  </a:cubicBezTo>
                  <a:cubicBezTo>
                    <a:pt x="0" y="1796"/>
                    <a:pt x="505" y="4161"/>
                    <a:pt x="1114" y="6701"/>
                  </a:cubicBezTo>
                  <a:cubicBezTo>
                    <a:pt x="1635" y="6597"/>
                    <a:pt x="2157" y="6562"/>
                    <a:pt x="2697" y="6562"/>
                  </a:cubicBezTo>
                  <a:cubicBezTo>
                    <a:pt x="3166" y="6562"/>
                    <a:pt x="3601" y="6597"/>
                    <a:pt x="4001" y="6614"/>
                  </a:cubicBezTo>
                  <a:cubicBezTo>
                    <a:pt x="3097" y="3222"/>
                    <a:pt x="2175" y="73"/>
                    <a:pt x="1983" y="39"/>
                  </a:cubicBezTo>
                  <a:cubicBezTo>
                    <a:pt x="1861" y="24"/>
                    <a:pt x="1673" y="0"/>
                    <a:pt x="1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7423891" y="2854374"/>
              <a:ext cx="114249" cy="217255"/>
            </a:xfrm>
            <a:custGeom>
              <a:rect b="b" l="l" r="r" t="t"/>
              <a:pathLst>
                <a:path extrusionOk="0" h="10145" w="5335">
                  <a:moveTo>
                    <a:pt x="2100" y="1"/>
                  </a:moveTo>
                  <a:cubicBezTo>
                    <a:pt x="1657" y="1"/>
                    <a:pt x="0" y="903"/>
                    <a:pt x="220" y="1986"/>
                  </a:cubicBezTo>
                  <a:cubicBezTo>
                    <a:pt x="342" y="2508"/>
                    <a:pt x="1473" y="6265"/>
                    <a:pt x="2656" y="10144"/>
                  </a:cubicBezTo>
                  <a:cubicBezTo>
                    <a:pt x="3230" y="9970"/>
                    <a:pt x="3752" y="9692"/>
                    <a:pt x="4239" y="9327"/>
                  </a:cubicBezTo>
                  <a:cubicBezTo>
                    <a:pt x="4604" y="9048"/>
                    <a:pt x="4969" y="8770"/>
                    <a:pt x="5335" y="8509"/>
                  </a:cubicBezTo>
                  <a:cubicBezTo>
                    <a:pt x="3804" y="4125"/>
                    <a:pt x="2325" y="20"/>
                    <a:pt x="2134" y="3"/>
                  </a:cubicBezTo>
                  <a:cubicBezTo>
                    <a:pt x="2123" y="1"/>
                    <a:pt x="2112" y="1"/>
                    <a:pt x="2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7721773" y="3039185"/>
              <a:ext cx="86088" cy="125192"/>
            </a:xfrm>
            <a:custGeom>
              <a:rect b="b" l="l" r="r" t="t"/>
              <a:pathLst>
                <a:path extrusionOk="0" h="5846" w="4020">
                  <a:moveTo>
                    <a:pt x="2384" y="1"/>
                  </a:moveTo>
                  <a:cubicBezTo>
                    <a:pt x="2227" y="88"/>
                    <a:pt x="2071" y="175"/>
                    <a:pt x="1914" y="262"/>
                  </a:cubicBezTo>
                  <a:cubicBezTo>
                    <a:pt x="1305" y="558"/>
                    <a:pt x="662" y="801"/>
                    <a:pt x="1" y="975"/>
                  </a:cubicBezTo>
                  <a:cubicBezTo>
                    <a:pt x="870" y="3532"/>
                    <a:pt x="1566" y="5585"/>
                    <a:pt x="1618" y="5707"/>
                  </a:cubicBezTo>
                  <a:cubicBezTo>
                    <a:pt x="1659" y="5798"/>
                    <a:pt x="1805" y="5846"/>
                    <a:pt x="2012" y="5846"/>
                  </a:cubicBezTo>
                  <a:cubicBezTo>
                    <a:pt x="2521" y="5846"/>
                    <a:pt x="3402" y="5556"/>
                    <a:pt x="4019" y="4889"/>
                  </a:cubicBezTo>
                  <a:cubicBezTo>
                    <a:pt x="4019" y="4889"/>
                    <a:pt x="3306" y="2663"/>
                    <a:pt x="2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7817134" y="2982950"/>
              <a:ext cx="54801" cy="68571"/>
            </a:xfrm>
            <a:custGeom>
              <a:rect b="b" l="l" r="r" t="t"/>
              <a:pathLst>
                <a:path extrusionOk="0" h="3202" w="2559">
                  <a:moveTo>
                    <a:pt x="2210" y="0"/>
                  </a:moveTo>
                  <a:cubicBezTo>
                    <a:pt x="1427" y="348"/>
                    <a:pt x="697" y="783"/>
                    <a:pt x="1" y="1270"/>
                  </a:cubicBezTo>
                  <a:lnTo>
                    <a:pt x="401" y="3201"/>
                  </a:lnTo>
                  <a:cubicBezTo>
                    <a:pt x="1514" y="3114"/>
                    <a:pt x="2558" y="1862"/>
                    <a:pt x="2541" y="1862"/>
                  </a:cubicBezTo>
                  <a:cubicBezTo>
                    <a:pt x="2436" y="1253"/>
                    <a:pt x="2332" y="626"/>
                    <a:pt x="2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7923310" y="2750490"/>
              <a:ext cx="93541" cy="70798"/>
            </a:xfrm>
            <a:custGeom>
              <a:rect b="b" l="l" r="r" t="t"/>
              <a:pathLst>
                <a:path extrusionOk="0" h="3306" w="4368">
                  <a:moveTo>
                    <a:pt x="1810" y="0"/>
                  </a:moveTo>
                  <a:cubicBezTo>
                    <a:pt x="1375" y="18"/>
                    <a:pt x="1" y="1061"/>
                    <a:pt x="279" y="1653"/>
                  </a:cubicBezTo>
                  <a:cubicBezTo>
                    <a:pt x="383" y="1879"/>
                    <a:pt x="1288" y="2575"/>
                    <a:pt x="2332" y="3305"/>
                  </a:cubicBezTo>
                  <a:cubicBezTo>
                    <a:pt x="2941" y="2697"/>
                    <a:pt x="3636" y="2157"/>
                    <a:pt x="4367" y="1705"/>
                  </a:cubicBezTo>
                  <a:cubicBezTo>
                    <a:pt x="3062" y="766"/>
                    <a:pt x="1984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7989632" y="2631272"/>
              <a:ext cx="126670" cy="127055"/>
            </a:xfrm>
            <a:custGeom>
              <a:rect b="b" l="l" r="r" t="t"/>
              <a:pathLst>
                <a:path extrusionOk="0" h="5933" w="5915">
                  <a:moveTo>
                    <a:pt x="1583" y="1"/>
                  </a:moveTo>
                  <a:cubicBezTo>
                    <a:pt x="1253" y="1"/>
                    <a:pt x="0" y="749"/>
                    <a:pt x="139" y="1723"/>
                  </a:cubicBezTo>
                  <a:cubicBezTo>
                    <a:pt x="209" y="2123"/>
                    <a:pt x="1792" y="3949"/>
                    <a:pt x="3671" y="5933"/>
                  </a:cubicBezTo>
                  <a:lnTo>
                    <a:pt x="3810" y="5863"/>
                  </a:lnTo>
                  <a:cubicBezTo>
                    <a:pt x="4593" y="5428"/>
                    <a:pt x="5306" y="4871"/>
                    <a:pt x="5915" y="4193"/>
                  </a:cubicBezTo>
                  <a:cubicBezTo>
                    <a:pt x="3636" y="1949"/>
                    <a:pt x="1705" y="1"/>
                    <a:pt x="1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8061522" y="2520557"/>
              <a:ext cx="129668" cy="153203"/>
            </a:xfrm>
            <a:custGeom>
              <a:rect b="b" l="l" r="r" t="t"/>
              <a:pathLst>
                <a:path extrusionOk="0" h="7154" w="6055">
                  <a:moveTo>
                    <a:pt x="1833" y="0"/>
                  </a:moveTo>
                  <a:cubicBezTo>
                    <a:pt x="1825" y="0"/>
                    <a:pt x="1817" y="1"/>
                    <a:pt x="1810" y="4"/>
                  </a:cubicBezTo>
                  <a:cubicBezTo>
                    <a:pt x="1079" y="265"/>
                    <a:pt x="470" y="1274"/>
                    <a:pt x="140" y="1622"/>
                  </a:cubicBezTo>
                  <a:cubicBezTo>
                    <a:pt x="1" y="1778"/>
                    <a:pt x="1897" y="4249"/>
                    <a:pt x="4228" y="7154"/>
                  </a:cubicBezTo>
                  <a:cubicBezTo>
                    <a:pt x="4419" y="6875"/>
                    <a:pt x="4610" y="6580"/>
                    <a:pt x="4802" y="6266"/>
                  </a:cubicBezTo>
                  <a:cubicBezTo>
                    <a:pt x="5202" y="5658"/>
                    <a:pt x="5602" y="5066"/>
                    <a:pt x="6054" y="4509"/>
                  </a:cubicBezTo>
                  <a:cubicBezTo>
                    <a:pt x="3934" y="1965"/>
                    <a:pt x="2178" y="0"/>
                    <a:pt x="1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6227927" y="1300544"/>
              <a:ext cx="1237187" cy="411318"/>
            </a:xfrm>
            <a:custGeom>
              <a:rect b="b" l="l" r="r" t="t"/>
              <a:pathLst>
                <a:path extrusionOk="0" h="19207" w="57772">
                  <a:moveTo>
                    <a:pt x="30890" y="1"/>
                  </a:moveTo>
                  <a:cubicBezTo>
                    <a:pt x="15690" y="1"/>
                    <a:pt x="2384" y="2073"/>
                    <a:pt x="2384" y="2073"/>
                  </a:cubicBezTo>
                  <a:cubicBezTo>
                    <a:pt x="2384" y="2073"/>
                    <a:pt x="1" y="18773"/>
                    <a:pt x="13308" y="19034"/>
                  </a:cubicBezTo>
                  <a:cubicBezTo>
                    <a:pt x="13457" y="19036"/>
                    <a:pt x="13604" y="19038"/>
                    <a:pt x="13749" y="19038"/>
                  </a:cubicBezTo>
                  <a:cubicBezTo>
                    <a:pt x="26381" y="19038"/>
                    <a:pt x="23121" y="8766"/>
                    <a:pt x="28032" y="8766"/>
                  </a:cubicBezTo>
                  <a:cubicBezTo>
                    <a:pt x="28092" y="8766"/>
                    <a:pt x="28154" y="8767"/>
                    <a:pt x="28217" y="8770"/>
                  </a:cubicBezTo>
                  <a:cubicBezTo>
                    <a:pt x="33286" y="9023"/>
                    <a:pt x="28082" y="19207"/>
                    <a:pt x="41388" y="19207"/>
                  </a:cubicBezTo>
                  <a:cubicBezTo>
                    <a:pt x="41825" y="19207"/>
                    <a:pt x="42282" y="19196"/>
                    <a:pt x="42759" y="19173"/>
                  </a:cubicBezTo>
                  <a:cubicBezTo>
                    <a:pt x="57772" y="18442"/>
                    <a:pt x="53684" y="2073"/>
                    <a:pt x="53684" y="2073"/>
                  </a:cubicBezTo>
                  <a:cubicBezTo>
                    <a:pt x="46563" y="519"/>
                    <a:pt x="38490" y="1"/>
                    <a:pt x="30890" y="1"/>
                  </a:cubicBezTo>
                  <a:close/>
                </a:path>
              </a:pathLst>
            </a:custGeom>
            <a:solidFill>
              <a:srgbClr val="FFFFFF">
                <a:alpha val="3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6297590" y="1304313"/>
              <a:ext cx="419113" cy="289102"/>
            </a:xfrm>
            <a:custGeom>
              <a:rect b="b" l="l" r="r" t="t"/>
              <a:pathLst>
                <a:path extrusionOk="0" h="13500" w="19571">
                  <a:moveTo>
                    <a:pt x="19571" y="1"/>
                  </a:moveTo>
                  <a:cubicBezTo>
                    <a:pt x="18301" y="53"/>
                    <a:pt x="17048" y="122"/>
                    <a:pt x="15848" y="192"/>
                  </a:cubicBezTo>
                  <a:lnTo>
                    <a:pt x="1" y="11604"/>
                  </a:lnTo>
                  <a:cubicBezTo>
                    <a:pt x="227" y="12265"/>
                    <a:pt x="505" y="12891"/>
                    <a:pt x="818" y="13500"/>
                  </a:cubicBezTo>
                  <a:lnTo>
                    <a:pt x="19571" y="1"/>
                  </a:lnTo>
                  <a:close/>
                </a:path>
              </a:pathLst>
            </a:custGeom>
            <a:solidFill>
              <a:srgbClr val="FFFFFF">
                <a:alpha val="3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6389610" y="1300587"/>
              <a:ext cx="678770" cy="407206"/>
            </a:xfrm>
            <a:custGeom>
              <a:rect b="b" l="l" r="r" t="t"/>
              <a:pathLst>
                <a:path extrusionOk="0" h="19015" w="31696">
                  <a:moveTo>
                    <a:pt x="24285" y="1"/>
                  </a:moveTo>
                  <a:lnTo>
                    <a:pt x="0" y="17483"/>
                  </a:lnTo>
                  <a:cubicBezTo>
                    <a:pt x="1462" y="18371"/>
                    <a:pt x="3288" y="18945"/>
                    <a:pt x="5602" y="19014"/>
                  </a:cubicBezTo>
                  <a:lnTo>
                    <a:pt x="18301" y="9864"/>
                  </a:lnTo>
                  <a:cubicBezTo>
                    <a:pt x="18649" y="9394"/>
                    <a:pt x="19118" y="9064"/>
                    <a:pt x="19675" y="8890"/>
                  </a:cubicBezTo>
                  <a:lnTo>
                    <a:pt x="31695" y="227"/>
                  </a:lnTo>
                  <a:cubicBezTo>
                    <a:pt x="29225" y="88"/>
                    <a:pt x="26738" y="18"/>
                    <a:pt x="24285" y="1"/>
                  </a:cubicBezTo>
                  <a:close/>
                </a:path>
              </a:pathLst>
            </a:custGeom>
            <a:solidFill>
              <a:srgbClr val="FFFFFF">
                <a:alpha val="3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6890657" y="1317719"/>
              <a:ext cx="402730" cy="288374"/>
            </a:xfrm>
            <a:custGeom>
              <a:rect b="b" l="l" r="r" t="t"/>
              <a:pathLst>
                <a:path extrusionOk="0" h="13466" w="18806">
                  <a:moveTo>
                    <a:pt x="14996" y="1"/>
                  </a:moveTo>
                  <a:lnTo>
                    <a:pt x="1" y="10804"/>
                  </a:lnTo>
                  <a:cubicBezTo>
                    <a:pt x="244" y="11639"/>
                    <a:pt x="470" y="12543"/>
                    <a:pt x="853" y="13465"/>
                  </a:cubicBezTo>
                  <a:lnTo>
                    <a:pt x="18806" y="523"/>
                  </a:lnTo>
                  <a:cubicBezTo>
                    <a:pt x="17553" y="314"/>
                    <a:pt x="16283" y="140"/>
                    <a:pt x="14996" y="1"/>
                  </a:cubicBezTo>
                  <a:close/>
                </a:path>
              </a:pathLst>
            </a:custGeom>
            <a:solidFill>
              <a:srgbClr val="FFFFFF">
                <a:alpha val="3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6920081" y="1335237"/>
              <a:ext cx="461964" cy="337543"/>
            </a:xfrm>
            <a:custGeom>
              <a:rect b="b" l="l" r="r" t="t"/>
              <a:pathLst>
                <a:path extrusionOk="0" h="15762" w="21572">
                  <a:moveTo>
                    <a:pt x="19102" y="0"/>
                  </a:moveTo>
                  <a:lnTo>
                    <a:pt x="1" y="13761"/>
                  </a:lnTo>
                  <a:cubicBezTo>
                    <a:pt x="453" y="14526"/>
                    <a:pt x="1045" y="15222"/>
                    <a:pt x="1758" y="15761"/>
                  </a:cubicBezTo>
                  <a:lnTo>
                    <a:pt x="21572" y="1497"/>
                  </a:lnTo>
                  <a:cubicBezTo>
                    <a:pt x="21450" y="835"/>
                    <a:pt x="21363" y="453"/>
                    <a:pt x="21363" y="453"/>
                  </a:cubicBezTo>
                  <a:cubicBezTo>
                    <a:pt x="20615" y="279"/>
                    <a:pt x="19867" y="140"/>
                    <a:pt x="19102" y="0"/>
                  </a:cubicBezTo>
                  <a:close/>
                </a:path>
              </a:pathLst>
            </a:custGeom>
            <a:solidFill>
              <a:srgbClr val="FFFFFF">
                <a:alpha val="3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3"/>
          <p:cNvSpPr/>
          <p:nvPr/>
        </p:nvSpPr>
        <p:spPr>
          <a:xfrm>
            <a:off x="5244309" y="276214"/>
            <a:ext cx="1235700" cy="123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0" name="Google Shape;940;p33"/>
          <p:cNvGrpSpPr/>
          <p:nvPr/>
        </p:nvGrpSpPr>
        <p:grpSpPr>
          <a:xfrm rot="5875890">
            <a:off x="6968328" y="26436"/>
            <a:ext cx="1783961" cy="1890926"/>
            <a:chOff x="3403900" y="3304800"/>
            <a:chExt cx="1556050" cy="1649350"/>
          </a:xfrm>
        </p:grpSpPr>
        <p:sp>
          <p:nvSpPr>
            <p:cNvPr id="941" name="Google Shape;941;p33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0" name="Google Shape;960;p33"/>
          <p:cNvSpPr txBox="1"/>
          <p:nvPr>
            <p:ph type="title"/>
          </p:nvPr>
        </p:nvSpPr>
        <p:spPr>
          <a:xfrm>
            <a:off x="4982322" y="1736977"/>
            <a:ext cx="3587400" cy="949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chemeClr val="lt2"/>
                </a:solidFill>
              </a:rPr>
              <a:t>HIPÓTESIS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61" name="Google Shape;961;p33"/>
          <p:cNvSpPr txBox="1"/>
          <p:nvPr>
            <p:ph idx="1" type="subTitle"/>
          </p:nvPr>
        </p:nvSpPr>
        <p:spPr>
          <a:xfrm>
            <a:off x="4855172" y="2752083"/>
            <a:ext cx="3841699" cy="14843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/>
              <a:t>Con la pregunta de investigación se plantea lo siguiente: El genoma del Elefante asiático será el más parecido al genoma del Mamut lanudo.</a:t>
            </a:r>
            <a:endParaRPr/>
          </a:p>
        </p:txBody>
      </p:sp>
      <p:grpSp>
        <p:nvGrpSpPr>
          <p:cNvPr id="962" name="Google Shape;962;p33"/>
          <p:cNvGrpSpPr/>
          <p:nvPr/>
        </p:nvGrpSpPr>
        <p:grpSpPr>
          <a:xfrm>
            <a:off x="320209" y="1080940"/>
            <a:ext cx="2694115" cy="4367729"/>
            <a:chOff x="663109" y="776140"/>
            <a:chExt cx="2694115" cy="4367729"/>
          </a:xfrm>
        </p:grpSpPr>
        <p:sp>
          <p:nvSpPr>
            <p:cNvPr id="963" name="Google Shape;963;p33"/>
            <p:cNvSpPr/>
            <p:nvPr/>
          </p:nvSpPr>
          <p:spPr>
            <a:xfrm flipH="1">
              <a:off x="3091984" y="1996976"/>
              <a:ext cx="232669" cy="196332"/>
            </a:xfrm>
            <a:custGeom>
              <a:rect b="b" l="l" r="r" t="t"/>
              <a:pathLst>
                <a:path extrusionOk="0" h="8968" w="10629">
                  <a:moveTo>
                    <a:pt x="6143" y="0"/>
                  </a:moveTo>
                  <a:cubicBezTo>
                    <a:pt x="4347" y="0"/>
                    <a:pt x="2497" y="634"/>
                    <a:pt x="1942" y="1930"/>
                  </a:cubicBezTo>
                  <a:cubicBezTo>
                    <a:pt x="1942" y="1930"/>
                    <a:pt x="0" y="8968"/>
                    <a:pt x="3774" y="8968"/>
                  </a:cubicBezTo>
                  <a:cubicBezTo>
                    <a:pt x="3913" y="8968"/>
                    <a:pt x="4061" y="8958"/>
                    <a:pt x="4216" y="8938"/>
                  </a:cubicBezTo>
                  <a:cubicBezTo>
                    <a:pt x="8578" y="8342"/>
                    <a:pt x="10628" y="4465"/>
                    <a:pt x="10032" y="1930"/>
                  </a:cubicBezTo>
                  <a:cubicBezTo>
                    <a:pt x="9731" y="653"/>
                    <a:pt x="7965" y="0"/>
                    <a:pt x="6143" y="0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3"/>
            <p:cNvSpPr/>
            <p:nvPr/>
          </p:nvSpPr>
          <p:spPr>
            <a:xfrm flipH="1">
              <a:off x="3076485" y="1764981"/>
              <a:ext cx="256025" cy="437062"/>
            </a:xfrm>
            <a:custGeom>
              <a:rect b="b" l="l" r="r" t="t"/>
              <a:pathLst>
                <a:path extrusionOk="0" h="19964" w="11696">
                  <a:moveTo>
                    <a:pt x="9720" y="1"/>
                  </a:moveTo>
                  <a:lnTo>
                    <a:pt x="400" y="18417"/>
                  </a:lnTo>
                  <a:cubicBezTo>
                    <a:pt x="1" y="19265"/>
                    <a:pt x="704" y="19963"/>
                    <a:pt x="1425" y="19963"/>
                  </a:cubicBezTo>
                  <a:cubicBezTo>
                    <a:pt x="1781" y="19963"/>
                    <a:pt x="2141" y="19793"/>
                    <a:pt x="2376" y="19386"/>
                  </a:cubicBezTo>
                  <a:lnTo>
                    <a:pt x="11696" y="1007"/>
                  </a:lnTo>
                  <a:lnTo>
                    <a:pt x="97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3"/>
            <p:cNvSpPr/>
            <p:nvPr/>
          </p:nvSpPr>
          <p:spPr>
            <a:xfrm flipH="1">
              <a:off x="2721495" y="1206744"/>
              <a:ext cx="445593" cy="604999"/>
            </a:xfrm>
            <a:custGeom>
              <a:rect b="b" l="l" r="r" t="t"/>
              <a:pathLst>
                <a:path extrusionOk="0" h="27635" w="20356">
                  <a:moveTo>
                    <a:pt x="14801" y="0"/>
                  </a:moveTo>
                  <a:lnTo>
                    <a:pt x="14502" y="597"/>
                  </a:lnTo>
                  <a:cubicBezTo>
                    <a:pt x="10998" y="932"/>
                    <a:pt x="6562" y="4921"/>
                    <a:pt x="3579" y="10811"/>
                  </a:cubicBezTo>
                  <a:cubicBezTo>
                    <a:pt x="560" y="16664"/>
                    <a:pt x="0" y="22592"/>
                    <a:pt x="1790" y="25612"/>
                  </a:cubicBezTo>
                  <a:lnTo>
                    <a:pt x="1454" y="26245"/>
                  </a:lnTo>
                  <a:lnTo>
                    <a:pt x="3579" y="27289"/>
                  </a:lnTo>
                  <a:cubicBezTo>
                    <a:pt x="4093" y="27522"/>
                    <a:pt x="4650" y="27634"/>
                    <a:pt x="5239" y="27634"/>
                  </a:cubicBezTo>
                  <a:cubicBezTo>
                    <a:pt x="8794" y="27634"/>
                    <a:pt x="13493" y="23551"/>
                    <a:pt x="16627" y="17410"/>
                  </a:cubicBezTo>
                  <a:cubicBezTo>
                    <a:pt x="20243" y="10252"/>
                    <a:pt x="20355" y="3020"/>
                    <a:pt x="16888" y="1081"/>
                  </a:cubicBezTo>
                  <a:lnTo>
                    <a:pt x="148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3"/>
            <p:cNvSpPr/>
            <p:nvPr/>
          </p:nvSpPr>
          <p:spPr>
            <a:xfrm flipH="1">
              <a:off x="2759037" y="1200133"/>
              <a:ext cx="448854" cy="592696"/>
            </a:xfrm>
            <a:custGeom>
              <a:rect b="b" l="l" r="r" t="t"/>
              <a:pathLst>
                <a:path extrusionOk="0" h="27073" w="20505">
                  <a:moveTo>
                    <a:pt x="15121" y="1"/>
                  </a:moveTo>
                  <a:cubicBezTo>
                    <a:pt x="11557" y="1"/>
                    <a:pt x="6854" y="4094"/>
                    <a:pt x="3728" y="10219"/>
                  </a:cubicBezTo>
                  <a:cubicBezTo>
                    <a:pt x="75" y="17451"/>
                    <a:pt x="0" y="24832"/>
                    <a:pt x="3579" y="26659"/>
                  </a:cubicBezTo>
                  <a:cubicBezTo>
                    <a:pt x="4133" y="26939"/>
                    <a:pt x="4740" y="27073"/>
                    <a:pt x="5384" y="27073"/>
                  </a:cubicBezTo>
                  <a:cubicBezTo>
                    <a:pt x="8947" y="27073"/>
                    <a:pt x="13651" y="22980"/>
                    <a:pt x="16776" y="16855"/>
                  </a:cubicBezTo>
                  <a:cubicBezTo>
                    <a:pt x="20467" y="9585"/>
                    <a:pt x="20504" y="2241"/>
                    <a:pt x="16925" y="414"/>
                  </a:cubicBezTo>
                  <a:cubicBezTo>
                    <a:pt x="16372" y="134"/>
                    <a:pt x="15765" y="1"/>
                    <a:pt x="15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3"/>
            <p:cNvSpPr/>
            <p:nvPr/>
          </p:nvSpPr>
          <p:spPr>
            <a:xfrm flipH="1">
              <a:off x="2795768" y="1235620"/>
              <a:ext cx="374582" cy="521720"/>
            </a:xfrm>
            <a:custGeom>
              <a:rect b="b" l="l" r="r" t="t"/>
              <a:pathLst>
                <a:path extrusionOk="0" h="23831" w="17112">
                  <a:moveTo>
                    <a:pt x="13376" y="1"/>
                  </a:moveTo>
                  <a:cubicBezTo>
                    <a:pt x="10755" y="1"/>
                    <a:pt x="6469" y="3373"/>
                    <a:pt x="3467" y="9343"/>
                  </a:cubicBezTo>
                  <a:cubicBezTo>
                    <a:pt x="0" y="16203"/>
                    <a:pt x="187" y="22391"/>
                    <a:pt x="2610" y="23584"/>
                  </a:cubicBezTo>
                  <a:cubicBezTo>
                    <a:pt x="2930" y="23749"/>
                    <a:pt x="3300" y="23831"/>
                    <a:pt x="3708" y="23831"/>
                  </a:cubicBezTo>
                  <a:cubicBezTo>
                    <a:pt x="6339" y="23831"/>
                    <a:pt x="10574" y="20458"/>
                    <a:pt x="13607" y="14488"/>
                  </a:cubicBezTo>
                  <a:cubicBezTo>
                    <a:pt x="17112" y="7628"/>
                    <a:pt x="16851" y="1440"/>
                    <a:pt x="14465" y="247"/>
                  </a:cubicBezTo>
                  <a:cubicBezTo>
                    <a:pt x="14149" y="82"/>
                    <a:pt x="13783" y="1"/>
                    <a:pt x="13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3"/>
            <p:cNvSpPr/>
            <p:nvPr/>
          </p:nvSpPr>
          <p:spPr>
            <a:xfrm flipH="1">
              <a:off x="2800650" y="1251230"/>
              <a:ext cx="334611" cy="506023"/>
            </a:xfrm>
            <a:custGeom>
              <a:rect b="b" l="l" r="r" t="t"/>
              <a:pathLst>
                <a:path extrusionOk="0" h="23114" w="15286">
                  <a:moveTo>
                    <a:pt x="13209" y="1"/>
                  </a:moveTo>
                  <a:cubicBezTo>
                    <a:pt x="10566" y="1"/>
                    <a:pt x="6322" y="3399"/>
                    <a:pt x="3281" y="9339"/>
                  </a:cubicBezTo>
                  <a:cubicBezTo>
                    <a:pt x="112" y="15564"/>
                    <a:pt x="0" y="21156"/>
                    <a:pt x="1790" y="23095"/>
                  </a:cubicBezTo>
                  <a:cubicBezTo>
                    <a:pt x="1896" y="23107"/>
                    <a:pt x="2005" y="23113"/>
                    <a:pt x="2117" y="23113"/>
                  </a:cubicBezTo>
                  <a:cubicBezTo>
                    <a:pt x="4760" y="23113"/>
                    <a:pt x="9002" y="19748"/>
                    <a:pt x="12042" y="13775"/>
                  </a:cubicBezTo>
                  <a:cubicBezTo>
                    <a:pt x="15173" y="7586"/>
                    <a:pt x="15285" y="1995"/>
                    <a:pt x="13533" y="19"/>
                  </a:cubicBezTo>
                  <a:cubicBezTo>
                    <a:pt x="13428" y="7"/>
                    <a:pt x="13320" y="1"/>
                    <a:pt x="13209" y="1"/>
                  </a:cubicBezTo>
                  <a:close/>
                </a:path>
              </a:pathLst>
            </a:custGeom>
            <a:solidFill>
              <a:srgbClr val="FFFFFF">
                <a:alpha val="3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3"/>
            <p:cNvSpPr/>
            <p:nvPr/>
          </p:nvSpPr>
          <p:spPr>
            <a:xfrm flipH="1">
              <a:off x="3085460" y="1793923"/>
              <a:ext cx="128144" cy="159246"/>
            </a:xfrm>
            <a:custGeom>
              <a:rect b="b" l="l" r="r" t="t"/>
              <a:pathLst>
                <a:path extrusionOk="0" h="7274" w="5854">
                  <a:moveTo>
                    <a:pt x="3444" y="1"/>
                  </a:moveTo>
                  <a:cubicBezTo>
                    <a:pt x="3117" y="1"/>
                    <a:pt x="2807" y="187"/>
                    <a:pt x="2647" y="505"/>
                  </a:cubicBezTo>
                  <a:lnTo>
                    <a:pt x="224" y="5277"/>
                  </a:lnTo>
                  <a:cubicBezTo>
                    <a:pt x="1" y="5687"/>
                    <a:pt x="187" y="6247"/>
                    <a:pt x="597" y="6433"/>
                  </a:cubicBezTo>
                  <a:lnTo>
                    <a:pt x="2014" y="7179"/>
                  </a:lnTo>
                  <a:cubicBezTo>
                    <a:pt x="2142" y="7243"/>
                    <a:pt x="2277" y="7273"/>
                    <a:pt x="2410" y="7273"/>
                  </a:cubicBezTo>
                  <a:cubicBezTo>
                    <a:pt x="2737" y="7273"/>
                    <a:pt x="3047" y="7087"/>
                    <a:pt x="3207" y="6768"/>
                  </a:cubicBezTo>
                  <a:lnTo>
                    <a:pt x="5630" y="1997"/>
                  </a:lnTo>
                  <a:cubicBezTo>
                    <a:pt x="5853" y="1587"/>
                    <a:pt x="5667" y="1027"/>
                    <a:pt x="5220" y="841"/>
                  </a:cubicBezTo>
                  <a:lnTo>
                    <a:pt x="3840" y="95"/>
                  </a:lnTo>
                  <a:cubicBezTo>
                    <a:pt x="3712" y="31"/>
                    <a:pt x="3577" y="1"/>
                    <a:pt x="3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3"/>
            <p:cNvSpPr/>
            <p:nvPr/>
          </p:nvSpPr>
          <p:spPr>
            <a:xfrm flipH="1">
              <a:off x="3023446" y="1776409"/>
              <a:ext cx="211370" cy="334408"/>
            </a:xfrm>
            <a:custGeom>
              <a:rect b="b" l="l" r="r" t="t"/>
              <a:pathLst>
                <a:path extrusionOk="0" h="15275" w="9656">
                  <a:moveTo>
                    <a:pt x="3094" y="1"/>
                  </a:moveTo>
                  <a:lnTo>
                    <a:pt x="3094" y="1"/>
                  </a:lnTo>
                  <a:cubicBezTo>
                    <a:pt x="1529" y="1939"/>
                    <a:pt x="4548" y="4586"/>
                    <a:pt x="4548" y="4735"/>
                  </a:cubicBezTo>
                  <a:cubicBezTo>
                    <a:pt x="4548" y="4884"/>
                    <a:pt x="3728" y="6301"/>
                    <a:pt x="1864" y="8463"/>
                  </a:cubicBezTo>
                  <a:cubicBezTo>
                    <a:pt x="0" y="10625"/>
                    <a:pt x="1491" y="13198"/>
                    <a:pt x="1491" y="13645"/>
                  </a:cubicBezTo>
                  <a:cubicBezTo>
                    <a:pt x="1491" y="13645"/>
                    <a:pt x="2776" y="15274"/>
                    <a:pt x="4536" y="15274"/>
                  </a:cubicBezTo>
                  <a:cubicBezTo>
                    <a:pt x="5020" y="15274"/>
                    <a:pt x="5539" y="15151"/>
                    <a:pt x="6077" y="14838"/>
                  </a:cubicBezTo>
                  <a:cubicBezTo>
                    <a:pt x="8575" y="13347"/>
                    <a:pt x="9656" y="4735"/>
                    <a:pt x="7941" y="4139"/>
                  </a:cubicBezTo>
                  <a:cubicBezTo>
                    <a:pt x="6226" y="3542"/>
                    <a:pt x="3095" y="1"/>
                    <a:pt x="3094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3"/>
            <p:cNvSpPr/>
            <p:nvPr/>
          </p:nvSpPr>
          <p:spPr>
            <a:xfrm flipH="1">
              <a:off x="3135238" y="1776409"/>
              <a:ext cx="99578" cy="298745"/>
            </a:xfrm>
            <a:custGeom>
              <a:rect b="b" l="l" r="r" t="t"/>
              <a:pathLst>
                <a:path extrusionOk="0" fill="none" h="13646" w="4549">
                  <a:moveTo>
                    <a:pt x="1491" y="13645"/>
                  </a:moveTo>
                  <a:cubicBezTo>
                    <a:pt x="1491" y="13198"/>
                    <a:pt x="0" y="10625"/>
                    <a:pt x="1864" y="8463"/>
                  </a:cubicBezTo>
                  <a:cubicBezTo>
                    <a:pt x="3728" y="6301"/>
                    <a:pt x="4548" y="4884"/>
                    <a:pt x="4548" y="4735"/>
                  </a:cubicBezTo>
                  <a:cubicBezTo>
                    <a:pt x="4548" y="4586"/>
                    <a:pt x="1529" y="1939"/>
                    <a:pt x="3094" y="1"/>
                  </a:cubicBezTo>
                </a:path>
              </a:pathLst>
            </a:custGeom>
            <a:solidFill>
              <a:schemeClr val="dk1"/>
            </a:solidFill>
            <a:ln cap="flat" cmpd="sng" w="12125">
              <a:solidFill>
                <a:schemeClr val="dk1"/>
              </a:solidFill>
              <a:prstDash val="solid"/>
              <a:miter lim="3727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3"/>
            <p:cNvSpPr/>
            <p:nvPr/>
          </p:nvSpPr>
          <p:spPr>
            <a:xfrm flipH="1">
              <a:off x="3127073" y="1799155"/>
              <a:ext cx="227700" cy="284143"/>
            </a:xfrm>
            <a:custGeom>
              <a:rect b="b" l="l" r="r" t="t"/>
              <a:pathLst>
                <a:path extrusionOk="0" h="12979" w="10402">
                  <a:moveTo>
                    <a:pt x="6351" y="1"/>
                  </a:moveTo>
                  <a:cubicBezTo>
                    <a:pt x="5699" y="1"/>
                    <a:pt x="5294" y="900"/>
                    <a:pt x="5294" y="900"/>
                  </a:cubicBezTo>
                  <a:cubicBezTo>
                    <a:pt x="4511" y="3249"/>
                    <a:pt x="1156" y="4703"/>
                    <a:pt x="597" y="7014"/>
                  </a:cubicBezTo>
                  <a:cubicBezTo>
                    <a:pt x="0" y="9325"/>
                    <a:pt x="1939" y="12979"/>
                    <a:pt x="4026" y="12979"/>
                  </a:cubicBezTo>
                  <a:cubicBezTo>
                    <a:pt x="6077" y="12979"/>
                    <a:pt x="4511" y="11525"/>
                    <a:pt x="5928" y="10593"/>
                  </a:cubicBezTo>
                  <a:cubicBezTo>
                    <a:pt x="7344" y="9661"/>
                    <a:pt x="5816" y="8132"/>
                    <a:pt x="7456" y="7797"/>
                  </a:cubicBezTo>
                  <a:cubicBezTo>
                    <a:pt x="9096" y="7461"/>
                    <a:pt x="8314" y="5597"/>
                    <a:pt x="9357" y="4815"/>
                  </a:cubicBezTo>
                  <a:cubicBezTo>
                    <a:pt x="10401" y="4069"/>
                    <a:pt x="7978" y="1087"/>
                    <a:pt x="6971" y="266"/>
                  </a:cubicBezTo>
                  <a:cubicBezTo>
                    <a:pt x="6747" y="75"/>
                    <a:pt x="6539" y="1"/>
                    <a:pt x="6351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3"/>
            <p:cNvSpPr/>
            <p:nvPr/>
          </p:nvSpPr>
          <p:spPr>
            <a:xfrm flipH="1">
              <a:off x="3127073" y="1786195"/>
              <a:ext cx="139571" cy="297103"/>
            </a:xfrm>
            <a:custGeom>
              <a:rect b="b" l="l" r="r" t="t"/>
              <a:pathLst>
                <a:path extrusionOk="0" fill="none" h="13571" w="6376">
                  <a:moveTo>
                    <a:pt x="1268" y="1492"/>
                  </a:moveTo>
                  <a:cubicBezTo>
                    <a:pt x="1268" y="1492"/>
                    <a:pt x="1939" y="1"/>
                    <a:pt x="2945" y="858"/>
                  </a:cubicBezTo>
                  <a:cubicBezTo>
                    <a:pt x="3952" y="1679"/>
                    <a:pt x="6375" y="4661"/>
                    <a:pt x="5331" y="5407"/>
                  </a:cubicBezTo>
                  <a:cubicBezTo>
                    <a:pt x="4288" y="6189"/>
                    <a:pt x="5070" y="8053"/>
                    <a:pt x="3430" y="8389"/>
                  </a:cubicBezTo>
                  <a:cubicBezTo>
                    <a:pt x="1790" y="8724"/>
                    <a:pt x="3318" y="10253"/>
                    <a:pt x="1902" y="11185"/>
                  </a:cubicBezTo>
                  <a:cubicBezTo>
                    <a:pt x="485" y="12117"/>
                    <a:pt x="2051" y="13571"/>
                    <a:pt x="0" y="13571"/>
                  </a:cubicBezTo>
                </a:path>
              </a:pathLst>
            </a:custGeom>
            <a:solidFill>
              <a:schemeClr val="dk1"/>
            </a:solidFill>
            <a:ln cap="flat" cmpd="sng" w="12125">
              <a:solidFill>
                <a:schemeClr val="dk1"/>
              </a:solidFill>
              <a:prstDash val="solid"/>
              <a:miter lim="3727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3"/>
            <p:cNvSpPr/>
            <p:nvPr/>
          </p:nvSpPr>
          <p:spPr>
            <a:xfrm flipH="1">
              <a:off x="3160543" y="1849048"/>
              <a:ext cx="71011" cy="70209"/>
            </a:xfrm>
            <a:custGeom>
              <a:rect b="b" l="l" r="r" t="t"/>
              <a:pathLst>
                <a:path extrusionOk="0" h="3207" w="3244">
                  <a:moveTo>
                    <a:pt x="0" y="1"/>
                  </a:moveTo>
                  <a:lnTo>
                    <a:pt x="0" y="1"/>
                  </a:lnTo>
                  <a:cubicBezTo>
                    <a:pt x="112" y="336"/>
                    <a:pt x="299" y="709"/>
                    <a:pt x="560" y="1007"/>
                  </a:cubicBezTo>
                  <a:cubicBezTo>
                    <a:pt x="783" y="1343"/>
                    <a:pt x="1007" y="1641"/>
                    <a:pt x="1305" y="1902"/>
                  </a:cubicBezTo>
                  <a:cubicBezTo>
                    <a:pt x="1864" y="2461"/>
                    <a:pt x="2498" y="2908"/>
                    <a:pt x="3244" y="3207"/>
                  </a:cubicBezTo>
                  <a:cubicBezTo>
                    <a:pt x="2983" y="2908"/>
                    <a:pt x="2722" y="2647"/>
                    <a:pt x="2424" y="2386"/>
                  </a:cubicBezTo>
                  <a:lnTo>
                    <a:pt x="1641" y="1566"/>
                  </a:lnTo>
                  <a:cubicBezTo>
                    <a:pt x="1081" y="1044"/>
                    <a:pt x="560" y="52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3"/>
            <p:cNvSpPr/>
            <p:nvPr/>
          </p:nvSpPr>
          <p:spPr>
            <a:xfrm flipH="1">
              <a:off x="3203798" y="1910260"/>
              <a:ext cx="53871" cy="64495"/>
            </a:xfrm>
            <a:custGeom>
              <a:rect b="b" l="l" r="r" t="t"/>
              <a:pathLst>
                <a:path extrusionOk="0" h="2946" w="2461">
                  <a:moveTo>
                    <a:pt x="0" y="1"/>
                  </a:moveTo>
                  <a:cubicBezTo>
                    <a:pt x="38" y="336"/>
                    <a:pt x="150" y="634"/>
                    <a:pt x="299" y="933"/>
                  </a:cubicBezTo>
                  <a:cubicBezTo>
                    <a:pt x="448" y="1268"/>
                    <a:pt x="634" y="1529"/>
                    <a:pt x="821" y="1790"/>
                  </a:cubicBezTo>
                  <a:cubicBezTo>
                    <a:pt x="1268" y="2349"/>
                    <a:pt x="1827" y="2722"/>
                    <a:pt x="2461" y="2946"/>
                  </a:cubicBezTo>
                  <a:cubicBezTo>
                    <a:pt x="2237" y="2685"/>
                    <a:pt x="2014" y="2461"/>
                    <a:pt x="1827" y="2237"/>
                  </a:cubicBezTo>
                  <a:cubicBezTo>
                    <a:pt x="1603" y="1976"/>
                    <a:pt x="1380" y="1753"/>
                    <a:pt x="1193" y="1492"/>
                  </a:cubicBezTo>
                  <a:cubicBezTo>
                    <a:pt x="783" y="1007"/>
                    <a:pt x="411" y="52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3"/>
            <p:cNvSpPr/>
            <p:nvPr/>
          </p:nvSpPr>
          <p:spPr>
            <a:xfrm flipH="1">
              <a:off x="1240374" y="4206892"/>
              <a:ext cx="1281222" cy="936977"/>
            </a:xfrm>
            <a:custGeom>
              <a:rect b="b" l="l" r="r" t="t"/>
              <a:pathLst>
                <a:path extrusionOk="0" h="42799" w="58530">
                  <a:moveTo>
                    <a:pt x="57188" y="1"/>
                  </a:moveTo>
                  <a:lnTo>
                    <a:pt x="1" y="3580"/>
                  </a:lnTo>
                  <a:lnTo>
                    <a:pt x="1343" y="42798"/>
                  </a:lnTo>
                  <a:lnTo>
                    <a:pt x="58530" y="42798"/>
                  </a:lnTo>
                  <a:lnTo>
                    <a:pt x="57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3"/>
            <p:cNvSpPr/>
            <p:nvPr/>
          </p:nvSpPr>
          <p:spPr>
            <a:xfrm flipH="1">
              <a:off x="1949523" y="4439500"/>
              <a:ext cx="8997" cy="606422"/>
            </a:xfrm>
            <a:custGeom>
              <a:rect b="b" l="l" r="r" t="t"/>
              <a:pathLst>
                <a:path extrusionOk="0" fill="none" h="27700" w="411">
                  <a:moveTo>
                    <a:pt x="1" y="1"/>
                  </a:moveTo>
                  <a:cubicBezTo>
                    <a:pt x="1" y="1"/>
                    <a:pt x="411" y="13869"/>
                    <a:pt x="411" y="27700"/>
                  </a:cubicBezTo>
                </a:path>
              </a:pathLst>
            </a:custGeom>
            <a:noFill/>
            <a:ln cap="flat" cmpd="sng" w="12125">
              <a:solidFill>
                <a:schemeClr val="accent4"/>
              </a:solidFill>
              <a:prstDash val="solid"/>
              <a:miter lim="3727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3"/>
            <p:cNvSpPr/>
            <p:nvPr/>
          </p:nvSpPr>
          <p:spPr>
            <a:xfrm flipH="1">
              <a:off x="667491" y="2198365"/>
              <a:ext cx="607163" cy="1274472"/>
            </a:xfrm>
            <a:custGeom>
              <a:rect b="b" l="l" r="r" t="t"/>
              <a:pathLst>
                <a:path extrusionOk="0" h="58215" w="27737">
                  <a:moveTo>
                    <a:pt x="2162" y="0"/>
                  </a:moveTo>
                  <a:lnTo>
                    <a:pt x="0" y="30458"/>
                  </a:lnTo>
                  <a:cubicBezTo>
                    <a:pt x="4413" y="51521"/>
                    <a:pt x="15975" y="58215"/>
                    <a:pt x="21901" y="58215"/>
                  </a:cubicBezTo>
                  <a:cubicBezTo>
                    <a:pt x="23485" y="58215"/>
                    <a:pt x="24667" y="57736"/>
                    <a:pt x="25201" y="56927"/>
                  </a:cubicBezTo>
                  <a:cubicBezTo>
                    <a:pt x="27736" y="53124"/>
                    <a:pt x="17857" y="18305"/>
                    <a:pt x="13234" y="9581"/>
                  </a:cubicBezTo>
                  <a:cubicBezTo>
                    <a:pt x="8612" y="858"/>
                    <a:pt x="2162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3"/>
            <p:cNvSpPr/>
            <p:nvPr/>
          </p:nvSpPr>
          <p:spPr>
            <a:xfrm flipH="1">
              <a:off x="2324082" y="2081085"/>
              <a:ext cx="1033142" cy="1074681"/>
            </a:xfrm>
            <a:custGeom>
              <a:rect b="b" l="l" r="r" t="t"/>
              <a:pathLst>
                <a:path extrusionOk="0" h="49089" w="47197">
                  <a:moveTo>
                    <a:pt x="13123" y="0"/>
                  </a:moveTo>
                  <a:cubicBezTo>
                    <a:pt x="13123" y="0"/>
                    <a:pt x="3505" y="4436"/>
                    <a:pt x="0" y="8351"/>
                  </a:cubicBezTo>
                  <a:cubicBezTo>
                    <a:pt x="0" y="8351"/>
                    <a:pt x="17692" y="49088"/>
                    <a:pt x="27021" y="49088"/>
                  </a:cubicBezTo>
                  <a:cubicBezTo>
                    <a:pt x="27162" y="49088"/>
                    <a:pt x="27301" y="49079"/>
                    <a:pt x="27438" y="49060"/>
                  </a:cubicBezTo>
                  <a:cubicBezTo>
                    <a:pt x="36646" y="47793"/>
                    <a:pt x="47196" y="27662"/>
                    <a:pt x="47196" y="27662"/>
                  </a:cubicBezTo>
                  <a:lnTo>
                    <a:pt x="45519" y="3840"/>
                  </a:lnTo>
                  <a:cubicBezTo>
                    <a:pt x="45519" y="3840"/>
                    <a:pt x="39069" y="4138"/>
                    <a:pt x="36684" y="8724"/>
                  </a:cubicBezTo>
                  <a:cubicBezTo>
                    <a:pt x="34298" y="13346"/>
                    <a:pt x="28631" y="24717"/>
                    <a:pt x="28631" y="24717"/>
                  </a:cubicBezTo>
                  <a:cubicBezTo>
                    <a:pt x="28631" y="24717"/>
                    <a:pt x="16366" y="4399"/>
                    <a:pt x="13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3"/>
            <p:cNvSpPr/>
            <p:nvPr/>
          </p:nvSpPr>
          <p:spPr>
            <a:xfrm flipH="1">
              <a:off x="1100825" y="2152500"/>
              <a:ext cx="1574176" cy="2380700"/>
            </a:xfrm>
            <a:custGeom>
              <a:rect b="b" l="l" r="r" t="t"/>
              <a:pathLst>
                <a:path extrusionOk="0" h="108745" w="71913">
                  <a:moveTo>
                    <a:pt x="18282" y="0"/>
                  </a:moveTo>
                  <a:cubicBezTo>
                    <a:pt x="17876" y="0"/>
                    <a:pt x="17510" y="3"/>
                    <a:pt x="17186" y="8"/>
                  </a:cubicBezTo>
                  <a:cubicBezTo>
                    <a:pt x="10140" y="82"/>
                    <a:pt x="11296" y="6606"/>
                    <a:pt x="11296" y="6606"/>
                  </a:cubicBezTo>
                  <a:cubicBezTo>
                    <a:pt x="9096" y="30055"/>
                    <a:pt x="0" y="101707"/>
                    <a:pt x="0" y="101707"/>
                  </a:cubicBezTo>
                  <a:cubicBezTo>
                    <a:pt x="13255" y="107223"/>
                    <a:pt x="28526" y="108744"/>
                    <a:pt x="41341" y="108744"/>
                  </a:cubicBezTo>
                  <a:cubicBezTo>
                    <a:pt x="57107" y="108744"/>
                    <a:pt x="69154" y="106442"/>
                    <a:pt x="69154" y="106442"/>
                  </a:cubicBezTo>
                  <a:cubicBezTo>
                    <a:pt x="64159" y="76357"/>
                    <a:pt x="69639" y="17753"/>
                    <a:pt x="69564" y="12385"/>
                  </a:cubicBezTo>
                  <a:cubicBezTo>
                    <a:pt x="69452" y="7054"/>
                    <a:pt x="71913" y="2095"/>
                    <a:pt x="61884" y="1573"/>
                  </a:cubicBezTo>
                  <a:cubicBezTo>
                    <a:pt x="52350" y="1075"/>
                    <a:pt x="26756" y="0"/>
                    <a:pt x="18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3"/>
            <p:cNvSpPr/>
            <p:nvPr/>
          </p:nvSpPr>
          <p:spPr>
            <a:xfrm flipH="1">
              <a:off x="1913601" y="3252007"/>
              <a:ext cx="70201" cy="1276486"/>
            </a:xfrm>
            <a:custGeom>
              <a:rect b="b" l="l" r="r" t="t"/>
              <a:pathLst>
                <a:path extrusionOk="0" fill="none" h="58307" w="3207">
                  <a:moveTo>
                    <a:pt x="3206" y="1"/>
                  </a:moveTo>
                  <a:cubicBezTo>
                    <a:pt x="3206" y="1"/>
                    <a:pt x="0" y="44587"/>
                    <a:pt x="1789" y="58306"/>
                  </a:cubicBezTo>
                </a:path>
              </a:pathLst>
            </a:custGeom>
            <a:noFill/>
            <a:ln cap="flat" cmpd="sng" w="12125">
              <a:solidFill>
                <a:schemeClr val="dk1"/>
              </a:solidFill>
              <a:prstDash val="solid"/>
              <a:miter lim="3727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3"/>
            <p:cNvSpPr/>
            <p:nvPr/>
          </p:nvSpPr>
          <p:spPr>
            <a:xfrm flipH="1">
              <a:off x="1531708" y="2159177"/>
              <a:ext cx="499442" cy="1092852"/>
            </a:xfrm>
            <a:custGeom>
              <a:rect b="b" l="l" r="r" t="t"/>
              <a:pathLst>
                <a:path extrusionOk="0" h="49919" w="22816">
                  <a:moveTo>
                    <a:pt x="150" y="1"/>
                  </a:moveTo>
                  <a:cubicBezTo>
                    <a:pt x="1" y="17112"/>
                    <a:pt x="5369" y="49919"/>
                    <a:pt x="5369" y="49919"/>
                  </a:cubicBezTo>
                  <a:cubicBezTo>
                    <a:pt x="16404" y="33776"/>
                    <a:pt x="21809" y="6488"/>
                    <a:pt x="22816" y="746"/>
                  </a:cubicBezTo>
                  <a:cubicBezTo>
                    <a:pt x="16031" y="486"/>
                    <a:pt x="7569" y="225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3"/>
            <p:cNvSpPr/>
            <p:nvPr/>
          </p:nvSpPr>
          <p:spPr>
            <a:xfrm flipH="1">
              <a:off x="1387256" y="2177961"/>
              <a:ext cx="520654" cy="1065092"/>
            </a:xfrm>
            <a:custGeom>
              <a:rect b="b" l="l" r="r" t="t"/>
              <a:pathLst>
                <a:path extrusionOk="0" fill="none" h="48651" w="23785">
                  <a:moveTo>
                    <a:pt x="19609" y="0"/>
                  </a:moveTo>
                  <a:lnTo>
                    <a:pt x="23785" y="13160"/>
                  </a:lnTo>
                  <a:lnTo>
                    <a:pt x="18603" y="18156"/>
                  </a:lnTo>
                  <a:lnTo>
                    <a:pt x="22032" y="24083"/>
                  </a:lnTo>
                  <a:cubicBezTo>
                    <a:pt x="22032" y="24083"/>
                    <a:pt x="13048" y="38287"/>
                    <a:pt x="0" y="48650"/>
                  </a:cubicBezTo>
                </a:path>
              </a:pathLst>
            </a:custGeom>
            <a:noFill/>
            <a:ln cap="flat" cmpd="sng" w="12125">
              <a:solidFill>
                <a:schemeClr val="dk1"/>
              </a:solidFill>
              <a:prstDash val="solid"/>
              <a:miter lim="3727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3"/>
            <p:cNvSpPr/>
            <p:nvPr/>
          </p:nvSpPr>
          <p:spPr>
            <a:xfrm flipH="1">
              <a:off x="1931573" y="2157557"/>
              <a:ext cx="309306" cy="1085496"/>
            </a:xfrm>
            <a:custGeom>
              <a:rect b="b" l="l" r="r" t="t"/>
              <a:pathLst>
                <a:path extrusionOk="0" fill="none" h="49583" w="14130">
                  <a:moveTo>
                    <a:pt x="7643" y="0"/>
                  </a:moveTo>
                  <a:lnTo>
                    <a:pt x="1679" y="8798"/>
                  </a:lnTo>
                  <a:lnTo>
                    <a:pt x="6376" y="15844"/>
                  </a:lnTo>
                  <a:lnTo>
                    <a:pt x="1" y="22033"/>
                  </a:lnTo>
                  <a:cubicBezTo>
                    <a:pt x="1" y="22033"/>
                    <a:pt x="7531" y="40971"/>
                    <a:pt x="14130" y="49582"/>
                  </a:cubicBezTo>
                </a:path>
              </a:pathLst>
            </a:custGeom>
            <a:noFill/>
            <a:ln cap="flat" cmpd="sng" w="12125">
              <a:solidFill>
                <a:schemeClr val="dk1"/>
              </a:solidFill>
              <a:prstDash val="solid"/>
              <a:miter lim="3727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3"/>
            <p:cNvSpPr/>
            <p:nvPr/>
          </p:nvSpPr>
          <p:spPr>
            <a:xfrm flipH="1">
              <a:off x="711556" y="2593371"/>
              <a:ext cx="1489330" cy="960643"/>
            </a:xfrm>
            <a:custGeom>
              <a:rect b="b" l="l" r="r" t="t"/>
              <a:pathLst>
                <a:path extrusionOk="0" h="43880" w="68037">
                  <a:moveTo>
                    <a:pt x="27774" y="1"/>
                  </a:moveTo>
                  <a:lnTo>
                    <a:pt x="1" y="39965"/>
                  </a:lnTo>
                  <a:lnTo>
                    <a:pt x="40263" y="43879"/>
                  </a:lnTo>
                  <a:lnTo>
                    <a:pt x="68036" y="3878"/>
                  </a:lnTo>
                  <a:lnTo>
                    <a:pt x="2777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3"/>
            <p:cNvSpPr/>
            <p:nvPr/>
          </p:nvSpPr>
          <p:spPr>
            <a:xfrm flipH="1">
              <a:off x="1577393" y="2532992"/>
              <a:ext cx="656131" cy="935313"/>
            </a:xfrm>
            <a:custGeom>
              <a:rect b="b" l="l" r="r" t="t"/>
              <a:pathLst>
                <a:path extrusionOk="0" h="42723" w="29974">
                  <a:moveTo>
                    <a:pt x="27811" y="0"/>
                  </a:moveTo>
                  <a:lnTo>
                    <a:pt x="0" y="39964"/>
                  </a:lnTo>
                  <a:cubicBezTo>
                    <a:pt x="0" y="39964"/>
                    <a:pt x="2051" y="40821"/>
                    <a:pt x="1492" y="42723"/>
                  </a:cubicBezTo>
                  <a:lnTo>
                    <a:pt x="29265" y="2759"/>
                  </a:lnTo>
                  <a:cubicBezTo>
                    <a:pt x="29265" y="2759"/>
                    <a:pt x="29973" y="1342"/>
                    <a:pt x="27811" y="0"/>
                  </a:cubicBezTo>
                  <a:close/>
                </a:path>
              </a:pathLst>
            </a:custGeom>
            <a:solidFill>
              <a:srgbClr val="D4C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3"/>
            <p:cNvSpPr/>
            <p:nvPr/>
          </p:nvSpPr>
          <p:spPr>
            <a:xfrm flipH="1">
              <a:off x="1577393" y="2532992"/>
              <a:ext cx="656131" cy="935313"/>
            </a:xfrm>
            <a:custGeom>
              <a:rect b="b" l="l" r="r" t="t"/>
              <a:pathLst>
                <a:path extrusionOk="0" h="42723" w="29974">
                  <a:moveTo>
                    <a:pt x="27811" y="0"/>
                  </a:moveTo>
                  <a:lnTo>
                    <a:pt x="0" y="39964"/>
                  </a:lnTo>
                  <a:cubicBezTo>
                    <a:pt x="0" y="39964"/>
                    <a:pt x="2051" y="40821"/>
                    <a:pt x="1492" y="42723"/>
                  </a:cubicBezTo>
                  <a:lnTo>
                    <a:pt x="29265" y="2759"/>
                  </a:lnTo>
                  <a:cubicBezTo>
                    <a:pt x="29265" y="2759"/>
                    <a:pt x="29973" y="1342"/>
                    <a:pt x="2781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3"/>
            <p:cNvSpPr/>
            <p:nvPr/>
          </p:nvSpPr>
          <p:spPr>
            <a:xfrm flipH="1">
              <a:off x="666681" y="2532992"/>
              <a:ext cx="958060" cy="145279"/>
            </a:xfrm>
            <a:custGeom>
              <a:rect b="b" l="l" r="r" t="t"/>
              <a:pathLst>
                <a:path extrusionOk="0" h="6636" w="43767">
                  <a:moveTo>
                    <a:pt x="0" y="0"/>
                  </a:moveTo>
                  <a:lnTo>
                    <a:pt x="1454" y="2759"/>
                  </a:lnTo>
                  <a:lnTo>
                    <a:pt x="41716" y="6636"/>
                  </a:lnTo>
                  <a:cubicBezTo>
                    <a:pt x="43766" y="4548"/>
                    <a:pt x="40262" y="3914"/>
                    <a:pt x="40262" y="39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4C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3"/>
            <p:cNvSpPr/>
            <p:nvPr/>
          </p:nvSpPr>
          <p:spPr>
            <a:xfrm flipH="1">
              <a:off x="663109" y="2531801"/>
              <a:ext cx="958060" cy="145279"/>
            </a:xfrm>
            <a:custGeom>
              <a:rect b="b" l="l" r="r" t="t"/>
              <a:pathLst>
                <a:path extrusionOk="0" h="6636" w="43767">
                  <a:moveTo>
                    <a:pt x="0" y="0"/>
                  </a:moveTo>
                  <a:lnTo>
                    <a:pt x="1454" y="2759"/>
                  </a:lnTo>
                  <a:lnTo>
                    <a:pt x="41716" y="6636"/>
                  </a:lnTo>
                  <a:cubicBezTo>
                    <a:pt x="43766" y="4548"/>
                    <a:pt x="40262" y="3914"/>
                    <a:pt x="40262" y="39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3"/>
            <p:cNvSpPr/>
            <p:nvPr/>
          </p:nvSpPr>
          <p:spPr>
            <a:xfrm flipH="1">
              <a:off x="1206094" y="2992406"/>
              <a:ext cx="768733" cy="453240"/>
            </a:xfrm>
            <a:custGeom>
              <a:rect b="b" l="l" r="r" t="t"/>
              <a:pathLst>
                <a:path extrusionOk="0" h="20703" w="35118">
                  <a:moveTo>
                    <a:pt x="2882" y="1"/>
                  </a:moveTo>
                  <a:cubicBezTo>
                    <a:pt x="2131" y="1"/>
                    <a:pt x="1433" y="182"/>
                    <a:pt x="932" y="712"/>
                  </a:cubicBezTo>
                  <a:cubicBezTo>
                    <a:pt x="0" y="1718"/>
                    <a:pt x="559" y="3993"/>
                    <a:pt x="1119" y="5036"/>
                  </a:cubicBezTo>
                  <a:cubicBezTo>
                    <a:pt x="2311" y="7199"/>
                    <a:pt x="5107" y="7832"/>
                    <a:pt x="7158" y="9212"/>
                  </a:cubicBezTo>
                  <a:cubicBezTo>
                    <a:pt x="10028" y="11225"/>
                    <a:pt x="11370" y="14916"/>
                    <a:pt x="14241" y="16966"/>
                  </a:cubicBezTo>
                  <a:cubicBezTo>
                    <a:pt x="15471" y="17786"/>
                    <a:pt x="16888" y="18420"/>
                    <a:pt x="18342" y="18755"/>
                  </a:cubicBezTo>
                  <a:cubicBezTo>
                    <a:pt x="22480" y="19948"/>
                    <a:pt x="26804" y="20321"/>
                    <a:pt x="31129" y="20657"/>
                  </a:cubicBezTo>
                  <a:cubicBezTo>
                    <a:pt x="31451" y="20680"/>
                    <a:pt x="31787" y="20703"/>
                    <a:pt x="32121" y="20703"/>
                  </a:cubicBezTo>
                  <a:cubicBezTo>
                    <a:pt x="32870" y="20703"/>
                    <a:pt x="33607" y="20587"/>
                    <a:pt x="34148" y="20097"/>
                  </a:cubicBezTo>
                  <a:cubicBezTo>
                    <a:pt x="35118" y="19277"/>
                    <a:pt x="35080" y="17786"/>
                    <a:pt x="34745" y="16556"/>
                  </a:cubicBezTo>
                  <a:cubicBezTo>
                    <a:pt x="33552" y="12306"/>
                    <a:pt x="29936" y="9212"/>
                    <a:pt x="26133" y="6975"/>
                  </a:cubicBezTo>
                  <a:cubicBezTo>
                    <a:pt x="22554" y="4887"/>
                    <a:pt x="18677" y="3359"/>
                    <a:pt x="14651" y="2427"/>
                  </a:cubicBezTo>
                  <a:cubicBezTo>
                    <a:pt x="11855" y="1793"/>
                    <a:pt x="8947" y="1457"/>
                    <a:pt x="6189" y="675"/>
                  </a:cubicBezTo>
                  <a:cubicBezTo>
                    <a:pt x="5309" y="426"/>
                    <a:pt x="4033" y="1"/>
                    <a:pt x="2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3"/>
            <p:cNvSpPr/>
            <p:nvPr/>
          </p:nvSpPr>
          <p:spPr>
            <a:xfrm flipH="1">
              <a:off x="1490905" y="2785171"/>
              <a:ext cx="519844" cy="403588"/>
            </a:xfrm>
            <a:custGeom>
              <a:rect b="b" l="l" r="r" t="t"/>
              <a:pathLst>
                <a:path extrusionOk="0" h="18435" w="23748">
                  <a:moveTo>
                    <a:pt x="15509" y="1"/>
                  </a:moveTo>
                  <a:cubicBezTo>
                    <a:pt x="15509" y="1"/>
                    <a:pt x="14316" y="2163"/>
                    <a:pt x="16590" y="4437"/>
                  </a:cubicBezTo>
                  <a:cubicBezTo>
                    <a:pt x="18864" y="6711"/>
                    <a:pt x="17634" y="7084"/>
                    <a:pt x="17634" y="7084"/>
                  </a:cubicBezTo>
                  <a:cubicBezTo>
                    <a:pt x="17634" y="7084"/>
                    <a:pt x="12042" y="6264"/>
                    <a:pt x="8575" y="4996"/>
                  </a:cubicBezTo>
                  <a:cubicBezTo>
                    <a:pt x="7096" y="4465"/>
                    <a:pt x="5776" y="4233"/>
                    <a:pt x="4762" y="4233"/>
                  </a:cubicBezTo>
                  <a:cubicBezTo>
                    <a:pt x="3426" y="4233"/>
                    <a:pt x="2621" y="4637"/>
                    <a:pt x="2685" y="5294"/>
                  </a:cubicBezTo>
                  <a:cubicBezTo>
                    <a:pt x="2685" y="5294"/>
                    <a:pt x="1" y="5443"/>
                    <a:pt x="1306" y="7717"/>
                  </a:cubicBezTo>
                  <a:cubicBezTo>
                    <a:pt x="1306" y="7717"/>
                    <a:pt x="224" y="9358"/>
                    <a:pt x="2126" y="10588"/>
                  </a:cubicBezTo>
                  <a:cubicBezTo>
                    <a:pt x="2126" y="10588"/>
                    <a:pt x="1194" y="12154"/>
                    <a:pt x="3841" y="13757"/>
                  </a:cubicBezTo>
                  <a:cubicBezTo>
                    <a:pt x="6068" y="15106"/>
                    <a:pt x="10459" y="18434"/>
                    <a:pt x="16993" y="18434"/>
                  </a:cubicBezTo>
                  <a:cubicBezTo>
                    <a:pt x="18224" y="18434"/>
                    <a:pt x="19531" y="18316"/>
                    <a:pt x="20915" y="18044"/>
                  </a:cubicBezTo>
                  <a:lnTo>
                    <a:pt x="23748" y="7717"/>
                  </a:lnTo>
                  <a:cubicBezTo>
                    <a:pt x="23748" y="7717"/>
                    <a:pt x="21660" y="4064"/>
                    <a:pt x="19759" y="3281"/>
                  </a:cubicBezTo>
                  <a:cubicBezTo>
                    <a:pt x="17858" y="2498"/>
                    <a:pt x="15509" y="1"/>
                    <a:pt x="15509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3"/>
            <p:cNvSpPr/>
            <p:nvPr/>
          </p:nvSpPr>
          <p:spPr>
            <a:xfrm flipH="1">
              <a:off x="1729178" y="2901070"/>
              <a:ext cx="222818" cy="66947"/>
            </a:xfrm>
            <a:custGeom>
              <a:rect b="b" l="l" r="r" t="t"/>
              <a:pathLst>
                <a:path extrusionOk="0" fill="none" h="3058" w="10179">
                  <a:moveTo>
                    <a:pt x="1" y="0"/>
                  </a:moveTo>
                  <a:cubicBezTo>
                    <a:pt x="3282" y="1342"/>
                    <a:pt x="6711" y="2386"/>
                    <a:pt x="10178" y="3057"/>
                  </a:cubicBezTo>
                </a:path>
              </a:pathLst>
            </a:custGeom>
            <a:noFill/>
            <a:ln cap="flat" cmpd="sng" w="12125">
              <a:solidFill>
                <a:srgbClr val="FFADBF"/>
              </a:solidFill>
              <a:prstDash val="solid"/>
              <a:miter lim="3727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3"/>
            <p:cNvSpPr/>
            <p:nvPr/>
          </p:nvSpPr>
          <p:spPr>
            <a:xfrm flipH="1">
              <a:off x="1779788" y="2954116"/>
              <a:ext cx="202395" cy="65305"/>
            </a:xfrm>
            <a:custGeom>
              <a:rect b="b" l="l" r="r" t="t"/>
              <a:pathLst>
                <a:path extrusionOk="0" fill="none" h="2983" w="9246">
                  <a:moveTo>
                    <a:pt x="1" y="0"/>
                  </a:moveTo>
                  <a:cubicBezTo>
                    <a:pt x="1" y="0"/>
                    <a:pt x="2685" y="1939"/>
                    <a:pt x="9246" y="2983"/>
                  </a:cubicBezTo>
                </a:path>
              </a:pathLst>
            </a:custGeom>
            <a:noFill/>
            <a:ln cap="flat" cmpd="sng" w="12125">
              <a:solidFill>
                <a:srgbClr val="FFADBF"/>
              </a:solidFill>
              <a:prstDash val="solid"/>
              <a:miter lim="3727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3"/>
            <p:cNvSpPr/>
            <p:nvPr/>
          </p:nvSpPr>
          <p:spPr>
            <a:xfrm flipH="1">
              <a:off x="1823852" y="3016137"/>
              <a:ext cx="140381" cy="53899"/>
            </a:xfrm>
            <a:custGeom>
              <a:rect b="b" l="l" r="r" t="t"/>
              <a:pathLst>
                <a:path extrusionOk="0" fill="none" h="2462" w="6413">
                  <a:moveTo>
                    <a:pt x="1" y="1"/>
                  </a:moveTo>
                  <a:cubicBezTo>
                    <a:pt x="1" y="1"/>
                    <a:pt x="2349" y="1790"/>
                    <a:pt x="6413" y="2461"/>
                  </a:cubicBezTo>
                </a:path>
              </a:pathLst>
            </a:custGeom>
            <a:noFill/>
            <a:ln cap="flat" cmpd="sng" w="12125">
              <a:solidFill>
                <a:srgbClr val="FFADBF"/>
              </a:solidFill>
              <a:prstDash val="solid"/>
              <a:miter lim="3727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3"/>
            <p:cNvSpPr/>
            <p:nvPr/>
          </p:nvSpPr>
          <p:spPr>
            <a:xfrm flipH="1">
              <a:off x="704222" y="2918978"/>
              <a:ext cx="926713" cy="637488"/>
            </a:xfrm>
            <a:custGeom>
              <a:rect b="b" l="l" r="r" t="t"/>
              <a:pathLst>
                <a:path extrusionOk="0" h="29119" w="42335">
                  <a:moveTo>
                    <a:pt x="5942" y="1"/>
                  </a:moveTo>
                  <a:cubicBezTo>
                    <a:pt x="5504" y="1"/>
                    <a:pt x="0" y="11228"/>
                    <a:pt x="2333" y="17636"/>
                  </a:cubicBezTo>
                  <a:cubicBezTo>
                    <a:pt x="2333" y="17636"/>
                    <a:pt x="25537" y="29119"/>
                    <a:pt x="33670" y="29119"/>
                  </a:cubicBezTo>
                  <a:cubicBezTo>
                    <a:pt x="34044" y="29119"/>
                    <a:pt x="34386" y="29094"/>
                    <a:pt x="34692" y="29043"/>
                  </a:cubicBezTo>
                  <a:cubicBezTo>
                    <a:pt x="41664" y="27850"/>
                    <a:pt x="42335" y="24719"/>
                    <a:pt x="41850" y="20581"/>
                  </a:cubicBezTo>
                  <a:cubicBezTo>
                    <a:pt x="41365" y="16480"/>
                    <a:pt x="28019" y="7458"/>
                    <a:pt x="5950" y="2"/>
                  </a:cubicBezTo>
                  <a:cubicBezTo>
                    <a:pt x="5947" y="1"/>
                    <a:pt x="5945" y="1"/>
                    <a:pt x="59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3"/>
            <p:cNvSpPr/>
            <p:nvPr/>
          </p:nvSpPr>
          <p:spPr>
            <a:xfrm flipH="1">
              <a:off x="1980519" y="1053715"/>
              <a:ext cx="431715" cy="336334"/>
            </a:xfrm>
            <a:custGeom>
              <a:rect b="b" l="l" r="r" t="t"/>
              <a:pathLst>
                <a:path extrusionOk="0" h="15363" w="19722">
                  <a:moveTo>
                    <a:pt x="15977" y="0"/>
                  </a:moveTo>
                  <a:cubicBezTo>
                    <a:pt x="15181" y="0"/>
                    <a:pt x="14577" y="802"/>
                    <a:pt x="14577" y="802"/>
                  </a:cubicBezTo>
                  <a:cubicBezTo>
                    <a:pt x="14577" y="802"/>
                    <a:pt x="0" y="1249"/>
                    <a:pt x="3020" y="4493"/>
                  </a:cubicBezTo>
                  <a:cubicBezTo>
                    <a:pt x="6040" y="7736"/>
                    <a:pt x="10662" y="8370"/>
                    <a:pt x="10662" y="8370"/>
                  </a:cubicBezTo>
                  <a:cubicBezTo>
                    <a:pt x="10662" y="8370"/>
                    <a:pt x="1081" y="13887"/>
                    <a:pt x="4921" y="15005"/>
                  </a:cubicBezTo>
                  <a:cubicBezTo>
                    <a:pt x="5807" y="15264"/>
                    <a:pt x="6892" y="15363"/>
                    <a:pt x="8036" y="15363"/>
                  </a:cubicBezTo>
                  <a:cubicBezTo>
                    <a:pt x="11851" y="15363"/>
                    <a:pt x="16329" y="14260"/>
                    <a:pt x="16329" y="14260"/>
                  </a:cubicBezTo>
                  <a:cubicBezTo>
                    <a:pt x="16329" y="14260"/>
                    <a:pt x="19721" y="7251"/>
                    <a:pt x="18155" y="2666"/>
                  </a:cubicBezTo>
                  <a:cubicBezTo>
                    <a:pt x="17457" y="569"/>
                    <a:pt x="16649" y="0"/>
                    <a:pt x="1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3"/>
            <p:cNvSpPr/>
            <p:nvPr/>
          </p:nvSpPr>
          <p:spPr>
            <a:xfrm flipH="1">
              <a:off x="1619837" y="1728267"/>
              <a:ext cx="363965" cy="653929"/>
            </a:xfrm>
            <a:custGeom>
              <a:rect b="b" l="l" r="r" t="t"/>
              <a:pathLst>
                <a:path extrusionOk="0" h="29870" w="16627">
                  <a:moveTo>
                    <a:pt x="16627" y="0"/>
                  </a:moveTo>
                  <a:lnTo>
                    <a:pt x="1566" y="4213"/>
                  </a:lnTo>
                  <a:lnTo>
                    <a:pt x="37" y="20094"/>
                  </a:lnTo>
                  <a:cubicBezTo>
                    <a:pt x="0" y="28631"/>
                    <a:pt x="5667" y="29861"/>
                    <a:pt x="5667" y="29861"/>
                  </a:cubicBezTo>
                  <a:cubicBezTo>
                    <a:pt x="5840" y="29867"/>
                    <a:pt x="6010" y="29869"/>
                    <a:pt x="6177" y="29869"/>
                  </a:cubicBezTo>
                  <a:cubicBezTo>
                    <a:pt x="15190" y="29869"/>
                    <a:pt x="16627" y="22144"/>
                    <a:pt x="16627" y="22144"/>
                  </a:cubicBezTo>
                  <a:cubicBezTo>
                    <a:pt x="15508" y="16552"/>
                    <a:pt x="16627" y="0"/>
                    <a:pt x="16627" y="0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3"/>
            <p:cNvSpPr/>
            <p:nvPr/>
          </p:nvSpPr>
          <p:spPr>
            <a:xfrm flipH="1">
              <a:off x="1620647" y="1728267"/>
              <a:ext cx="356632" cy="374624"/>
            </a:xfrm>
            <a:custGeom>
              <a:rect b="b" l="l" r="r" t="t"/>
              <a:pathLst>
                <a:path extrusionOk="0" h="17112" w="16292">
                  <a:moveTo>
                    <a:pt x="16292" y="0"/>
                  </a:moveTo>
                  <a:lnTo>
                    <a:pt x="1231" y="4175"/>
                  </a:lnTo>
                  <a:lnTo>
                    <a:pt x="0" y="17112"/>
                  </a:lnTo>
                  <a:cubicBezTo>
                    <a:pt x="3393" y="16329"/>
                    <a:pt x="11035" y="13794"/>
                    <a:pt x="15956" y="6860"/>
                  </a:cubicBezTo>
                  <a:cubicBezTo>
                    <a:pt x="16105" y="2983"/>
                    <a:pt x="16292" y="0"/>
                    <a:pt x="16292" y="0"/>
                  </a:cubicBezTo>
                  <a:close/>
                </a:path>
              </a:pathLst>
            </a:custGeom>
            <a:solidFill>
              <a:srgbClr val="DB95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3"/>
            <p:cNvSpPr/>
            <p:nvPr/>
          </p:nvSpPr>
          <p:spPr>
            <a:xfrm flipH="1">
              <a:off x="1523105" y="1112256"/>
              <a:ext cx="630454" cy="849451"/>
            </a:xfrm>
            <a:custGeom>
              <a:rect b="b" l="l" r="r" t="t"/>
              <a:pathLst>
                <a:path extrusionOk="0" h="38801" w="28801">
                  <a:moveTo>
                    <a:pt x="14760" y="1"/>
                  </a:moveTo>
                  <a:cubicBezTo>
                    <a:pt x="12971" y="1"/>
                    <a:pt x="10975" y="415"/>
                    <a:pt x="8762" y="1334"/>
                  </a:cubicBezTo>
                  <a:cubicBezTo>
                    <a:pt x="8762" y="1334"/>
                    <a:pt x="1007" y="6329"/>
                    <a:pt x="1306" y="13972"/>
                  </a:cubicBezTo>
                  <a:cubicBezTo>
                    <a:pt x="1604" y="21651"/>
                    <a:pt x="1" y="34588"/>
                    <a:pt x="8762" y="38800"/>
                  </a:cubicBezTo>
                  <a:cubicBezTo>
                    <a:pt x="8762" y="38800"/>
                    <a:pt x="23152" y="37048"/>
                    <a:pt x="26208" y="25305"/>
                  </a:cubicBezTo>
                  <a:cubicBezTo>
                    <a:pt x="28800" y="15193"/>
                    <a:pt x="25597" y="1"/>
                    <a:pt x="14760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3"/>
            <p:cNvSpPr/>
            <p:nvPr/>
          </p:nvSpPr>
          <p:spPr>
            <a:xfrm flipH="1">
              <a:off x="1275727" y="776140"/>
              <a:ext cx="1058885" cy="1058415"/>
            </a:xfrm>
            <a:custGeom>
              <a:rect b="b" l="l" r="r" t="t"/>
              <a:pathLst>
                <a:path extrusionOk="0" h="48346" w="48373">
                  <a:moveTo>
                    <a:pt x="14670" y="1"/>
                  </a:moveTo>
                  <a:cubicBezTo>
                    <a:pt x="12531" y="1"/>
                    <a:pt x="12037" y="1518"/>
                    <a:pt x="15355" y="6062"/>
                  </a:cubicBezTo>
                  <a:cubicBezTo>
                    <a:pt x="15355" y="6062"/>
                    <a:pt x="12964" y="5739"/>
                    <a:pt x="10399" y="5739"/>
                  </a:cubicBezTo>
                  <a:cubicBezTo>
                    <a:pt x="5514" y="5739"/>
                    <a:pt x="1" y="6909"/>
                    <a:pt x="9167" y="13705"/>
                  </a:cubicBezTo>
                  <a:lnTo>
                    <a:pt x="12783" y="17768"/>
                  </a:lnTo>
                  <a:cubicBezTo>
                    <a:pt x="12783" y="17768"/>
                    <a:pt x="14759" y="26641"/>
                    <a:pt x="22848" y="26939"/>
                  </a:cubicBezTo>
                  <a:cubicBezTo>
                    <a:pt x="22848" y="26939"/>
                    <a:pt x="23929" y="26342"/>
                    <a:pt x="22438" y="22838"/>
                  </a:cubicBezTo>
                  <a:lnTo>
                    <a:pt x="22438" y="22838"/>
                  </a:lnTo>
                  <a:cubicBezTo>
                    <a:pt x="22439" y="22840"/>
                    <a:pt x="25347" y="29213"/>
                    <a:pt x="32429" y="30182"/>
                  </a:cubicBezTo>
                  <a:cubicBezTo>
                    <a:pt x="32429" y="30182"/>
                    <a:pt x="25719" y="39428"/>
                    <a:pt x="30341" y="42522"/>
                  </a:cubicBezTo>
                  <a:cubicBezTo>
                    <a:pt x="30341" y="42522"/>
                    <a:pt x="31716" y="48346"/>
                    <a:pt x="33882" y="48346"/>
                  </a:cubicBezTo>
                  <a:cubicBezTo>
                    <a:pt x="34028" y="48346"/>
                    <a:pt x="34177" y="48319"/>
                    <a:pt x="34330" y="48263"/>
                  </a:cubicBezTo>
                  <a:cubicBezTo>
                    <a:pt x="36753" y="47368"/>
                    <a:pt x="35337" y="45020"/>
                    <a:pt x="35337" y="45020"/>
                  </a:cubicBezTo>
                  <a:lnTo>
                    <a:pt x="35337" y="45020"/>
                  </a:lnTo>
                  <a:cubicBezTo>
                    <a:pt x="35337" y="45020"/>
                    <a:pt x="36714" y="46721"/>
                    <a:pt x="38058" y="46721"/>
                  </a:cubicBezTo>
                  <a:cubicBezTo>
                    <a:pt x="39369" y="46721"/>
                    <a:pt x="40649" y="45105"/>
                    <a:pt x="40593" y="38719"/>
                  </a:cubicBezTo>
                  <a:lnTo>
                    <a:pt x="40593" y="38719"/>
                  </a:lnTo>
                  <a:cubicBezTo>
                    <a:pt x="40594" y="38719"/>
                    <a:pt x="42488" y="39859"/>
                    <a:pt x="44063" y="39859"/>
                  </a:cubicBezTo>
                  <a:cubicBezTo>
                    <a:pt x="46322" y="39859"/>
                    <a:pt x="47924" y="37517"/>
                    <a:pt x="42346" y="26119"/>
                  </a:cubicBezTo>
                  <a:lnTo>
                    <a:pt x="42346" y="26119"/>
                  </a:lnTo>
                  <a:cubicBezTo>
                    <a:pt x="42346" y="26119"/>
                    <a:pt x="44261" y="26866"/>
                    <a:pt x="45659" y="26866"/>
                  </a:cubicBezTo>
                  <a:cubicBezTo>
                    <a:pt x="47430" y="26866"/>
                    <a:pt x="48372" y="25666"/>
                    <a:pt x="43538" y="20228"/>
                  </a:cubicBezTo>
                  <a:cubicBezTo>
                    <a:pt x="43538" y="20228"/>
                    <a:pt x="45514" y="15569"/>
                    <a:pt x="43688" y="15345"/>
                  </a:cubicBezTo>
                  <a:cubicBezTo>
                    <a:pt x="43568" y="15328"/>
                    <a:pt x="43455" y="15320"/>
                    <a:pt x="43349" y="15320"/>
                  </a:cubicBezTo>
                  <a:cubicBezTo>
                    <a:pt x="41805" y="15320"/>
                    <a:pt x="41674" y="16985"/>
                    <a:pt x="41674" y="16985"/>
                  </a:cubicBezTo>
                  <a:cubicBezTo>
                    <a:pt x="41674" y="16985"/>
                    <a:pt x="35228" y="2165"/>
                    <a:pt x="31837" y="2165"/>
                  </a:cubicBezTo>
                  <a:cubicBezTo>
                    <a:pt x="30906" y="2165"/>
                    <a:pt x="30205" y="3284"/>
                    <a:pt x="29931" y="6137"/>
                  </a:cubicBezTo>
                  <a:cubicBezTo>
                    <a:pt x="29931" y="6137"/>
                    <a:pt x="18973" y="1"/>
                    <a:pt x="14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3"/>
            <p:cNvSpPr/>
            <p:nvPr/>
          </p:nvSpPr>
          <p:spPr>
            <a:xfrm flipH="1">
              <a:off x="1601056" y="1523397"/>
              <a:ext cx="182015" cy="48995"/>
            </a:xfrm>
            <a:custGeom>
              <a:rect b="b" l="l" r="r" t="t"/>
              <a:pathLst>
                <a:path extrusionOk="0" fill="none" h="2238" w="8315">
                  <a:moveTo>
                    <a:pt x="1" y="1"/>
                  </a:moveTo>
                  <a:lnTo>
                    <a:pt x="8314" y="2238"/>
                  </a:lnTo>
                </a:path>
              </a:pathLst>
            </a:custGeom>
            <a:solidFill>
              <a:schemeClr val="lt2"/>
            </a:solidFill>
            <a:ln cap="flat" cmpd="sng" w="12125">
              <a:solidFill>
                <a:schemeClr val="lt2"/>
              </a:solidFill>
              <a:prstDash val="solid"/>
              <a:miter lim="3727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3"/>
            <p:cNvSpPr/>
            <p:nvPr/>
          </p:nvSpPr>
          <p:spPr>
            <a:xfrm flipH="1">
              <a:off x="1474816" y="1499819"/>
              <a:ext cx="200534" cy="234140"/>
            </a:xfrm>
            <a:custGeom>
              <a:rect b="b" l="l" r="r" t="t"/>
              <a:pathLst>
                <a:path extrusionOk="0" h="10695" w="9161">
                  <a:moveTo>
                    <a:pt x="7298" y="1"/>
                  </a:moveTo>
                  <a:cubicBezTo>
                    <a:pt x="5669" y="1"/>
                    <a:pt x="3176" y="2074"/>
                    <a:pt x="2312" y="3091"/>
                  </a:cubicBezTo>
                  <a:cubicBezTo>
                    <a:pt x="1045" y="4545"/>
                    <a:pt x="1" y="10435"/>
                    <a:pt x="1" y="10435"/>
                  </a:cubicBezTo>
                  <a:cubicBezTo>
                    <a:pt x="541" y="10613"/>
                    <a:pt x="1073" y="10695"/>
                    <a:pt x="1590" y="10695"/>
                  </a:cubicBezTo>
                  <a:cubicBezTo>
                    <a:pt x="5853" y="10695"/>
                    <a:pt x="9160" y="5132"/>
                    <a:pt x="8762" y="1674"/>
                  </a:cubicBezTo>
                  <a:cubicBezTo>
                    <a:pt x="8631" y="452"/>
                    <a:pt x="8059" y="1"/>
                    <a:pt x="7298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3"/>
            <p:cNvSpPr/>
            <p:nvPr/>
          </p:nvSpPr>
          <p:spPr>
            <a:xfrm flipH="1">
              <a:off x="1830310" y="1840882"/>
              <a:ext cx="224504" cy="214306"/>
            </a:xfrm>
            <a:custGeom>
              <a:rect b="b" l="l" r="r" t="t"/>
              <a:pathLst>
                <a:path extrusionOk="0" h="9789" w="10256">
                  <a:moveTo>
                    <a:pt x="1827" y="1"/>
                  </a:moveTo>
                  <a:cubicBezTo>
                    <a:pt x="1827" y="1"/>
                    <a:pt x="1" y="3878"/>
                    <a:pt x="1455" y="6935"/>
                  </a:cubicBezTo>
                  <a:cubicBezTo>
                    <a:pt x="1898" y="7843"/>
                    <a:pt x="2242" y="8162"/>
                    <a:pt x="2507" y="8162"/>
                  </a:cubicBezTo>
                  <a:cubicBezTo>
                    <a:pt x="3134" y="8162"/>
                    <a:pt x="3319" y="6376"/>
                    <a:pt x="3319" y="6376"/>
                  </a:cubicBezTo>
                  <a:cubicBezTo>
                    <a:pt x="3319" y="6376"/>
                    <a:pt x="3580" y="9470"/>
                    <a:pt x="5108" y="9768"/>
                  </a:cubicBezTo>
                  <a:cubicBezTo>
                    <a:pt x="5181" y="9782"/>
                    <a:pt x="5250" y="9789"/>
                    <a:pt x="5316" y="9789"/>
                  </a:cubicBezTo>
                  <a:cubicBezTo>
                    <a:pt x="6664" y="9789"/>
                    <a:pt x="6562" y="7010"/>
                    <a:pt x="6562" y="7009"/>
                  </a:cubicBezTo>
                  <a:lnTo>
                    <a:pt x="6562" y="7009"/>
                  </a:lnTo>
                  <a:cubicBezTo>
                    <a:pt x="6562" y="7009"/>
                    <a:pt x="7858" y="8107"/>
                    <a:pt x="8798" y="8107"/>
                  </a:cubicBezTo>
                  <a:cubicBezTo>
                    <a:pt x="9684" y="8107"/>
                    <a:pt x="10255" y="7134"/>
                    <a:pt x="9134" y="3356"/>
                  </a:cubicBezTo>
                  <a:lnTo>
                    <a:pt x="9134" y="3356"/>
                  </a:lnTo>
                  <a:cubicBezTo>
                    <a:pt x="9134" y="3356"/>
                    <a:pt x="6937" y="4634"/>
                    <a:pt x="5168" y="4634"/>
                  </a:cubicBezTo>
                  <a:cubicBezTo>
                    <a:pt x="4656" y="4634"/>
                    <a:pt x="4180" y="4527"/>
                    <a:pt x="3803" y="4251"/>
                  </a:cubicBezTo>
                  <a:cubicBezTo>
                    <a:pt x="2088" y="2983"/>
                    <a:pt x="1827" y="1"/>
                    <a:pt x="1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3"/>
            <p:cNvSpPr/>
            <p:nvPr/>
          </p:nvSpPr>
          <p:spPr>
            <a:xfrm flipH="1">
              <a:off x="2428541" y="2447283"/>
              <a:ext cx="63678" cy="453810"/>
            </a:xfrm>
            <a:custGeom>
              <a:rect b="b" l="l" r="r" t="t"/>
              <a:pathLst>
                <a:path extrusionOk="0" fill="none" h="20729" w="2909">
                  <a:moveTo>
                    <a:pt x="2909" y="1"/>
                  </a:moveTo>
                  <a:cubicBezTo>
                    <a:pt x="2909" y="1"/>
                    <a:pt x="1" y="13682"/>
                    <a:pt x="224" y="20728"/>
                  </a:cubicBezTo>
                </a:path>
              </a:pathLst>
            </a:custGeom>
            <a:noFill/>
            <a:ln cap="flat" cmpd="sng" w="12125">
              <a:solidFill>
                <a:schemeClr val="dk1"/>
              </a:solidFill>
              <a:prstDash val="solid"/>
              <a:miter lim="3727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3"/>
            <p:cNvSpPr/>
            <p:nvPr/>
          </p:nvSpPr>
          <p:spPr>
            <a:xfrm flipH="1">
              <a:off x="773592" y="3121418"/>
              <a:ext cx="245650" cy="190180"/>
            </a:xfrm>
            <a:custGeom>
              <a:rect b="b" l="l" r="r" t="t"/>
              <a:pathLst>
                <a:path extrusionOk="0" fill="none" h="8687" w="11222">
                  <a:moveTo>
                    <a:pt x="1" y="1"/>
                  </a:moveTo>
                  <a:cubicBezTo>
                    <a:pt x="1" y="1"/>
                    <a:pt x="8463" y="3170"/>
                    <a:pt x="11222" y="8687"/>
                  </a:cubicBezTo>
                </a:path>
              </a:pathLst>
            </a:custGeom>
            <a:noFill/>
            <a:ln cap="flat" cmpd="sng" w="12125">
              <a:solidFill>
                <a:schemeClr val="dk1"/>
              </a:solidFill>
              <a:prstDash val="solid"/>
              <a:miter lim="3727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3"/>
            <p:cNvSpPr/>
            <p:nvPr/>
          </p:nvSpPr>
          <p:spPr>
            <a:xfrm flipH="1">
              <a:off x="818466" y="3112442"/>
              <a:ext cx="191800" cy="81637"/>
            </a:xfrm>
            <a:custGeom>
              <a:rect b="b" l="l" r="r" t="t"/>
              <a:pathLst>
                <a:path extrusionOk="0" fill="none" h="3729" w="8762">
                  <a:moveTo>
                    <a:pt x="8761" y="3729"/>
                  </a:moveTo>
                  <a:cubicBezTo>
                    <a:pt x="8761" y="3729"/>
                    <a:pt x="3058" y="1"/>
                    <a:pt x="1" y="485"/>
                  </a:cubicBezTo>
                </a:path>
              </a:pathLst>
            </a:custGeom>
            <a:noFill/>
            <a:ln cap="flat" cmpd="sng" w="12125">
              <a:solidFill>
                <a:schemeClr val="dk1"/>
              </a:solidFill>
              <a:prstDash val="solid"/>
              <a:miter lim="3727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3"/>
            <p:cNvSpPr/>
            <p:nvPr/>
          </p:nvSpPr>
          <p:spPr>
            <a:xfrm flipH="1">
              <a:off x="2646435" y="2616227"/>
              <a:ext cx="84058" cy="284865"/>
            </a:xfrm>
            <a:custGeom>
              <a:rect b="b" l="l" r="r" t="t"/>
              <a:pathLst>
                <a:path extrusionOk="0" fill="none" h="13012" w="3840">
                  <a:moveTo>
                    <a:pt x="0" y="1"/>
                  </a:moveTo>
                  <a:cubicBezTo>
                    <a:pt x="2610" y="3803"/>
                    <a:pt x="3840" y="8389"/>
                    <a:pt x="3504" y="13011"/>
                  </a:cubicBezTo>
                </a:path>
              </a:pathLst>
            </a:custGeom>
            <a:noFill/>
            <a:ln cap="flat" cmpd="sng" w="12125">
              <a:solidFill>
                <a:schemeClr val="dk1"/>
              </a:solidFill>
              <a:prstDash val="solid"/>
              <a:miter lim="3727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3"/>
            <p:cNvSpPr/>
            <p:nvPr/>
          </p:nvSpPr>
          <p:spPr>
            <a:xfrm flipH="1">
              <a:off x="1914222" y="1717986"/>
              <a:ext cx="85721" cy="36057"/>
            </a:xfrm>
            <a:custGeom>
              <a:rect b="b" l="l" r="r" t="t"/>
              <a:pathLst>
                <a:path extrusionOk="0" h="1647" w="3916">
                  <a:moveTo>
                    <a:pt x="3915" y="1"/>
                  </a:moveTo>
                  <a:lnTo>
                    <a:pt x="3915" y="1"/>
                  </a:lnTo>
                  <a:cubicBezTo>
                    <a:pt x="3729" y="38"/>
                    <a:pt x="3543" y="113"/>
                    <a:pt x="3356" y="150"/>
                  </a:cubicBezTo>
                  <a:cubicBezTo>
                    <a:pt x="3207" y="225"/>
                    <a:pt x="3021" y="262"/>
                    <a:pt x="2872" y="336"/>
                  </a:cubicBezTo>
                  <a:cubicBezTo>
                    <a:pt x="2536" y="448"/>
                    <a:pt x="2238" y="560"/>
                    <a:pt x="1940" y="635"/>
                  </a:cubicBezTo>
                  <a:cubicBezTo>
                    <a:pt x="1641" y="746"/>
                    <a:pt x="1343" y="821"/>
                    <a:pt x="1045" y="858"/>
                  </a:cubicBezTo>
                  <a:cubicBezTo>
                    <a:pt x="896" y="877"/>
                    <a:pt x="737" y="877"/>
                    <a:pt x="565" y="877"/>
                  </a:cubicBezTo>
                  <a:cubicBezTo>
                    <a:pt x="392" y="877"/>
                    <a:pt x="206" y="877"/>
                    <a:pt x="1" y="896"/>
                  </a:cubicBezTo>
                  <a:cubicBezTo>
                    <a:pt x="113" y="1045"/>
                    <a:pt x="262" y="1194"/>
                    <a:pt x="411" y="1306"/>
                  </a:cubicBezTo>
                  <a:cubicBezTo>
                    <a:pt x="597" y="1418"/>
                    <a:pt x="784" y="1529"/>
                    <a:pt x="970" y="1567"/>
                  </a:cubicBezTo>
                  <a:cubicBezTo>
                    <a:pt x="1161" y="1619"/>
                    <a:pt x="1359" y="1646"/>
                    <a:pt x="1554" y="1646"/>
                  </a:cubicBezTo>
                  <a:cubicBezTo>
                    <a:pt x="1779" y="1646"/>
                    <a:pt x="2001" y="1609"/>
                    <a:pt x="2200" y="1529"/>
                  </a:cubicBezTo>
                  <a:cubicBezTo>
                    <a:pt x="2611" y="1418"/>
                    <a:pt x="2946" y="1231"/>
                    <a:pt x="3244" y="970"/>
                  </a:cubicBezTo>
                  <a:cubicBezTo>
                    <a:pt x="3393" y="821"/>
                    <a:pt x="3505" y="672"/>
                    <a:pt x="3617" y="523"/>
                  </a:cubicBezTo>
                  <a:cubicBezTo>
                    <a:pt x="3766" y="374"/>
                    <a:pt x="3841" y="187"/>
                    <a:pt x="3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3"/>
            <p:cNvSpPr/>
            <p:nvPr/>
          </p:nvSpPr>
          <p:spPr>
            <a:xfrm rot="-1274568">
              <a:off x="2070972" y="1482778"/>
              <a:ext cx="39198" cy="43273"/>
            </a:xfrm>
            <a:custGeom>
              <a:rect b="b" l="l" r="r" t="t"/>
              <a:pathLst>
                <a:path extrusionOk="0" h="1731" w="1568">
                  <a:moveTo>
                    <a:pt x="824" y="1"/>
                  </a:moveTo>
                  <a:cubicBezTo>
                    <a:pt x="502" y="1"/>
                    <a:pt x="187" y="285"/>
                    <a:pt x="100" y="720"/>
                  </a:cubicBezTo>
                  <a:cubicBezTo>
                    <a:pt x="0" y="1187"/>
                    <a:pt x="200" y="1621"/>
                    <a:pt x="601" y="1721"/>
                  </a:cubicBezTo>
                  <a:cubicBezTo>
                    <a:pt x="635" y="1727"/>
                    <a:pt x="669" y="1730"/>
                    <a:pt x="704" y="1730"/>
                  </a:cubicBezTo>
                  <a:cubicBezTo>
                    <a:pt x="1040" y="1730"/>
                    <a:pt x="1377" y="1444"/>
                    <a:pt x="1468" y="1021"/>
                  </a:cubicBezTo>
                  <a:cubicBezTo>
                    <a:pt x="1568" y="554"/>
                    <a:pt x="1368" y="87"/>
                    <a:pt x="967" y="20"/>
                  </a:cubicBezTo>
                  <a:cubicBezTo>
                    <a:pt x="920" y="7"/>
                    <a:pt x="872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3"/>
            <p:cNvSpPr/>
            <p:nvPr/>
          </p:nvSpPr>
          <p:spPr>
            <a:xfrm rot="-1274568">
              <a:off x="1860403" y="1495095"/>
              <a:ext cx="40048" cy="43273"/>
            </a:xfrm>
            <a:custGeom>
              <a:rect b="b" l="l" r="r" t="t"/>
              <a:pathLst>
                <a:path extrusionOk="0" h="1731" w="1602">
                  <a:moveTo>
                    <a:pt x="890" y="1"/>
                  </a:moveTo>
                  <a:cubicBezTo>
                    <a:pt x="534" y="1"/>
                    <a:pt x="221" y="287"/>
                    <a:pt x="100" y="711"/>
                  </a:cubicBezTo>
                  <a:cubicBezTo>
                    <a:pt x="0" y="1178"/>
                    <a:pt x="234" y="1645"/>
                    <a:pt x="601" y="1711"/>
                  </a:cubicBezTo>
                  <a:cubicBezTo>
                    <a:pt x="653" y="1724"/>
                    <a:pt x="705" y="1731"/>
                    <a:pt x="756" y="1731"/>
                  </a:cubicBezTo>
                  <a:cubicBezTo>
                    <a:pt x="1100" y="1731"/>
                    <a:pt x="1414" y="1450"/>
                    <a:pt x="1501" y="1044"/>
                  </a:cubicBezTo>
                  <a:cubicBezTo>
                    <a:pt x="1601" y="544"/>
                    <a:pt x="1368" y="110"/>
                    <a:pt x="1001" y="10"/>
                  </a:cubicBezTo>
                  <a:cubicBezTo>
                    <a:pt x="964" y="4"/>
                    <a:pt x="927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3"/>
            <p:cNvSpPr/>
            <p:nvPr/>
          </p:nvSpPr>
          <p:spPr>
            <a:xfrm rot="-1274568">
              <a:off x="1754181" y="1361368"/>
              <a:ext cx="171790" cy="77496"/>
            </a:xfrm>
            <a:custGeom>
              <a:rect b="b" l="l" r="r" t="t"/>
              <a:pathLst>
                <a:path extrusionOk="0" h="3100" w="6872">
                  <a:moveTo>
                    <a:pt x="1028" y="1"/>
                  </a:moveTo>
                  <a:cubicBezTo>
                    <a:pt x="616" y="1"/>
                    <a:pt x="246" y="280"/>
                    <a:pt x="134" y="699"/>
                  </a:cubicBezTo>
                  <a:cubicBezTo>
                    <a:pt x="0" y="1200"/>
                    <a:pt x="300" y="1700"/>
                    <a:pt x="801" y="1834"/>
                  </a:cubicBezTo>
                  <a:lnTo>
                    <a:pt x="5604" y="3068"/>
                  </a:lnTo>
                  <a:cubicBezTo>
                    <a:pt x="5685" y="3089"/>
                    <a:pt x="5765" y="3100"/>
                    <a:pt x="5844" y="3100"/>
                  </a:cubicBezTo>
                  <a:cubicBezTo>
                    <a:pt x="6256" y="3100"/>
                    <a:pt x="6626" y="2821"/>
                    <a:pt x="6738" y="2401"/>
                  </a:cubicBezTo>
                  <a:cubicBezTo>
                    <a:pt x="6872" y="1900"/>
                    <a:pt x="6572" y="1400"/>
                    <a:pt x="6071" y="1267"/>
                  </a:cubicBezTo>
                  <a:lnTo>
                    <a:pt x="1268" y="32"/>
                  </a:lnTo>
                  <a:cubicBezTo>
                    <a:pt x="1187" y="11"/>
                    <a:pt x="1107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3"/>
            <p:cNvSpPr/>
            <p:nvPr/>
          </p:nvSpPr>
          <p:spPr>
            <a:xfrm rot="-1274568">
              <a:off x="2027453" y="1340308"/>
              <a:ext cx="105094" cy="46722"/>
            </a:xfrm>
            <a:custGeom>
              <a:rect b="b" l="l" r="r" t="t"/>
              <a:pathLst>
                <a:path extrusionOk="0" h="1869" w="4204">
                  <a:moveTo>
                    <a:pt x="935" y="0"/>
                  </a:moveTo>
                  <a:cubicBezTo>
                    <a:pt x="401" y="0"/>
                    <a:pt x="1" y="434"/>
                    <a:pt x="1" y="934"/>
                  </a:cubicBezTo>
                  <a:cubicBezTo>
                    <a:pt x="1" y="1468"/>
                    <a:pt x="401" y="1868"/>
                    <a:pt x="935" y="1868"/>
                  </a:cubicBezTo>
                  <a:lnTo>
                    <a:pt x="3270" y="1868"/>
                  </a:lnTo>
                  <a:cubicBezTo>
                    <a:pt x="3804" y="1868"/>
                    <a:pt x="4204" y="1468"/>
                    <a:pt x="4204" y="934"/>
                  </a:cubicBezTo>
                  <a:cubicBezTo>
                    <a:pt x="4204" y="434"/>
                    <a:pt x="3804" y="0"/>
                    <a:pt x="3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1731988" y="1594269"/>
              <a:ext cx="185150" cy="107525"/>
            </a:xfrm>
            <a:custGeom>
              <a:rect b="b" l="l" r="r" t="t"/>
              <a:pathLst>
                <a:path extrusionOk="0" h="4301" w="7406">
                  <a:moveTo>
                    <a:pt x="2866" y="0"/>
                  </a:moveTo>
                  <a:cubicBezTo>
                    <a:pt x="1520" y="0"/>
                    <a:pt x="445" y="511"/>
                    <a:pt x="267" y="1352"/>
                  </a:cubicBezTo>
                  <a:cubicBezTo>
                    <a:pt x="0" y="2486"/>
                    <a:pt x="1334" y="3720"/>
                    <a:pt x="3269" y="4154"/>
                  </a:cubicBezTo>
                  <a:cubicBezTo>
                    <a:pt x="3704" y="4253"/>
                    <a:pt x="4131" y="4300"/>
                    <a:pt x="4533" y="4300"/>
                  </a:cubicBezTo>
                  <a:cubicBezTo>
                    <a:pt x="5888" y="4300"/>
                    <a:pt x="6966" y="3769"/>
                    <a:pt x="7172" y="2920"/>
                  </a:cubicBezTo>
                  <a:cubicBezTo>
                    <a:pt x="7405" y="1819"/>
                    <a:pt x="6071" y="585"/>
                    <a:pt x="4170" y="151"/>
                  </a:cubicBezTo>
                  <a:cubicBezTo>
                    <a:pt x="3722" y="49"/>
                    <a:pt x="3281" y="0"/>
                    <a:pt x="2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2077213" y="1659744"/>
              <a:ext cx="40900" cy="77575"/>
            </a:xfrm>
            <a:custGeom>
              <a:rect b="b" l="l" r="r" t="t"/>
              <a:pathLst>
                <a:path extrusionOk="0" h="3103" w="1636">
                  <a:moveTo>
                    <a:pt x="1635" y="0"/>
                  </a:moveTo>
                  <a:lnTo>
                    <a:pt x="1635" y="0"/>
                  </a:lnTo>
                  <a:cubicBezTo>
                    <a:pt x="768" y="201"/>
                    <a:pt x="301" y="668"/>
                    <a:pt x="168" y="1268"/>
                  </a:cubicBezTo>
                  <a:cubicBezTo>
                    <a:pt x="1" y="1868"/>
                    <a:pt x="468" y="2569"/>
                    <a:pt x="1135" y="3103"/>
                  </a:cubicBezTo>
                  <a:cubicBezTo>
                    <a:pt x="1335" y="2469"/>
                    <a:pt x="1402" y="1001"/>
                    <a:pt x="1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1783694" y="1422875"/>
              <a:ext cx="182100" cy="196200"/>
            </a:xfrm>
            <a:prstGeom prst="ellipse">
              <a:avLst/>
            </a:prstGeom>
            <a:solidFill>
              <a:srgbClr val="FFFFFF">
                <a:alpha val="3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3"/>
            <p:cNvSpPr/>
            <p:nvPr/>
          </p:nvSpPr>
          <p:spPr>
            <a:xfrm flipH="1">
              <a:off x="1783049" y="1424662"/>
              <a:ext cx="181993" cy="197514"/>
            </a:xfrm>
            <a:custGeom>
              <a:rect b="b" l="l" r="r" t="t"/>
              <a:pathLst>
                <a:path extrusionOk="0" fill="none" h="9022" w="8314">
                  <a:moveTo>
                    <a:pt x="8314" y="4511"/>
                  </a:moveTo>
                  <a:cubicBezTo>
                    <a:pt x="8314" y="7009"/>
                    <a:pt x="6450" y="9022"/>
                    <a:pt x="4139" y="9022"/>
                  </a:cubicBezTo>
                  <a:cubicBezTo>
                    <a:pt x="1864" y="9022"/>
                    <a:pt x="0" y="7009"/>
                    <a:pt x="0" y="4511"/>
                  </a:cubicBezTo>
                  <a:cubicBezTo>
                    <a:pt x="0" y="2013"/>
                    <a:pt x="1864" y="0"/>
                    <a:pt x="4139" y="0"/>
                  </a:cubicBezTo>
                  <a:cubicBezTo>
                    <a:pt x="6450" y="0"/>
                    <a:pt x="8314" y="2013"/>
                    <a:pt x="8314" y="451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2125">
              <a:solidFill>
                <a:schemeClr val="lt2"/>
              </a:solidFill>
              <a:prstDash val="solid"/>
              <a:miter lim="3727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2047225" y="1414425"/>
              <a:ext cx="138900" cy="196200"/>
            </a:xfrm>
            <a:prstGeom prst="ellipse">
              <a:avLst/>
            </a:prstGeom>
            <a:solidFill>
              <a:srgbClr val="FFFFFF">
                <a:alpha val="3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3"/>
            <p:cNvSpPr/>
            <p:nvPr/>
          </p:nvSpPr>
          <p:spPr>
            <a:xfrm flipH="1">
              <a:off x="2046627" y="1414854"/>
              <a:ext cx="138761" cy="197536"/>
            </a:xfrm>
            <a:custGeom>
              <a:rect b="b" l="l" r="r" t="t"/>
              <a:pathLst>
                <a:path extrusionOk="0" fill="none" h="9023" w="6339">
                  <a:moveTo>
                    <a:pt x="6339" y="4512"/>
                  </a:moveTo>
                  <a:cubicBezTo>
                    <a:pt x="6339" y="7009"/>
                    <a:pt x="4922" y="9022"/>
                    <a:pt x="3170" y="9022"/>
                  </a:cubicBezTo>
                  <a:cubicBezTo>
                    <a:pt x="1418" y="9022"/>
                    <a:pt x="1" y="7009"/>
                    <a:pt x="1" y="4512"/>
                  </a:cubicBezTo>
                  <a:cubicBezTo>
                    <a:pt x="1" y="2014"/>
                    <a:pt x="1418" y="1"/>
                    <a:pt x="3170" y="1"/>
                  </a:cubicBezTo>
                  <a:cubicBezTo>
                    <a:pt x="4922" y="1"/>
                    <a:pt x="6339" y="2014"/>
                    <a:pt x="6339" y="451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2125">
              <a:solidFill>
                <a:schemeClr val="lt2"/>
              </a:solidFill>
              <a:prstDash val="solid"/>
              <a:miter lim="3727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3"/>
            <p:cNvSpPr/>
            <p:nvPr/>
          </p:nvSpPr>
          <p:spPr>
            <a:xfrm rot="-1274310">
              <a:off x="1978793" y="1448827"/>
              <a:ext cx="81517" cy="206821"/>
            </a:xfrm>
            <a:custGeom>
              <a:rect b="b" l="l" r="r" t="t"/>
              <a:pathLst>
                <a:path extrusionOk="0" fill="none" h="8807" w="3471">
                  <a:moveTo>
                    <a:pt x="2036" y="0"/>
                  </a:moveTo>
                  <a:cubicBezTo>
                    <a:pt x="2036" y="0"/>
                    <a:pt x="3470" y="8039"/>
                    <a:pt x="2603" y="8406"/>
                  </a:cubicBezTo>
                  <a:cubicBezTo>
                    <a:pt x="1769" y="8806"/>
                    <a:pt x="1" y="8139"/>
                    <a:pt x="1" y="8139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3"/>
            <p:cNvSpPr/>
            <p:nvPr/>
          </p:nvSpPr>
          <p:spPr>
            <a:xfrm flipH="1">
              <a:off x="1965021" y="1467900"/>
              <a:ext cx="81628" cy="56351"/>
            </a:xfrm>
            <a:custGeom>
              <a:rect b="b" l="l" r="r" t="t"/>
              <a:pathLst>
                <a:path extrusionOk="0" fill="none" h="2574" w="3729">
                  <a:moveTo>
                    <a:pt x="1" y="2089"/>
                  </a:moveTo>
                  <a:cubicBezTo>
                    <a:pt x="1" y="2089"/>
                    <a:pt x="2237" y="1"/>
                    <a:pt x="3728" y="2573"/>
                  </a:cubicBezTo>
                </a:path>
              </a:pathLst>
            </a:custGeom>
            <a:solidFill>
              <a:schemeClr val="lt2"/>
            </a:solidFill>
            <a:ln cap="flat" cmpd="sng" w="12125">
              <a:solidFill>
                <a:schemeClr val="lt2"/>
              </a:solidFill>
              <a:prstDash val="solid"/>
              <a:miter lim="3727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3"/>
            <p:cNvSpPr/>
            <p:nvPr/>
          </p:nvSpPr>
          <p:spPr>
            <a:xfrm flipH="1">
              <a:off x="3231532" y="1968209"/>
              <a:ext cx="61226" cy="68567"/>
            </a:xfrm>
            <a:custGeom>
              <a:rect b="b" l="l" r="r" t="t"/>
              <a:pathLst>
                <a:path extrusionOk="0" h="3132" w="2797">
                  <a:moveTo>
                    <a:pt x="0" y="0"/>
                  </a:moveTo>
                  <a:cubicBezTo>
                    <a:pt x="38" y="373"/>
                    <a:pt x="112" y="709"/>
                    <a:pt x="261" y="1081"/>
                  </a:cubicBezTo>
                  <a:cubicBezTo>
                    <a:pt x="448" y="1417"/>
                    <a:pt x="634" y="1715"/>
                    <a:pt x="858" y="2013"/>
                  </a:cubicBezTo>
                  <a:cubicBezTo>
                    <a:pt x="1119" y="2312"/>
                    <a:pt x="1380" y="2573"/>
                    <a:pt x="1715" y="2759"/>
                  </a:cubicBezTo>
                  <a:cubicBezTo>
                    <a:pt x="2014" y="2983"/>
                    <a:pt x="2386" y="3095"/>
                    <a:pt x="2796" y="3132"/>
                  </a:cubicBezTo>
                  <a:cubicBezTo>
                    <a:pt x="2498" y="2908"/>
                    <a:pt x="2200" y="2722"/>
                    <a:pt x="1939" y="2461"/>
                  </a:cubicBezTo>
                  <a:cubicBezTo>
                    <a:pt x="1678" y="2237"/>
                    <a:pt x="1454" y="1976"/>
                    <a:pt x="1231" y="1715"/>
                  </a:cubicBezTo>
                  <a:cubicBezTo>
                    <a:pt x="821" y="1156"/>
                    <a:pt x="410" y="59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2" name="Google Shape;1022;p33"/>
          <p:cNvGrpSpPr/>
          <p:nvPr/>
        </p:nvGrpSpPr>
        <p:grpSpPr>
          <a:xfrm>
            <a:off x="3147744" y="276214"/>
            <a:ext cx="768736" cy="2903224"/>
            <a:chOff x="3412694" y="590558"/>
            <a:chExt cx="543507" cy="2052619"/>
          </a:xfrm>
        </p:grpSpPr>
        <p:sp>
          <p:nvSpPr>
            <p:cNvPr id="1023" name="Google Shape;1023;p33"/>
            <p:cNvSpPr/>
            <p:nvPr/>
          </p:nvSpPr>
          <p:spPr>
            <a:xfrm flipH="1">
              <a:off x="3554694" y="608510"/>
              <a:ext cx="260338" cy="14712"/>
            </a:xfrm>
            <a:custGeom>
              <a:rect b="b" l="l" r="r" t="t"/>
              <a:pathLst>
                <a:path extrusionOk="0" h="672" w="11893">
                  <a:moveTo>
                    <a:pt x="0" y="0"/>
                  </a:moveTo>
                  <a:lnTo>
                    <a:pt x="0" y="671"/>
                  </a:lnTo>
                  <a:lnTo>
                    <a:pt x="11893" y="671"/>
                  </a:lnTo>
                  <a:lnTo>
                    <a:pt x="11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3"/>
            <p:cNvSpPr/>
            <p:nvPr/>
          </p:nvSpPr>
          <p:spPr>
            <a:xfrm flipH="1">
              <a:off x="3495110" y="745622"/>
              <a:ext cx="376223" cy="14712"/>
            </a:xfrm>
            <a:custGeom>
              <a:rect b="b" l="l" r="r" t="t"/>
              <a:pathLst>
                <a:path extrusionOk="0" h="672" w="17187">
                  <a:moveTo>
                    <a:pt x="0" y="0"/>
                  </a:moveTo>
                  <a:lnTo>
                    <a:pt x="0" y="671"/>
                  </a:lnTo>
                  <a:lnTo>
                    <a:pt x="17186" y="671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3"/>
            <p:cNvSpPr/>
            <p:nvPr/>
          </p:nvSpPr>
          <p:spPr>
            <a:xfrm flipH="1">
              <a:off x="3495110" y="885997"/>
              <a:ext cx="376223" cy="14712"/>
            </a:xfrm>
            <a:custGeom>
              <a:rect b="b" l="l" r="r" t="t"/>
              <a:pathLst>
                <a:path extrusionOk="0" h="672" w="17187">
                  <a:moveTo>
                    <a:pt x="0" y="0"/>
                  </a:moveTo>
                  <a:lnTo>
                    <a:pt x="0" y="671"/>
                  </a:lnTo>
                  <a:lnTo>
                    <a:pt x="17186" y="671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3"/>
            <p:cNvSpPr/>
            <p:nvPr/>
          </p:nvSpPr>
          <p:spPr>
            <a:xfrm flipH="1">
              <a:off x="3495110" y="1031276"/>
              <a:ext cx="376223" cy="13880"/>
            </a:xfrm>
            <a:custGeom>
              <a:rect b="b" l="l" r="r" t="t"/>
              <a:pathLst>
                <a:path extrusionOk="0" h="634" w="17187">
                  <a:moveTo>
                    <a:pt x="0" y="0"/>
                  </a:moveTo>
                  <a:lnTo>
                    <a:pt x="0" y="634"/>
                  </a:lnTo>
                  <a:lnTo>
                    <a:pt x="17186" y="634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3"/>
            <p:cNvSpPr/>
            <p:nvPr/>
          </p:nvSpPr>
          <p:spPr>
            <a:xfrm flipH="1">
              <a:off x="3560408" y="1155319"/>
              <a:ext cx="230151" cy="14712"/>
            </a:xfrm>
            <a:custGeom>
              <a:rect b="b" l="l" r="r" t="t"/>
              <a:pathLst>
                <a:path extrusionOk="0" h="672" w="10514">
                  <a:moveTo>
                    <a:pt x="1" y="1"/>
                  </a:moveTo>
                  <a:lnTo>
                    <a:pt x="1" y="672"/>
                  </a:lnTo>
                  <a:lnTo>
                    <a:pt x="10514" y="672"/>
                  </a:lnTo>
                  <a:lnTo>
                    <a:pt x="105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3"/>
            <p:cNvSpPr/>
            <p:nvPr/>
          </p:nvSpPr>
          <p:spPr>
            <a:xfrm flipH="1">
              <a:off x="3597117" y="1382212"/>
              <a:ext cx="168947" cy="14712"/>
            </a:xfrm>
            <a:custGeom>
              <a:rect b="b" l="l" r="r" t="t"/>
              <a:pathLst>
                <a:path extrusionOk="0" h="672" w="7718">
                  <a:moveTo>
                    <a:pt x="0" y="0"/>
                  </a:moveTo>
                  <a:lnTo>
                    <a:pt x="0" y="671"/>
                  </a:lnTo>
                  <a:lnTo>
                    <a:pt x="7717" y="671"/>
                  </a:lnTo>
                  <a:lnTo>
                    <a:pt x="7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3"/>
            <p:cNvSpPr/>
            <p:nvPr/>
          </p:nvSpPr>
          <p:spPr>
            <a:xfrm flipH="1">
              <a:off x="3560408" y="1513611"/>
              <a:ext cx="266861" cy="13902"/>
            </a:xfrm>
            <a:custGeom>
              <a:rect b="b" l="l" r="r" t="t"/>
              <a:pathLst>
                <a:path extrusionOk="0" h="635" w="12191">
                  <a:moveTo>
                    <a:pt x="0" y="1"/>
                  </a:moveTo>
                  <a:lnTo>
                    <a:pt x="0" y="634"/>
                  </a:lnTo>
                  <a:lnTo>
                    <a:pt x="12191" y="634"/>
                  </a:lnTo>
                  <a:lnTo>
                    <a:pt x="12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3"/>
            <p:cNvSpPr/>
            <p:nvPr/>
          </p:nvSpPr>
          <p:spPr>
            <a:xfrm flipH="1">
              <a:off x="3560408" y="1663772"/>
              <a:ext cx="259528" cy="13902"/>
            </a:xfrm>
            <a:custGeom>
              <a:rect b="b" l="l" r="r" t="t"/>
              <a:pathLst>
                <a:path extrusionOk="0" h="635" w="11856">
                  <a:moveTo>
                    <a:pt x="1" y="1"/>
                  </a:moveTo>
                  <a:lnTo>
                    <a:pt x="1" y="635"/>
                  </a:lnTo>
                  <a:lnTo>
                    <a:pt x="11856" y="635"/>
                  </a:lnTo>
                  <a:lnTo>
                    <a:pt x="1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3"/>
            <p:cNvSpPr/>
            <p:nvPr/>
          </p:nvSpPr>
          <p:spPr>
            <a:xfrm flipH="1">
              <a:off x="3594687" y="1799265"/>
              <a:ext cx="174638" cy="14712"/>
            </a:xfrm>
            <a:custGeom>
              <a:rect b="b" l="l" r="r" t="t"/>
              <a:pathLst>
                <a:path extrusionOk="0" h="672" w="7978">
                  <a:moveTo>
                    <a:pt x="0" y="0"/>
                  </a:moveTo>
                  <a:lnTo>
                    <a:pt x="0" y="671"/>
                  </a:lnTo>
                  <a:lnTo>
                    <a:pt x="7978" y="671"/>
                  </a:lnTo>
                  <a:lnTo>
                    <a:pt x="79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3"/>
            <p:cNvSpPr/>
            <p:nvPr/>
          </p:nvSpPr>
          <p:spPr>
            <a:xfrm flipH="1">
              <a:off x="3594687" y="2032682"/>
              <a:ext cx="174638" cy="13902"/>
            </a:xfrm>
            <a:custGeom>
              <a:rect b="b" l="l" r="r" t="t"/>
              <a:pathLst>
                <a:path extrusionOk="0" h="635" w="7978">
                  <a:moveTo>
                    <a:pt x="0" y="0"/>
                  </a:moveTo>
                  <a:lnTo>
                    <a:pt x="0" y="634"/>
                  </a:lnTo>
                  <a:lnTo>
                    <a:pt x="7978" y="634"/>
                  </a:lnTo>
                  <a:lnTo>
                    <a:pt x="7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3"/>
            <p:cNvSpPr/>
            <p:nvPr/>
          </p:nvSpPr>
          <p:spPr>
            <a:xfrm flipH="1">
              <a:off x="3516343" y="2176319"/>
              <a:ext cx="332969" cy="13902"/>
            </a:xfrm>
            <a:custGeom>
              <a:rect b="b" l="l" r="r" t="t"/>
              <a:pathLst>
                <a:path extrusionOk="0" h="635" w="15211">
                  <a:moveTo>
                    <a:pt x="1" y="1"/>
                  </a:moveTo>
                  <a:lnTo>
                    <a:pt x="1" y="634"/>
                  </a:lnTo>
                  <a:lnTo>
                    <a:pt x="15211" y="634"/>
                  </a:lnTo>
                  <a:lnTo>
                    <a:pt x="152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3"/>
            <p:cNvSpPr/>
            <p:nvPr/>
          </p:nvSpPr>
          <p:spPr>
            <a:xfrm flipH="1">
              <a:off x="3484515" y="2304456"/>
              <a:ext cx="399887" cy="13902"/>
            </a:xfrm>
            <a:custGeom>
              <a:rect b="b" l="l" r="r" t="t"/>
              <a:pathLst>
                <a:path extrusionOk="0" h="635" w="18268">
                  <a:moveTo>
                    <a:pt x="1" y="1"/>
                  </a:moveTo>
                  <a:lnTo>
                    <a:pt x="1" y="634"/>
                  </a:lnTo>
                  <a:lnTo>
                    <a:pt x="18268" y="634"/>
                  </a:lnTo>
                  <a:lnTo>
                    <a:pt x="18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3"/>
            <p:cNvSpPr/>
            <p:nvPr/>
          </p:nvSpPr>
          <p:spPr>
            <a:xfrm flipH="1">
              <a:off x="3496752" y="2448093"/>
              <a:ext cx="370510" cy="14712"/>
            </a:xfrm>
            <a:custGeom>
              <a:rect b="b" l="l" r="r" t="t"/>
              <a:pathLst>
                <a:path extrusionOk="0" h="672" w="16926">
                  <a:moveTo>
                    <a:pt x="0" y="1"/>
                  </a:moveTo>
                  <a:lnTo>
                    <a:pt x="0" y="672"/>
                  </a:lnTo>
                  <a:lnTo>
                    <a:pt x="16925" y="672"/>
                  </a:lnTo>
                  <a:lnTo>
                    <a:pt x="169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3"/>
            <p:cNvSpPr/>
            <p:nvPr/>
          </p:nvSpPr>
          <p:spPr>
            <a:xfrm flipH="1">
              <a:off x="3574286" y="2574609"/>
              <a:ext cx="229320" cy="13902"/>
            </a:xfrm>
            <a:custGeom>
              <a:rect b="b" l="l" r="r" t="t"/>
              <a:pathLst>
                <a:path extrusionOk="0" h="635" w="10476">
                  <a:moveTo>
                    <a:pt x="0" y="0"/>
                  </a:moveTo>
                  <a:lnTo>
                    <a:pt x="0" y="634"/>
                  </a:lnTo>
                  <a:lnTo>
                    <a:pt x="10476" y="634"/>
                  </a:lnTo>
                  <a:lnTo>
                    <a:pt x="104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3"/>
            <p:cNvSpPr/>
            <p:nvPr/>
          </p:nvSpPr>
          <p:spPr>
            <a:xfrm flipH="1">
              <a:off x="3597117" y="1382212"/>
              <a:ext cx="87341" cy="14712"/>
            </a:xfrm>
            <a:custGeom>
              <a:rect b="b" l="l" r="r" t="t"/>
              <a:pathLst>
                <a:path extrusionOk="0" h="672" w="3990">
                  <a:moveTo>
                    <a:pt x="0" y="0"/>
                  </a:moveTo>
                  <a:lnTo>
                    <a:pt x="0" y="671"/>
                  </a:lnTo>
                  <a:lnTo>
                    <a:pt x="3989" y="671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3"/>
            <p:cNvSpPr/>
            <p:nvPr/>
          </p:nvSpPr>
          <p:spPr>
            <a:xfrm flipH="1">
              <a:off x="3594687" y="1799265"/>
              <a:ext cx="89771" cy="14712"/>
            </a:xfrm>
            <a:custGeom>
              <a:rect b="b" l="l" r="r" t="t"/>
              <a:pathLst>
                <a:path extrusionOk="0" h="672" w="4101">
                  <a:moveTo>
                    <a:pt x="0" y="0"/>
                  </a:moveTo>
                  <a:lnTo>
                    <a:pt x="0" y="671"/>
                  </a:lnTo>
                  <a:lnTo>
                    <a:pt x="4101" y="67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3"/>
            <p:cNvSpPr/>
            <p:nvPr/>
          </p:nvSpPr>
          <p:spPr>
            <a:xfrm flipH="1">
              <a:off x="3594687" y="2032682"/>
              <a:ext cx="89771" cy="13902"/>
            </a:xfrm>
            <a:custGeom>
              <a:rect b="b" l="l" r="r" t="t"/>
              <a:pathLst>
                <a:path extrusionOk="0" h="635" w="4101">
                  <a:moveTo>
                    <a:pt x="0" y="0"/>
                  </a:moveTo>
                  <a:lnTo>
                    <a:pt x="0" y="634"/>
                  </a:lnTo>
                  <a:lnTo>
                    <a:pt x="4101" y="634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3"/>
            <p:cNvSpPr/>
            <p:nvPr/>
          </p:nvSpPr>
          <p:spPr>
            <a:xfrm flipH="1">
              <a:off x="3574286" y="2574609"/>
              <a:ext cx="110172" cy="13902"/>
            </a:xfrm>
            <a:custGeom>
              <a:rect b="b" l="l" r="r" t="t"/>
              <a:pathLst>
                <a:path extrusionOk="0" h="635" w="5033">
                  <a:moveTo>
                    <a:pt x="0" y="0"/>
                  </a:moveTo>
                  <a:lnTo>
                    <a:pt x="0" y="634"/>
                  </a:lnTo>
                  <a:lnTo>
                    <a:pt x="5033" y="634"/>
                  </a:lnTo>
                  <a:lnTo>
                    <a:pt x="5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3"/>
            <p:cNvSpPr/>
            <p:nvPr/>
          </p:nvSpPr>
          <p:spPr>
            <a:xfrm flipH="1">
              <a:off x="3560408" y="1155319"/>
              <a:ext cx="124051" cy="14712"/>
            </a:xfrm>
            <a:custGeom>
              <a:rect b="b" l="l" r="r" t="t"/>
              <a:pathLst>
                <a:path extrusionOk="0" h="672" w="5667">
                  <a:moveTo>
                    <a:pt x="0" y="1"/>
                  </a:moveTo>
                  <a:lnTo>
                    <a:pt x="0" y="672"/>
                  </a:lnTo>
                  <a:lnTo>
                    <a:pt x="5667" y="672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3"/>
            <p:cNvSpPr/>
            <p:nvPr/>
          </p:nvSpPr>
          <p:spPr>
            <a:xfrm flipH="1">
              <a:off x="3560408" y="1513611"/>
              <a:ext cx="124051" cy="13902"/>
            </a:xfrm>
            <a:custGeom>
              <a:rect b="b" l="l" r="r" t="t"/>
              <a:pathLst>
                <a:path extrusionOk="0" h="635" w="5667">
                  <a:moveTo>
                    <a:pt x="0" y="1"/>
                  </a:moveTo>
                  <a:lnTo>
                    <a:pt x="0" y="634"/>
                  </a:lnTo>
                  <a:lnTo>
                    <a:pt x="5667" y="634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3"/>
            <p:cNvSpPr/>
            <p:nvPr/>
          </p:nvSpPr>
          <p:spPr>
            <a:xfrm flipH="1">
              <a:off x="3560408" y="1663772"/>
              <a:ext cx="124051" cy="13902"/>
            </a:xfrm>
            <a:custGeom>
              <a:rect b="b" l="l" r="r" t="t"/>
              <a:pathLst>
                <a:path extrusionOk="0" h="635" w="5667">
                  <a:moveTo>
                    <a:pt x="0" y="1"/>
                  </a:moveTo>
                  <a:lnTo>
                    <a:pt x="0" y="635"/>
                  </a:lnTo>
                  <a:lnTo>
                    <a:pt x="5667" y="635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3"/>
            <p:cNvSpPr/>
            <p:nvPr/>
          </p:nvSpPr>
          <p:spPr>
            <a:xfrm flipH="1">
              <a:off x="3554694" y="608510"/>
              <a:ext cx="129764" cy="14712"/>
            </a:xfrm>
            <a:custGeom>
              <a:rect b="b" l="l" r="r" t="t"/>
              <a:pathLst>
                <a:path extrusionOk="0" h="672" w="5928">
                  <a:moveTo>
                    <a:pt x="0" y="0"/>
                  </a:moveTo>
                  <a:lnTo>
                    <a:pt x="0" y="671"/>
                  </a:lnTo>
                  <a:lnTo>
                    <a:pt x="5928" y="671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3"/>
            <p:cNvSpPr/>
            <p:nvPr/>
          </p:nvSpPr>
          <p:spPr>
            <a:xfrm flipH="1">
              <a:off x="3516343" y="2176319"/>
              <a:ext cx="168115" cy="13902"/>
            </a:xfrm>
            <a:custGeom>
              <a:rect b="b" l="l" r="r" t="t"/>
              <a:pathLst>
                <a:path extrusionOk="0" h="635" w="7680">
                  <a:moveTo>
                    <a:pt x="0" y="1"/>
                  </a:moveTo>
                  <a:lnTo>
                    <a:pt x="0" y="634"/>
                  </a:lnTo>
                  <a:lnTo>
                    <a:pt x="7680" y="634"/>
                  </a:lnTo>
                  <a:lnTo>
                    <a:pt x="7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3"/>
            <p:cNvSpPr/>
            <p:nvPr/>
          </p:nvSpPr>
          <p:spPr>
            <a:xfrm flipH="1">
              <a:off x="3496752" y="2448093"/>
              <a:ext cx="187707" cy="14712"/>
            </a:xfrm>
            <a:custGeom>
              <a:rect b="b" l="l" r="r" t="t"/>
              <a:pathLst>
                <a:path extrusionOk="0" h="672" w="8575">
                  <a:moveTo>
                    <a:pt x="0" y="1"/>
                  </a:moveTo>
                  <a:lnTo>
                    <a:pt x="0" y="672"/>
                  </a:lnTo>
                  <a:lnTo>
                    <a:pt x="8574" y="672"/>
                  </a:lnTo>
                  <a:lnTo>
                    <a:pt x="85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3"/>
            <p:cNvSpPr/>
            <p:nvPr/>
          </p:nvSpPr>
          <p:spPr>
            <a:xfrm flipH="1">
              <a:off x="3495110" y="745622"/>
              <a:ext cx="189349" cy="14712"/>
            </a:xfrm>
            <a:custGeom>
              <a:rect b="b" l="l" r="r" t="t"/>
              <a:pathLst>
                <a:path extrusionOk="0" h="672" w="8650">
                  <a:moveTo>
                    <a:pt x="0" y="0"/>
                  </a:moveTo>
                  <a:lnTo>
                    <a:pt x="0" y="671"/>
                  </a:lnTo>
                  <a:lnTo>
                    <a:pt x="8649" y="67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3"/>
            <p:cNvSpPr/>
            <p:nvPr/>
          </p:nvSpPr>
          <p:spPr>
            <a:xfrm flipH="1">
              <a:off x="3495110" y="885997"/>
              <a:ext cx="189349" cy="14712"/>
            </a:xfrm>
            <a:custGeom>
              <a:rect b="b" l="l" r="r" t="t"/>
              <a:pathLst>
                <a:path extrusionOk="0" h="672" w="8650">
                  <a:moveTo>
                    <a:pt x="0" y="0"/>
                  </a:moveTo>
                  <a:lnTo>
                    <a:pt x="0" y="671"/>
                  </a:lnTo>
                  <a:lnTo>
                    <a:pt x="8649" y="67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3"/>
            <p:cNvSpPr/>
            <p:nvPr/>
          </p:nvSpPr>
          <p:spPr>
            <a:xfrm flipH="1">
              <a:off x="3495110" y="1031276"/>
              <a:ext cx="189349" cy="13880"/>
            </a:xfrm>
            <a:custGeom>
              <a:rect b="b" l="l" r="r" t="t"/>
              <a:pathLst>
                <a:path extrusionOk="0" h="634" w="8650">
                  <a:moveTo>
                    <a:pt x="0" y="0"/>
                  </a:moveTo>
                  <a:lnTo>
                    <a:pt x="0" y="634"/>
                  </a:lnTo>
                  <a:lnTo>
                    <a:pt x="8649" y="634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3"/>
            <p:cNvSpPr/>
            <p:nvPr/>
          </p:nvSpPr>
          <p:spPr>
            <a:xfrm flipH="1">
              <a:off x="3484515" y="2304456"/>
              <a:ext cx="199943" cy="13902"/>
            </a:xfrm>
            <a:custGeom>
              <a:rect b="b" l="l" r="r" t="t"/>
              <a:pathLst>
                <a:path extrusionOk="0" h="635" w="9134">
                  <a:moveTo>
                    <a:pt x="0" y="1"/>
                  </a:moveTo>
                  <a:lnTo>
                    <a:pt x="0" y="634"/>
                  </a:lnTo>
                  <a:lnTo>
                    <a:pt x="9134" y="634"/>
                  </a:lnTo>
                  <a:lnTo>
                    <a:pt x="9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3"/>
            <p:cNvSpPr/>
            <p:nvPr/>
          </p:nvSpPr>
          <p:spPr>
            <a:xfrm flipH="1">
              <a:off x="3526128" y="590558"/>
              <a:ext cx="47348" cy="47353"/>
            </a:xfrm>
            <a:custGeom>
              <a:rect b="b" l="l" r="r" t="t"/>
              <a:pathLst>
                <a:path extrusionOk="0" h="2163" w="2163">
                  <a:moveTo>
                    <a:pt x="1081" y="0"/>
                  </a:moveTo>
                  <a:cubicBezTo>
                    <a:pt x="485" y="0"/>
                    <a:pt x="0" y="485"/>
                    <a:pt x="0" y="1081"/>
                  </a:cubicBezTo>
                  <a:cubicBezTo>
                    <a:pt x="0" y="1678"/>
                    <a:pt x="485" y="2162"/>
                    <a:pt x="1081" y="2162"/>
                  </a:cubicBezTo>
                  <a:cubicBezTo>
                    <a:pt x="1678" y="2162"/>
                    <a:pt x="2162" y="1678"/>
                    <a:pt x="2162" y="1081"/>
                  </a:cubicBezTo>
                  <a:cubicBezTo>
                    <a:pt x="2162" y="485"/>
                    <a:pt x="1678" y="0"/>
                    <a:pt x="1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3"/>
            <p:cNvSpPr/>
            <p:nvPr/>
          </p:nvSpPr>
          <p:spPr>
            <a:xfrm flipH="1">
              <a:off x="3454307" y="712959"/>
              <a:ext cx="66130" cy="66137"/>
            </a:xfrm>
            <a:custGeom>
              <a:rect b="b" l="l" r="r" t="t"/>
              <a:pathLst>
                <a:path extrusionOk="0" h="3021" w="3021">
                  <a:moveTo>
                    <a:pt x="1529" y="1"/>
                  </a:moveTo>
                  <a:cubicBezTo>
                    <a:pt x="671" y="1"/>
                    <a:pt x="0" y="672"/>
                    <a:pt x="0" y="1492"/>
                  </a:cubicBezTo>
                  <a:cubicBezTo>
                    <a:pt x="0" y="2350"/>
                    <a:pt x="671" y="3021"/>
                    <a:pt x="1529" y="3021"/>
                  </a:cubicBezTo>
                  <a:cubicBezTo>
                    <a:pt x="2349" y="3021"/>
                    <a:pt x="3020" y="2350"/>
                    <a:pt x="3020" y="1492"/>
                  </a:cubicBezTo>
                  <a:cubicBezTo>
                    <a:pt x="3020" y="672"/>
                    <a:pt x="2349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3"/>
            <p:cNvSpPr/>
            <p:nvPr/>
          </p:nvSpPr>
          <p:spPr>
            <a:xfrm flipH="1">
              <a:off x="3432286" y="851713"/>
              <a:ext cx="82438" cy="82447"/>
            </a:xfrm>
            <a:custGeom>
              <a:rect b="b" l="l" r="r" t="t"/>
              <a:pathLst>
                <a:path extrusionOk="0" h="3766" w="3766">
                  <a:moveTo>
                    <a:pt x="1864" y="1"/>
                  </a:moveTo>
                  <a:cubicBezTo>
                    <a:pt x="858" y="1"/>
                    <a:pt x="0" y="858"/>
                    <a:pt x="0" y="1902"/>
                  </a:cubicBezTo>
                  <a:cubicBezTo>
                    <a:pt x="0" y="2946"/>
                    <a:pt x="858" y="3766"/>
                    <a:pt x="1864" y="3766"/>
                  </a:cubicBezTo>
                  <a:cubicBezTo>
                    <a:pt x="2908" y="3766"/>
                    <a:pt x="3766" y="2946"/>
                    <a:pt x="3766" y="1902"/>
                  </a:cubicBezTo>
                  <a:cubicBezTo>
                    <a:pt x="3766" y="858"/>
                    <a:pt x="2908" y="1"/>
                    <a:pt x="1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3"/>
            <p:cNvSpPr/>
            <p:nvPr/>
          </p:nvSpPr>
          <p:spPr>
            <a:xfrm flipH="1">
              <a:off x="3454307" y="987206"/>
              <a:ext cx="106123" cy="106113"/>
            </a:xfrm>
            <a:custGeom>
              <a:rect b="b" l="l" r="r" t="t"/>
              <a:pathLst>
                <a:path extrusionOk="0" h="4847" w="4848">
                  <a:moveTo>
                    <a:pt x="2424" y="0"/>
                  </a:moveTo>
                  <a:cubicBezTo>
                    <a:pt x="1082" y="0"/>
                    <a:pt x="1" y="1081"/>
                    <a:pt x="1" y="2423"/>
                  </a:cubicBezTo>
                  <a:cubicBezTo>
                    <a:pt x="1" y="3765"/>
                    <a:pt x="1082" y="4846"/>
                    <a:pt x="2424" y="4846"/>
                  </a:cubicBezTo>
                  <a:cubicBezTo>
                    <a:pt x="3766" y="4846"/>
                    <a:pt x="4847" y="3765"/>
                    <a:pt x="4847" y="2423"/>
                  </a:cubicBezTo>
                  <a:cubicBezTo>
                    <a:pt x="4847" y="1081"/>
                    <a:pt x="3766" y="0"/>
                    <a:pt x="2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3"/>
            <p:cNvSpPr/>
            <p:nvPr/>
          </p:nvSpPr>
          <p:spPr>
            <a:xfrm flipH="1">
              <a:off x="3520415" y="1113701"/>
              <a:ext cx="101219" cy="101231"/>
            </a:xfrm>
            <a:custGeom>
              <a:rect b="b" l="l" r="r" t="t"/>
              <a:pathLst>
                <a:path extrusionOk="0" h="4624" w="4624">
                  <a:moveTo>
                    <a:pt x="2312" y="0"/>
                  </a:moveTo>
                  <a:cubicBezTo>
                    <a:pt x="1045" y="0"/>
                    <a:pt x="1" y="1007"/>
                    <a:pt x="1" y="2312"/>
                  </a:cubicBezTo>
                  <a:cubicBezTo>
                    <a:pt x="1" y="3579"/>
                    <a:pt x="1045" y="4623"/>
                    <a:pt x="2312" y="4623"/>
                  </a:cubicBezTo>
                  <a:cubicBezTo>
                    <a:pt x="3580" y="4623"/>
                    <a:pt x="4623" y="3579"/>
                    <a:pt x="4623" y="2312"/>
                  </a:cubicBezTo>
                  <a:cubicBezTo>
                    <a:pt x="4623" y="1007"/>
                    <a:pt x="3580" y="0"/>
                    <a:pt x="2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3"/>
            <p:cNvSpPr/>
            <p:nvPr/>
          </p:nvSpPr>
          <p:spPr>
            <a:xfrm flipH="1">
              <a:off x="3649347" y="1221434"/>
              <a:ext cx="90603" cy="90613"/>
            </a:xfrm>
            <a:custGeom>
              <a:rect b="b" l="l" r="r" t="t"/>
              <a:pathLst>
                <a:path extrusionOk="0" h="4139" w="4139">
                  <a:moveTo>
                    <a:pt x="2088" y="0"/>
                  </a:moveTo>
                  <a:cubicBezTo>
                    <a:pt x="932" y="0"/>
                    <a:pt x="0" y="932"/>
                    <a:pt x="0" y="2051"/>
                  </a:cubicBezTo>
                  <a:cubicBezTo>
                    <a:pt x="0" y="3206"/>
                    <a:pt x="932" y="4138"/>
                    <a:pt x="2088" y="4138"/>
                  </a:cubicBezTo>
                  <a:cubicBezTo>
                    <a:pt x="3206" y="4138"/>
                    <a:pt x="4138" y="3206"/>
                    <a:pt x="4138" y="2051"/>
                  </a:cubicBezTo>
                  <a:cubicBezTo>
                    <a:pt x="4138" y="932"/>
                    <a:pt x="3206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3"/>
            <p:cNvSpPr/>
            <p:nvPr/>
          </p:nvSpPr>
          <p:spPr>
            <a:xfrm flipH="1">
              <a:off x="3735046" y="1354453"/>
              <a:ext cx="66940" cy="67779"/>
            </a:xfrm>
            <a:custGeom>
              <a:rect b="b" l="l" r="r" t="t"/>
              <a:pathLst>
                <a:path extrusionOk="0" h="3096" w="3058">
                  <a:moveTo>
                    <a:pt x="1529" y="1"/>
                  </a:moveTo>
                  <a:cubicBezTo>
                    <a:pt x="672" y="1"/>
                    <a:pt x="1" y="709"/>
                    <a:pt x="1" y="1529"/>
                  </a:cubicBezTo>
                  <a:cubicBezTo>
                    <a:pt x="1" y="2387"/>
                    <a:pt x="672" y="3095"/>
                    <a:pt x="1529" y="3095"/>
                  </a:cubicBezTo>
                  <a:cubicBezTo>
                    <a:pt x="2387" y="3095"/>
                    <a:pt x="3058" y="2387"/>
                    <a:pt x="3058" y="1529"/>
                  </a:cubicBezTo>
                  <a:cubicBezTo>
                    <a:pt x="3058" y="709"/>
                    <a:pt x="2387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3"/>
            <p:cNvSpPr/>
            <p:nvPr/>
          </p:nvSpPr>
          <p:spPr>
            <a:xfrm flipH="1">
              <a:off x="3801964" y="1494017"/>
              <a:ext cx="53871" cy="53067"/>
            </a:xfrm>
            <a:custGeom>
              <a:rect b="b" l="l" r="r" t="t"/>
              <a:pathLst>
                <a:path extrusionOk="0" h="2424" w="2461">
                  <a:moveTo>
                    <a:pt x="1231" y="1"/>
                  </a:moveTo>
                  <a:cubicBezTo>
                    <a:pt x="560" y="1"/>
                    <a:pt x="0" y="523"/>
                    <a:pt x="0" y="1231"/>
                  </a:cubicBezTo>
                  <a:cubicBezTo>
                    <a:pt x="0" y="1902"/>
                    <a:pt x="560" y="2424"/>
                    <a:pt x="1231" y="2424"/>
                  </a:cubicBezTo>
                  <a:cubicBezTo>
                    <a:pt x="1902" y="2424"/>
                    <a:pt x="2461" y="1902"/>
                    <a:pt x="2461" y="1231"/>
                  </a:cubicBezTo>
                  <a:cubicBezTo>
                    <a:pt x="2461" y="523"/>
                    <a:pt x="1902" y="1"/>
                    <a:pt x="1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3"/>
            <p:cNvSpPr/>
            <p:nvPr/>
          </p:nvSpPr>
          <p:spPr>
            <a:xfrm flipH="1">
              <a:off x="3801964" y="1648272"/>
              <a:ext cx="44896" cy="44923"/>
            </a:xfrm>
            <a:custGeom>
              <a:rect b="b" l="l" r="r" t="t"/>
              <a:pathLst>
                <a:path extrusionOk="0" h="2052" w="2051">
                  <a:moveTo>
                    <a:pt x="1044" y="1"/>
                  </a:moveTo>
                  <a:cubicBezTo>
                    <a:pt x="448" y="1"/>
                    <a:pt x="0" y="448"/>
                    <a:pt x="0" y="1007"/>
                  </a:cubicBezTo>
                  <a:cubicBezTo>
                    <a:pt x="0" y="1604"/>
                    <a:pt x="448" y="2051"/>
                    <a:pt x="1044" y="2051"/>
                  </a:cubicBezTo>
                  <a:cubicBezTo>
                    <a:pt x="1604" y="2051"/>
                    <a:pt x="2051" y="1604"/>
                    <a:pt x="2051" y="1007"/>
                  </a:cubicBezTo>
                  <a:cubicBezTo>
                    <a:pt x="2051" y="448"/>
                    <a:pt x="1604" y="1"/>
                    <a:pt x="1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3"/>
            <p:cNvSpPr/>
            <p:nvPr/>
          </p:nvSpPr>
          <p:spPr>
            <a:xfrm flipH="1">
              <a:off x="3747283" y="1785385"/>
              <a:ext cx="41635" cy="40830"/>
            </a:xfrm>
            <a:custGeom>
              <a:rect b="b" l="l" r="r" t="t"/>
              <a:pathLst>
                <a:path extrusionOk="0" h="1865" w="1902">
                  <a:moveTo>
                    <a:pt x="970" y="1"/>
                  </a:moveTo>
                  <a:cubicBezTo>
                    <a:pt x="448" y="1"/>
                    <a:pt x="0" y="411"/>
                    <a:pt x="0" y="933"/>
                  </a:cubicBezTo>
                  <a:cubicBezTo>
                    <a:pt x="0" y="1455"/>
                    <a:pt x="448" y="1865"/>
                    <a:pt x="970" y="1865"/>
                  </a:cubicBezTo>
                  <a:cubicBezTo>
                    <a:pt x="1492" y="1865"/>
                    <a:pt x="1902" y="1455"/>
                    <a:pt x="1902" y="933"/>
                  </a:cubicBezTo>
                  <a:cubicBezTo>
                    <a:pt x="1902" y="411"/>
                    <a:pt x="1492" y="1"/>
                    <a:pt x="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3"/>
            <p:cNvSpPr/>
            <p:nvPr/>
          </p:nvSpPr>
          <p:spPr>
            <a:xfrm flipH="1">
              <a:off x="3647727" y="1891498"/>
              <a:ext cx="46538" cy="47353"/>
            </a:xfrm>
            <a:custGeom>
              <a:rect b="b" l="l" r="r" t="t"/>
              <a:pathLst>
                <a:path extrusionOk="0" h="2163" w="2126">
                  <a:moveTo>
                    <a:pt x="1045" y="0"/>
                  </a:moveTo>
                  <a:cubicBezTo>
                    <a:pt x="448" y="0"/>
                    <a:pt x="1" y="485"/>
                    <a:pt x="1" y="1081"/>
                  </a:cubicBezTo>
                  <a:cubicBezTo>
                    <a:pt x="1" y="1678"/>
                    <a:pt x="448" y="2162"/>
                    <a:pt x="1045" y="2162"/>
                  </a:cubicBezTo>
                  <a:cubicBezTo>
                    <a:pt x="1641" y="2162"/>
                    <a:pt x="2126" y="1678"/>
                    <a:pt x="2126" y="1081"/>
                  </a:cubicBezTo>
                  <a:cubicBezTo>
                    <a:pt x="2126" y="485"/>
                    <a:pt x="1641" y="0"/>
                    <a:pt x="1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3"/>
            <p:cNvSpPr/>
            <p:nvPr/>
          </p:nvSpPr>
          <p:spPr>
            <a:xfrm flipH="1">
              <a:off x="3562859" y="2003303"/>
              <a:ext cx="70201" cy="70209"/>
            </a:xfrm>
            <a:custGeom>
              <a:rect b="b" l="l" r="r" t="t"/>
              <a:pathLst>
                <a:path extrusionOk="0" h="3207" w="3207">
                  <a:moveTo>
                    <a:pt x="1604" y="0"/>
                  </a:moveTo>
                  <a:cubicBezTo>
                    <a:pt x="709" y="0"/>
                    <a:pt x="1" y="746"/>
                    <a:pt x="1" y="1603"/>
                  </a:cubicBezTo>
                  <a:cubicBezTo>
                    <a:pt x="1" y="2498"/>
                    <a:pt x="709" y="3206"/>
                    <a:pt x="1604" y="3206"/>
                  </a:cubicBezTo>
                  <a:cubicBezTo>
                    <a:pt x="2461" y="3206"/>
                    <a:pt x="3207" y="2498"/>
                    <a:pt x="3207" y="1603"/>
                  </a:cubicBezTo>
                  <a:cubicBezTo>
                    <a:pt x="3207" y="746"/>
                    <a:pt x="2461" y="0"/>
                    <a:pt x="1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3"/>
            <p:cNvSpPr/>
            <p:nvPr/>
          </p:nvSpPr>
          <p:spPr>
            <a:xfrm flipH="1">
              <a:off x="3455949" y="2134701"/>
              <a:ext cx="91413" cy="91423"/>
            </a:xfrm>
            <a:custGeom>
              <a:rect b="b" l="l" r="r" t="t"/>
              <a:pathLst>
                <a:path extrusionOk="0" h="4176" w="4176">
                  <a:moveTo>
                    <a:pt x="2088" y="0"/>
                  </a:moveTo>
                  <a:cubicBezTo>
                    <a:pt x="932" y="0"/>
                    <a:pt x="0" y="932"/>
                    <a:pt x="0" y="2088"/>
                  </a:cubicBezTo>
                  <a:cubicBezTo>
                    <a:pt x="0" y="3244"/>
                    <a:pt x="932" y="4176"/>
                    <a:pt x="2088" y="4176"/>
                  </a:cubicBezTo>
                  <a:cubicBezTo>
                    <a:pt x="3243" y="4176"/>
                    <a:pt x="4175" y="3244"/>
                    <a:pt x="4175" y="2088"/>
                  </a:cubicBezTo>
                  <a:cubicBezTo>
                    <a:pt x="4175" y="932"/>
                    <a:pt x="3243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3"/>
            <p:cNvSpPr/>
            <p:nvPr/>
          </p:nvSpPr>
          <p:spPr>
            <a:xfrm flipH="1">
              <a:off x="3412694" y="2265290"/>
              <a:ext cx="97958" cy="97947"/>
            </a:xfrm>
            <a:custGeom>
              <a:rect b="b" l="l" r="r" t="t"/>
              <a:pathLst>
                <a:path extrusionOk="0" h="4474" w="4475">
                  <a:moveTo>
                    <a:pt x="2238" y="0"/>
                  </a:moveTo>
                  <a:cubicBezTo>
                    <a:pt x="1007" y="0"/>
                    <a:pt x="1" y="1007"/>
                    <a:pt x="1" y="2237"/>
                  </a:cubicBezTo>
                  <a:cubicBezTo>
                    <a:pt x="1" y="3467"/>
                    <a:pt x="1007" y="4474"/>
                    <a:pt x="2238" y="4474"/>
                  </a:cubicBezTo>
                  <a:cubicBezTo>
                    <a:pt x="3468" y="4474"/>
                    <a:pt x="4474" y="3467"/>
                    <a:pt x="4474" y="2237"/>
                  </a:cubicBezTo>
                  <a:cubicBezTo>
                    <a:pt x="4474" y="1007"/>
                    <a:pt x="3468" y="0"/>
                    <a:pt x="2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3"/>
            <p:cNvSpPr/>
            <p:nvPr/>
          </p:nvSpPr>
          <p:spPr>
            <a:xfrm flipH="1">
              <a:off x="3417597" y="2409737"/>
              <a:ext cx="98768" cy="98779"/>
            </a:xfrm>
            <a:custGeom>
              <a:rect b="b" l="l" r="r" t="t"/>
              <a:pathLst>
                <a:path extrusionOk="0" h="4512" w="4512">
                  <a:moveTo>
                    <a:pt x="2238" y="1"/>
                  </a:moveTo>
                  <a:cubicBezTo>
                    <a:pt x="1007" y="1"/>
                    <a:pt x="1" y="1007"/>
                    <a:pt x="1" y="2275"/>
                  </a:cubicBezTo>
                  <a:cubicBezTo>
                    <a:pt x="1" y="3505"/>
                    <a:pt x="1007" y="4512"/>
                    <a:pt x="2238" y="4512"/>
                  </a:cubicBezTo>
                  <a:cubicBezTo>
                    <a:pt x="3505" y="4512"/>
                    <a:pt x="4512" y="3505"/>
                    <a:pt x="4512" y="2275"/>
                  </a:cubicBezTo>
                  <a:cubicBezTo>
                    <a:pt x="4512" y="1007"/>
                    <a:pt x="3505" y="1"/>
                    <a:pt x="2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3"/>
            <p:cNvSpPr/>
            <p:nvPr/>
          </p:nvSpPr>
          <p:spPr>
            <a:xfrm flipH="1">
              <a:off x="3477992" y="2529708"/>
              <a:ext cx="113434" cy="113469"/>
            </a:xfrm>
            <a:custGeom>
              <a:rect b="b" l="l" r="r" t="t"/>
              <a:pathLst>
                <a:path extrusionOk="0" h="5183" w="5182">
                  <a:moveTo>
                    <a:pt x="2610" y="1"/>
                  </a:moveTo>
                  <a:cubicBezTo>
                    <a:pt x="1156" y="1"/>
                    <a:pt x="0" y="1157"/>
                    <a:pt x="0" y="2573"/>
                  </a:cubicBezTo>
                  <a:cubicBezTo>
                    <a:pt x="0" y="4027"/>
                    <a:pt x="1156" y="5183"/>
                    <a:pt x="2610" y="5183"/>
                  </a:cubicBezTo>
                  <a:cubicBezTo>
                    <a:pt x="4026" y="5183"/>
                    <a:pt x="5182" y="4027"/>
                    <a:pt x="5182" y="2573"/>
                  </a:cubicBezTo>
                  <a:cubicBezTo>
                    <a:pt x="5182" y="1157"/>
                    <a:pt x="4026" y="1"/>
                    <a:pt x="2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3"/>
            <p:cNvSpPr/>
            <p:nvPr/>
          </p:nvSpPr>
          <p:spPr>
            <a:xfrm flipH="1">
              <a:off x="3795419" y="590558"/>
              <a:ext cx="48180" cy="47353"/>
            </a:xfrm>
            <a:custGeom>
              <a:rect b="b" l="l" r="r" t="t"/>
              <a:pathLst>
                <a:path extrusionOk="0" h="2163" w="2201">
                  <a:moveTo>
                    <a:pt x="1119" y="0"/>
                  </a:moveTo>
                  <a:cubicBezTo>
                    <a:pt x="523" y="0"/>
                    <a:pt x="1" y="485"/>
                    <a:pt x="1" y="1081"/>
                  </a:cubicBezTo>
                  <a:cubicBezTo>
                    <a:pt x="1" y="1678"/>
                    <a:pt x="523" y="2162"/>
                    <a:pt x="1119" y="2162"/>
                  </a:cubicBezTo>
                  <a:cubicBezTo>
                    <a:pt x="1715" y="2162"/>
                    <a:pt x="2200" y="1678"/>
                    <a:pt x="2200" y="1081"/>
                  </a:cubicBezTo>
                  <a:cubicBezTo>
                    <a:pt x="2200" y="485"/>
                    <a:pt x="1715" y="0"/>
                    <a:pt x="1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3"/>
            <p:cNvSpPr/>
            <p:nvPr/>
          </p:nvSpPr>
          <p:spPr>
            <a:xfrm flipH="1">
              <a:off x="3848480" y="712959"/>
              <a:ext cx="66108" cy="66137"/>
            </a:xfrm>
            <a:custGeom>
              <a:rect b="b" l="l" r="r" t="t"/>
              <a:pathLst>
                <a:path extrusionOk="0" h="3021" w="3020">
                  <a:moveTo>
                    <a:pt x="1491" y="1"/>
                  </a:moveTo>
                  <a:cubicBezTo>
                    <a:pt x="671" y="1"/>
                    <a:pt x="0" y="672"/>
                    <a:pt x="0" y="1492"/>
                  </a:cubicBezTo>
                  <a:cubicBezTo>
                    <a:pt x="0" y="2350"/>
                    <a:pt x="671" y="3021"/>
                    <a:pt x="1491" y="3021"/>
                  </a:cubicBezTo>
                  <a:cubicBezTo>
                    <a:pt x="2312" y="3021"/>
                    <a:pt x="3020" y="2350"/>
                    <a:pt x="3020" y="1492"/>
                  </a:cubicBezTo>
                  <a:cubicBezTo>
                    <a:pt x="3020" y="672"/>
                    <a:pt x="2312" y="1"/>
                    <a:pt x="1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3"/>
            <p:cNvSpPr/>
            <p:nvPr/>
          </p:nvSpPr>
          <p:spPr>
            <a:xfrm flipH="1">
              <a:off x="3854193" y="851713"/>
              <a:ext cx="82438" cy="82447"/>
            </a:xfrm>
            <a:custGeom>
              <a:rect b="b" l="l" r="r" t="t"/>
              <a:pathLst>
                <a:path extrusionOk="0" h="3766" w="3766">
                  <a:moveTo>
                    <a:pt x="1865" y="1"/>
                  </a:moveTo>
                  <a:cubicBezTo>
                    <a:pt x="821" y="1"/>
                    <a:pt x="1" y="858"/>
                    <a:pt x="1" y="1902"/>
                  </a:cubicBezTo>
                  <a:cubicBezTo>
                    <a:pt x="1" y="2946"/>
                    <a:pt x="821" y="3766"/>
                    <a:pt x="1865" y="3766"/>
                  </a:cubicBezTo>
                  <a:cubicBezTo>
                    <a:pt x="2909" y="3766"/>
                    <a:pt x="3766" y="2946"/>
                    <a:pt x="3766" y="1902"/>
                  </a:cubicBezTo>
                  <a:cubicBezTo>
                    <a:pt x="3766" y="858"/>
                    <a:pt x="2909" y="1"/>
                    <a:pt x="1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3"/>
            <p:cNvSpPr/>
            <p:nvPr/>
          </p:nvSpPr>
          <p:spPr>
            <a:xfrm flipH="1">
              <a:off x="3808487" y="987206"/>
              <a:ext cx="106933" cy="106113"/>
            </a:xfrm>
            <a:custGeom>
              <a:rect b="b" l="l" r="r" t="t"/>
              <a:pathLst>
                <a:path extrusionOk="0" h="4847" w="4885">
                  <a:moveTo>
                    <a:pt x="2461" y="0"/>
                  </a:moveTo>
                  <a:cubicBezTo>
                    <a:pt x="1119" y="0"/>
                    <a:pt x="1" y="1081"/>
                    <a:pt x="1" y="2423"/>
                  </a:cubicBezTo>
                  <a:cubicBezTo>
                    <a:pt x="1" y="3765"/>
                    <a:pt x="1119" y="4846"/>
                    <a:pt x="2461" y="4846"/>
                  </a:cubicBezTo>
                  <a:cubicBezTo>
                    <a:pt x="3804" y="4846"/>
                    <a:pt x="4885" y="3765"/>
                    <a:pt x="4885" y="2423"/>
                  </a:cubicBezTo>
                  <a:cubicBezTo>
                    <a:pt x="4885" y="1081"/>
                    <a:pt x="3804" y="0"/>
                    <a:pt x="2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3"/>
            <p:cNvSpPr/>
            <p:nvPr/>
          </p:nvSpPr>
          <p:spPr>
            <a:xfrm flipH="1">
              <a:off x="3747283" y="1113701"/>
              <a:ext cx="102029" cy="101231"/>
            </a:xfrm>
            <a:custGeom>
              <a:rect b="b" l="l" r="r" t="t"/>
              <a:pathLst>
                <a:path extrusionOk="0" h="4624" w="4661">
                  <a:moveTo>
                    <a:pt x="2349" y="0"/>
                  </a:moveTo>
                  <a:cubicBezTo>
                    <a:pt x="1044" y="0"/>
                    <a:pt x="1" y="1007"/>
                    <a:pt x="1" y="2312"/>
                  </a:cubicBezTo>
                  <a:cubicBezTo>
                    <a:pt x="1" y="3579"/>
                    <a:pt x="1044" y="4623"/>
                    <a:pt x="2349" y="4623"/>
                  </a:cubicBezTo>
                  <a:cubicBezTo>
                    <a:pt x="3617" y="4623"/>
                    <a:pt x="4661" y="3579"/>
                    <a:pt x="4661" y="2312"/>
                  </a:cubicBezTo>
                  <a:cubicBezTo>
                    <a:pt x="4661" y="1007"/>
                    <a:pt x="3617" y="0"/>
                    <a:pt x="2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3"/>
            <p:cNvSpPr/>
            <p:nvPr/>
          </p:nvSpPr>
          <p:spPr>
            <a:xfrm flipH="1">
              <a:off x="3628945" y="1221434"/>
              <a:ext cx="90603" cy="90613"/>
            </a:xfrm>
            <a:custGeom>
              <a:rect b="b" l="l" r="r" t="t"/>
              <a:pathLst>
                <a:path extrusionOk="0" h="4139" w="4139">
                  <a:moveTo>
                    <a:pt x="2051" y="0"/>
                  </a:moveTo>
                  <a:cubicBezTo>
                    <a:pt x="932" y="0"/>
                    <a:pt x="0" y="932"/>
                    <a:pt x="0" y="2051"/>
                  </a:cubicBezTo>
                  <a:cubicBezTo>
                    <a:pt x="0" y="3206"/>
                    <a:pt x="932" y="4138"/>
                    <a:pt x="2051" y="4138"/>
                  </a:cubicBezTo>
                  <a:cubicBezTo>
                    <a:pt x="3206" y="4138"/>
                    <a:pt x="4138" y="3206"/>
                    <a:pt x="4138" y="2051"/>
                  </a:cubicBezTo>
                  <a:cubicBezTo>
                    <a:pt x="4138" y="932"/>
                    <a:pt x="3206" y="0"/>
                    <a:pt x="2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3"/>
            <p:cNvSpPr/>
            <p:nvPr/>
          </p:nvSpPr>
          <p:spPr>
            <a:xfrm flipH="1">
              <a:off x="3566931" y="1354453"/>
              <a:ext cx="67750" cy="67779"/>
            </a:xfrm>
            <a:custGeom>
              <a:rect b="b" l="l" r="r" t="t"/>
              <a:pathLst>
                <a:path extrusionOk="0" h="3096" w="3095">
                  <a:moveTo>
                    <a:pt x="1566" y="1"/>
                  </a:moveTo>
                  <a:cubicBezTo>
                    <a:pt x="709" y="1"/>
                    <a:pt x="0" y="709"/>
                    <a:pt x="0" y="1529"/>
                  </a:cubicBezTo>
                  <a:cubicBezTo>
                    <a:pt x="0" y="2387"/>
                    <a:pt x="709" y="3095"/>
                    <a:pt x="1566" y="3095"/>
                  </a:cubicBezTo>
                  <a:cubicBezTo>
                    <a:pt x="2386" y="3095"/>
                    <a:pt x="3094" y="2387"/>
                    <a:pt x="3094" y="1529"/>
                  </a:cubicBezTo>
                  <a:cubicBezTo>
                    <a:pt x="3094" y="709"/>
                    <a:pt x="2386" y="1"/>
                    <a:pt x="1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3"/>
            <p:cNvSpPr/>
            <p:nvPr/>
          </p:nvSpPr>
          <p:spPr>
            <a:xfrm flipH="1">
              <a:off x="3513082" y="1494017"/>
              <a:ext cx="53871" cy="53067"/>
            </a:xfrm>
            <a:custGeom>
              <a:rect b="b" l="l" r="r" t="t"/>
              <a:pathLst>
                <a:path extrusionOk="0" h="2424" w="2461">
                  <a:moveTo>
                    <a:pt x="1231" y="1"/>
                  </a:moveTo>
                  <a:cubicBezTo>
                    <a:pt x="522" y="1"/>
                    <a:pt x="0" y="523"/>
                    <a:pt x="0" y="1231"/>
                  </a:cubicBezTo>
                  <a:cubicBezTo>
                    <a:pt x="0" y="1902"/>
                    <a:pt x="522" y="2424"/>
                    <a:pt x="1231" y="2424"/>
                  </a:cubicBezTo>
                  <a:cubicBezTo>
                    <a:pt x="1902" y="2424"/>
                    <a:pt x="2461" y="1902"/>
                    <a:pt x="2461" y="1231"/>
                  </a:cubicBezTo>
                  <a:cubicBezTo>
                    <a:pt x="2461" y="523"/>
                    <a:pt x="1902" y="1"/>
                    <a:pt x="1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3"/>
            <p:cNvSpPr/>
            <p:nvPr/>
          </p:nvSpPr>
          <p:spPr>
            <a:xfrm flipH="1">
              <a:off x="3522056" y="1648272"/>
              <a:ext cx="44896" cy="44923"/>
            </a:xfrm>
            <a:custGeom>
              <a:rect b="b" l="l" r="r" t="t"/>
              <a:pathLst>
                <a:path extrusionOk="0" h="2052" w="2051">
                  <a:moveTo>
                    <a:pt x="1007" y="1"/>
                  </a:moveTo>
                  <a:cubicBezTo>
                    <a:pt x="448" y="1"/>
                    <a:pt x="0" y="448"/>
                    <a:pt x="0" y="1007"/>
                  </a:cubicBezTo>
                  <a:cubicBezTo>
                    <a:pt x="0" y="1604"/>
                    <a:pt x="448" y="2051"/>
                    <a:pt x="1007" y="2051"/>
                  </a:cubicBezTo>
                  <a:cubicBezTo>
                    <a:pt x="1603" y="2051"/>
                    <a:pt x="2051" y="1604"/>
                    <a:pt x="2051" y="1007"/>
                  </a:cubicBezTo>
                  <a:cubicBezTo>
                    <a:pt x="2051" y="448"/>
                    <a:pt x="1603" y="1"/>
                    <a:pt x="1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3"/>
            <p:cNvSpPr/>
            <p:nvPr/>
          </p:nvSpPr>
          <p:spPr>
            <a:xfrm flipH="1">
              <a:off x="3580809" y="1785385"/>
              <a:ext cx="40825" cy="40830"/>
            </a:xfrm>
            <a:custGeom>
              <a:rect b="b" l="l" r="r" t="t"/>
              <a:pathLst>
                <a:path extrusionOk="0" h="1865" w="1865">
                  <a:moveTo>
                    <a:pt x="933" y="1"/>
                  </a:moveTo>
                  <a:cubicBezTo>
                    <a:pt x="411" y="1"/>
                    <a:pt x="1" y="411"/>
                    <a:pt x="1" y="933"/>
                  </a:cubicBezTo>
                  <a:cubicBezTo>
                    <a:pt x="1" y="1455"/>
                    <a:pt x="411" y="1865"/>
                    <a:pt x="933" y="1865"/>
                  </a:cubicBezTo>
                  <a:cubicBezTo>
                    <a:pt x="1455" y="1865"/>
                    <a:pt x="1865" y="1455"/>
                    <a:pt x="1865" y="933"/>
                  </a:cubicBezTo>
                  <a:cubicBezTo>
                    <a:pt x="1865" y="411"/>
                    <a:pt x="1455" y="1"/>
                    <a:pt x="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3"/>
            <p:cNvSpPr/>
            <p:nvPr/>
          </p:nvSpPr>
          <p:spPr>
            <a:xfrm flipH="1">
              <a:off x="3674652" y="1891498"/>
              <a:ext cx="46538" cy="47353"/>
            </a:xfrm>
            <a:custGeom>
              <a:rect b="b" l="l" r="r" t="t"/>
              <a:pathLst>
                <a:path extrusionOk="0" h="2163" w="2126">
                  <a:moveTo>
                    <a:pt x="1044" y="0"/>
                  </a:moveTo>
                  <a:cubicBezTo>
                    <a:pt x="485" y="0"/>
                    <a:pt x="1" y="485"/>
                    <a:pt x="1" y="1081"/>
                  </a:cubicBezTo>
                  <a:cubicBezTo>
                    <a:pt x="1" y="1678"/>
                    <a:pt x="485" y="2162"/>
                    <a:pt x="1044" y="2162"/>
                  </a:cubicBezTo>
                  <a:cubicBezTo>
                    <a:pt x="1641" y="2162"/>
                    <a:pt x="2126" y="1678"/>
                    <a:pt x="2126" y="1081"/>
                  </a:cubicBezTo>
                  <a:cubicBezTo>
                    <a:pt x="2126" y="485"/>
                    <a:pt x="1641" y="0"/>
                    <a:pt x="1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3"/>
            <p:cNvSpPr/>
            <p:nvPr/>
          </p:nvSpPr>
          <p:spPr>
            <a:xfrm flipH="1">
              <a:off x="3735856" y="2003303"/>
              <a:ext cx="70201" cy="70209"/>
            </a:xfrm>
            <a:custGeom>
              <a:rect b="b" l="l" r="r" t="t"/>
              <a:pathLst>
                <a:path extrusionOk="0" h="3207" w="3207">
                  <a:moveTo>
                    <a:pt x="1603" y="0"/>
                  </a:moveTo>
                  <a:cubicBezTo>
                    <a:pt x="746" y="0"/>
                    <a:pt x="0" y="746"/>
                    <a:pt x="0" y="1603"/>
                  </a:cubicBezTo>
                  <a:cubicBezTo>
                    <a:pt x="0" y="2498"/>
                    <a:pt x="746" y="3206"/>
                    <a:pt x="1603" y="3206"/>
                  </a:cubicBezTo>
                  <a:cubicBezTo>
                    <a:pt x="2498" y="3206"/>
                    <a:pt x="3207" y="2498"/>
                    <a:pt x="3207" y="1603"/>
                  </a:cubicBezTo>
                  <a:cubicBezTo>
                    <a:pt x="3207" y="746"/>
                    <a:pt x="2498" y="0"/>
                    <a:pt x="1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3"/>
            <p:cNvSpPr/>
            <p:nvPr/>
          </p:nvSpPr>
          <p:spPr>
            <a:xfrm flipH="1">
              <a:off x="3822365" y="2134701"/>
              <a:ext cx="90603" cy="91423"/>
            </a:xfrm>
            <a:custGeom>
              <a:rect b="b" l="l" r="r" t="t"/>
              <a:pathLst>
                <a:path extrusionOk="0" h="4176" w="4139">
                  <a:moveTo>
                    <a:pt x="2088" y="0"/>
                  </a:moveTo>
                  <a:cubicBezTo>
                    <a:pt x="933" y="0"/>
                    <a:pt x="1" y="932"/>
                    <a:pt x="1" y="2088"/>
                  </a:cubicBezTo>
                  <a:cubicBezTo>
                    <a:pt x="1" y="3244"/>
                    <a:pt x="933" y="4176"/>
                    <a:pt x="2088" y="4176"/>
                  </a:cubicBezTo>
                  <a:cubicBezTo>
                    <a:pt x="3207" y="4176"/>
                    <a:pt x="4139" y="3244"/>
                    <a:pt x="4139" y="2088"/>
                  </a:cubicBezTo>
                  <a:cubicBezTo>
                    <a:pt x="4139" y="932"/>
                    <a:pt x="3207" y="0"/>
                    <a:pt x="2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3"/>
            <p:cNvSpPr/>
            <p:nvPr/>
          </p:nvSpPr>
          <p:spPr>
            <a:xfrm flipH="1">
              <a:off x="3858265" y="2265290"/>
              <a:ext cx="97936" cy="97947"/>
            </a:xfrm>
            <a:custGeom>
              <a:rect b="b" l="l" r="r" t="t"/>
              <a:pathLst>
                <a:path extrusionOk="0" h="4474" w="4474">
                  <a:moveTo>
                    <a:pt x="2237" y="0"/>
                  </a:moveTo>
                  <a:cubicBezTo>
                    <a:pt x="1007" y="0"/>
                    <a:pt x="0" y="1007"/>
                    <a:pt x="0" y="2237"/>
                  </a:cubicBezTo>
                  <a:cubicBezTo>
                    <a:pt x="0" y="3467"/>
                    <a:pt x="1007" y="4474"/>
                    <a:pt x="2237" y="4474"/>
                  </a:cubicBezTo>
                  <a:cubicBezTo>
                    <a:pt x="3467" y="4474"/>
                    <a:pt x="4474" y="3467"/>
                    <a:pt x="4474" y="2237"/>
                  </a:cubicBezTo>
                  <a:cubicBezTo>
                    <a:pt x="4474" y="1007"/>
                    <a:pt x="3467" y="0"/>
                    <a:pt x="2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3"/>
            <p:cNvSpPr/>
            <p:nvPr/>
          </p:nvSpPr>
          <p:spPr>
            <a:xfrm flipH="1">
              <a:off x="3852552" y="2409737"/>
              <a:ext cx="98768" cy="98779"/>
            </a:xfrm>
            <a:custGeom>
              <a:rect b="b" l="l" r="r" t="t"/>
              <a:pathLst>
                <a:path extrusionOk="0" h="4512" w="4512">
                  <a:moveTo>
                    <a:pt x="2237" y="1"/>
                  </a:moveTo>
                  <a:cubicBezTo>
                    <a:pt x="1007" y="1"/>
                    <a:pt x="1" y="1007"/>
                    <a:pt x="1" y="2275"/>
                  </a:cubicBezTo>
                  <a:cubicBezTo>
                    <a:pt x="1" y="3505"/>
                    <a:pt x="1007" y="4512"/>
                    <a:pt x="2237" y="4512"/>
                  </a:cubicBezTo>
                  <a:cubicBezTo>
                    <a:pt x="3505" y="4512"/>
                    <a:pt x="4512" y="3505"/>
                    <a:pt x="4512" y="2275"/>
                  </a:cubicBezTo>
                  <a:cubicBezTo>
                    <a:pt x="4512" y="1007"/>
                    <a:pt x="3505" y="1"/>
                    <a:pt x="2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3"/>
            <p:cNvSpPr/>
            <p:nvPr/>
          </p:nvSpPr>
          <p:spPr>
            <a:xfrm flipH="1">
              <a:off x="3778301" y="2529708"/>
              <a:ext cx="112624" cy="113469"/>
            </a:xfrm>
            <a:custGeom>
              <a:rect b="b" l="l" r="r" t="t"/>
              <a:pathLst>
                <a:path extrusionOk="0" h="5183" w="5145">
                  <a:moveTo>
                    <a:pt x="2573" y="1"/>
                  </a:moveTo>
                  <a:cubicBezTo>
                    <a:pt x="1156" y="1"/>
                    <a:pt x="0" y="1157"/>
                    <a:pt x="0" y="2573"/>
                  </a:cubicBezTo>
                  <a:cubicBezTo>
                    <a:pt x="0" y="4027"/>
                    <a:pt x="1156" y="5183"/>
                    <a:pt x="2573" y="5183"/>
                  </a:cubicBezTo>
                  <a:cubicBezTo>
                    <a:pt x="3989" y="5183"/>
                    <a:pt x="5145" y="4027"/>
                    <a:pt x="5145" y="2573"/>
                  </a:cubicBezTo>
                  <a:cubicBezTo>
                    <a:pt x="5145" y="1157"/>
                    <a:pt x="3989" y="1"/>
                    <a:pt x="2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4"/>
          <p:cNvSpPr/>
          <p:nvPr/>
        </p:nvSpPr>
        <p:spPr>
          <a:xfrm>
            <a:off x="5244309" y="276214"/>
            <a:ext cx="1235700" cy="123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8" name="Google Shape;1088;p34"/>
          <p:cNvGrpSpPr/>
          <p:nvPr/>
        </p:nvGrpSpPr>
        <p:grpSpPr>
          <a:xfrm rot="5875890">
            <a:off x="6968328" y="26436"/>
            <a:ext cx="1783961" cy="1890926"/>
            <a:chOff x="3403900" y="3304800"/>
            <a:chExt cx="1556050" cy="1649350"/>
          </a:xfrm>
        </p:grpSpPr>
        <p:sp>
          <p:nvSpPr>
            <p:cNvPr id="1089" name="Google Shape;1089;p34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8" name="Google Shape;1108;p34"/>
          <p:cNvSpPr txBox="1"/>
          <p:nvPr>
            <p:ph type="title"/>
          </p:nvPr>
        </p:nvSpPr>
        <p:spPr>
          <a:xfrm>
            <a:off x="147718" y="1825652"/>
            <a:ext cx="3142015" cy="709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4000">
                <a:solidFill>
                  <a:schemeClr val="lt2"/>
                </a:solidFill>
              </a:rPr>
              <a:t>OBJETIVO GENERAL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1109" name="Google Shape;1109;p34"/>
          <p:cNvSpPr txBox="1"/>
          <p:nvPr>
            <p:ph idx="1" type="subTitle"/>
          </p:nvPr>
        </p:nvSpPr>
        <p:spPr>
          <a:xfrm>
            <a:off x="181082" y="2782218"/>
            <a:ext cx="2905498" cy="11240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/>
              <a:t>Identificar la secuencia con menor distancia respecto a la secuencia del mamut lanudo (</a:t>
            </a:r>
            <a:r>
              <a:rPr i="1" lang="es"/>
              <a:t>M. primigenius</a:t>
            </a:r>
            <a:r>
              <a:rPr lang="es"/>
              <a:t>).</a:t>
            </a:r>
            <a:endParaRPr/>
          </a:p>
        </p:txBody>
      </p:sp>
      <p:grpSp>
        <p:nvGrpSpPr>
          <p:cNvPr id="1110" name="Google Shape;1110;p34"/>
          <p:cNvGrpSpPr/>
          <p:nvPr/>
        </p:nvGrpSpPr>
        <p:grpSpPr>
          <a:xfrm>
            <a:off x="3147744" y="276214"/>
            <a:ext cx="768736" cy="2903224"/>
            <a:chOff x="3412694" y="590558"/>
            <a:chExt cx="543507" cy="2052619"/>
          </a:xfrm>
        </p:grpSpPr>
        <p:sp>
          <p:nvSpPr>
            <p:cNvPr id="1111" name="Google Shape;1111;p34"/>
            <p:cNvSpPr/>
            <p:nvPr/>
          </p:nvSpPr>
          <p:spPr>
            <a:xfrm flipH="1">
              <a:off x="3554694" y="608510"/>
              <a:ext cx="260338" cy="14712"/>
            </a:xfrm>
            <a:custGeom>
              <a:rect b="b" l="l" r="r" t="t"/>
              <a:pathLst>
                <a:path extrusionOk="0" h="672" w="11893">
                  <a:moveTo>
                    <a:pt x="0" y="0"/>
                  </a:moveTo>
                  <a:lnTo>
                    <a:pt x="0" y="671"/>
                  </a:lnTo>
                  <a:lnTo>
                    <a:pt x="11893" y="671"/>
                  </a:lnTo>
                  <a:lnTo>
                    <a:pt x="11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 flipH="1">
              <a:off x="3495110" y="745622"/>
              <a:ext cx="376223" cy="14712"/>
            </a:xfrm>
            <a:custGeom>
              <a:rect b="b" l="l" r="r" t="t"/>
              <a:pathLst>
                <a:path extrusionOk="0" h="672" w="17187">
                  <a:moveTo>
                    <a:pt x="0" y="0"/>
                  </a:moveTo>
                  <a:lnTo>
                    <a:pt x="0" y="671"/>
                  </a:lnTo>
                  <a:lnTo>
                    <a:pt x="17186" y="671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 flipH="1">
              <a:off x="3495110" y="885997"/>
              <a:ext cx="376223" cy="14712"/>
            </a:xfrm>
            <a:custGeom>
              <a:rect b="b" l="l" r="r" t="t"/>
              <a:pathLst>
                <a:path extrusionOk="0" h="672" w="17187">
                  <a:moveTo>
                    <a:pt x="0" y="0"/>
                  </a:moveTo>
                  <a:lnTo>
                    <a:pt x="0" y="671"/>
                  </a:lnTo>
                  <a:lnTo>
                    <a:pt x="17186" y="671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 flipH="1">
              <a:off x="3495110" y="1031276"/>
              <a:ext cx="376223" cy="13880"/>
            </a:xfrm>
            <a:custGeom>
              <a:rect b="b" l="l" r="r" t="t"/>
              <a:pathLst>
                <a:path extrusionOk="0" h="634" w="17187">
                  <a:moveTo>
                    <a:pt x="0" y="0"/>
                  </a:moveTo>
                  <a:lnTo>
                    <a:pt x="0" y="634"/>
                  </a:lnTo>
                  <a:lnTo>
                    <a:pt x="17186" y="634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 flipH="1">
              <a:off x="3560408" y="1155319"/>
              <a:ext cx="230151" cy="14712"/>
            </a:xfrm>
            <a:custGeom>
              <a:rect b="b" l="l" r="r" t="t"/>
              <a:pathLst>
                <a:path extrusionOk="0" h="672" w="10514">
                  <a:moveTo>
                    <a:pt x="1" y="1"/>
                  </a:moveTo>
                  <a:lnTo>
                    <a:pt x="1" y="672"/>
                  </a:lnTo>
                  <a:lnTo>
                    <a:pt x="10514" y="672"/>
                  </a:lnTo>
                  <a:lnTo>
                    <a:pt x="105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 flipH="1">
              <a:off x="3597117" y="1382212"/>
              <a:ext cx="168947" cy="14712"/>
            </a:xfrm>
            <a:custGeom>
              <a:rect b="b" l="l" r="r" t="t"/>
              <a:pathLst>
                <a:path extrusionOk="0" h="672" w="7718">
                  <a:moveTo>
                    <a:pt x="0" y="0"/>
                  </a:moveTo>
                  <a:lnTo>
                    <a:pt x="0" y="671"/>
                  </a:lnTo>
                  <a:lnTo>
                    <a:pt x="7717" y="671"/>
                  </a:lnTo>
                  <a:lnTo>
                    <a:pt x="7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 flipH="1">
              <a:off x="3560408" y="1513611"/>
              <a:ext cx="266861" cy="13902"/>
            </a:xfrm>
            <a:custGeom>
              <a:rect b="b" l="l" r="r" t="t"/>
              <a:pathLst>
                <a:path extrusionOk="0" h="635" w="12191">
                  <a:moveTo>
                    <a:pt x="0" y="1"/>
                  </a:moveTo>
                  <a:lnTo>
                    <a:pt x="0" y="634"/>
                  </a:lnTo>
                  <a:lnTo>
                    <a:pt x="12191" y="634"/>
                  </a:lnTo>
                  <a:lnTo>
                    <a:pt x="12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 flipH="1">
              <a:off x="3560408" y="1663772"/>
              <a:ext cx="259528" cy="13902"/>
            </a:xfrm>
            <a:custGeom>
              <a:rect b="b" l="l" r="r" t="t"/>
              <a:pathLst>
                <a:path extrusionOk="0" h="635" w="11856">
                  <a:moveTo>
                    <a:pt x="1" y="1"/>
                  </a:moveTo>
                  <a:lnTo>
                    <a:pt x="1" y="635"/>
                  </a:lnTo>
                  <a:lnTo>
                    <a:pt x="11856" y="635"/>
                  </a:lnTo>
                  <a:lnTo>
                    <a:pt x="1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 flipH="1">
              <a:off x="3594687" y="1799265"/>
              <a:ext cx="174638" cy="14712"/>
            </a:xfrm>
            <a:custGeom>
              <a:rect b="b" l="l" r="r" t="t"/>
              <a:pathLst>
                <a:path extrusionOk="0" h="672" w="7978">
                  <a:moveTo>
                    <a:pt x="0" y="0"/>
                  </a:moveTo>
                  <a:lnTo>
                    <a:pt x="0" y="671"/>
                  </a:lnTo>
                  <a:lnTo>
                    <a:pt x="7978" y="671"/>
                  </a:lnTo>
                  <a:lnTo>
                    <a:pt x="79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 flipH="1">
              <a:off x="3594687" y="2032682"/>
              <a:ext cx="174638" cy="13902"/>
            </a:xfrm>
            <a:custGeom>
              <a:rect b="b" l="l" r="r" t="t"/>
              <a:pathLst>
                <a:path extrusionOk="0" h="635" w="7978">
                  <a:moveTo>
                    <a:pt x="0" y="0"/>
                  </a:moveTo>
                  <a:lnTo>
                    <a:pt x="0" y="634"/>
                  </a:lnTo>
                  <a:lnTo>
                    <a:pt x="7978" y="634"/>
                  </a:lnTo>
                  <a:lnTo>
                    <a:pt x="7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 flipH="1">
              <a:off x="3516343" y="2176319"/>
              <a:ext cx="332969" cy="13902"/>
            </a:xfrm>
            <a:custGeom>
              <a:rect b="b" l="l" r="r" t="t"/>
              <a:pathLst>
                <a:path extrusionOk="0" h="635" w="15211">
                  <a:moveTo>
                    <a:pt x="1" y="1"/>
                  </a:moveTo>
                  <a:lnTo>
                    <a:pt x="1" y="634"/>
                  </a:lnTo>
                  <a:lnTo>
                    <a:pt x="15211" y="634"/>
                  </a:lnTo>
                  <a:lnTo>
                    <a:pt x="152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 flipH="1">
              <a:off x="3484515" y="2304456"/>
              <a:ext cx="399887" cy="13902"/>
            </a:xfrm>
            <a:custGeom>
              <a:rect b="b" l="l" r="r" t="t"/>
              <a:pathLst>
                <a:path extrusionOk="0" h="635" w="18268">
                  <a:moveTo>
                    <a:pt x="1" y="1"/>
                  </a:moveTo>
                  <a:lnTo>
                    <a:pt x="1" y="634"/>
                  </a:lnTo>
                  <a:lnTo>
                    <a:pt x="18268" y="634"/>
                  </a:lnTo>
                  <a:lnTo>
                    <a:pt x="18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4"/>
            <p:cNvSpPr/>
            <p:nvPr/>
          </p:nvSpPr>
          <p:spPr>
            <a:xfrm flipH="1">
              <a:off x="3496752" y="2448093"/>
              <a:ext cx="370510" cy="14712"/>
            </a:xfrm>
            <a:custGeom>
              <a:rect b="b" l="l" r="r" t="t"/>
              <a:pathLst>
                <a:path extrusionOk="0" h="672" w="16926">
                  <a:moveTo>
                    <a:pt x="0" y="1"/>
                  </a:moveTo>
                  <a:lnTo>
                    <a:pt x="0" y="672"/>
                  </a:lnTo>
                  <a:lnTo>
                    <a:pt x="16925" y="672"/>
                  </a:lnTo>
                  <a:lnTo>
                    <a:pt x="169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4"/>
            <p:cNvSpPr/>
            <p:nvPr/>
          </p:nvSpPr>
          <p:spPr>
            <a:xfrm flipH="1">
              <a:off x="3574286" y="2574609"/>
              <a:ext cx="229320" cy="13902"/>
            </a:xfrm>
            <a:custGeom>
              <a:rect b="b" l="l" r="r" t="t"/>
              <a:pathLst>
                <a:path extrusionOk="0" h="635" w="10476">
                  <a:moveTo>
                    <a:pt x="0" y="0"/>
                  </a:moveTo>
                  <a:lnTo>
                    <a:pt x="0" y="634"/>
                  </a:lnTo>
                  <a:lnTo>
                    <a:pt x="10476" y="634"/>
                  </a:lnTo>
                  <a:lnTo>
                    <a:pt x="104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4"/>
            <p:cNvSpPr/>
            <p:nvPr/>
          </p:nvSpPr>
          <p:spPr>
            <a:xfrm flipH="1">
              <a:off x="3597117" y="1382212"/>
              <a:ext cx="87341" cy="14712"/>
            </a:xfrm>
            <a:custGeom>
              <a:rect b="b" l="l" r="r" t="t"/>
              <a:pathLst>
                <a:path extrusionOk="0" h="672" w="3990">
                  <a:moveTo>
                    <a:pt x="0" y="0"/>
                  </a:moveTo>
                  <a:lnTo>
                    <a:pt x="0" y="671"/>
                  </a:lnTo>
                  <a:lnTo>
                    <a:pt x="3989" y="671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4"/>
            <p:cNvSpPr/>
            <p:nvPr/>
          </p:nvSpPr>
          <p:spPr>
            <a:xfrm flipH="1">
              <a:off x="3594687" y="1799265"/>
              <a:ext cx="89771" cy="14712"/>
            </a:xfrm>
            <a:custGeom>
              <a:rect b="b" l="l" r="r" t="t"/>
              <a:pathLst>
                <a:path extrusionOk="0" h="672" w="4101">
                  <a:moveTo>
                    <a:pt x="0" y="0"/>
                  </a:moveTo>
                  <a:lnTo>
                    <a:pt x="0" y="671"/>
                  </a:lnTo>
                  <a:lnTo>
                    <a:pt x="4101" y="67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4"/>
            <p:cNvSpPr/>
            <p:nvPr/>
          </p:nvSpPr>
          <p:spPr>
            <a:xfrm flipH="1">
              <a:off x="3594687" y="2032682"/>
              <a:ext cx="89771" cy="13902"/>
            </a:xfrm>
            <a:custGeom>
              <a:rect b="b" l="l" r="r" t="t"/>
              <a:pathLst>
                <a:path extrusionOk="0" h="635" w="4101">
                  <a:moveTo>
                    <a:pt x="0" y="0"/>
                  </a:moveTo>
                  <a:lnTo>
                    <a:pt x="0" y="634"/>
                  </a:lnTo>
                  <a:lnTo>
                    <a:pt x="4101" y="634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4"/>
            <p:cNvSpPr/>
            <p:nvPr/>
          </p:nvSpPr>
          <p:spPr>
            <a:xfrm flipH="1">
              <a:off x="3574286" y="2574609"/>
              <a:ext cx="110172" cy="13902"/>
            </a:xfrm>
            <a:custGeom>
              <a:rect b="b" l="l" r="r" t="t"/>
              <a:pathLst>
                <a:path extrusionOk="0" h="635" w="5033">
                  <a:moveTo>
                    <a:pt x="0" y="0"/>
                  </a:moveTo>
                  <a:lnTo>
                    <a:pt x="0" y="634"/>
                  </a:lnTo>
                  <a:lnTo>
                    <a:pt x="5033" y="634"/>
                  </a:lnTo>
                  <a:lnTo>
                    <a:pt x="5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4"/>
            <p:cNvSpPr/>
            <p:nvPr/>
          </p:nvSpPr>
          <p:spPr>
            <a:xfrm flipH="1">
              <a:off x="3560408" y="1155319"/>
              <a:ext cx="124051" cy="14712"/>
            </a:xfrm>
            <a:custGeom>
              <a:rect b="b" l="l" r="r" t="t"/>
              <a:pathLst>
                <a:path extrusionOk="0" h="672" w="5667">
                  <a:moveTo>
                    <a:pt x="0" y="1"/>
                  </a:moveTo>
                  <a:lnTo>
                    <a:pt x="0" y="672"/>
                  </a:lnTo>
                  <a:lnTo>
                    <a:pt x="5667" y="672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 flipH="1">
              <a:off x="3560408" y="1513611"/>
              <a:ext cx="124051" cy="13902"/>
            </a:xfrm>
            <a:custGeom>
              <a:rect b="b" l="l" r="r" t="t"/>
              <a:pathLst>
                <a:path extrusionOk="0" h="635" w="5667">
                  <a:moveTo>
                    <a:pt x="0" y="1"/>
                  </a:moveTo>
                  <a:lnTo>
                    <a:pt x="0" y="634"/>
                  </a:lnTo>
                  <a:lnTo>
                    <a:pt x="5667" y="634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4"/>
            <p:cNvSpPr/>
            <p:nvPr/>
          </p:nvSpPr>
          <p:spPr>
            <a:xfrm flipH="1">
              <a:off x="3560408" y="1663772"/>
              <a:ext cx="124051" cy="13902"/>
            </a:xfrm>
            <a:custGeom>
              <a:rect b="b" l="l" r="r" t="t"/>
              <a:pathLst>
                <a:path extrusionOk="0" h="635" w="5667">
                  <a:moveTo>
                    <a:pt x="0" y="1"/>
                  </a:moveTo>
                  <a:lnTo>
                    <a:pt x="0" y="635"/>
                  </a:lnTo>
                  <a:lnTo>
                    <a:pt x="5667" y="635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4"/>
            <p:cNvSpPr/>
            <p:nvPr/>
          </p:nvSpPr>
          <p:spPr>
            <a:xfrm flipH="1">
              <a:off x="3554694" y="608510"/>
              <a:ext cx="129764" cy="14712"/>
            </a:xfrm>
            <a:custGeom>
              <a:rect b="b" l="l" r="r" t="t"/>
              <a:pathLst>
                <a:path extrusionOk="0" h="672" w="5928">
                  <a:moveTo>
                    <a:pt x="0" y="0"/>
                  </a:moveTo>
                  <a:lnTo>
                    <a:pt x="0" y="671"/>
                  </a:lnTo>
                  <a:lnTo>
                    <a:pt x="5928" y="671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4"/>
            <p:cNvSpPr/>
            <p:nvPr/>
          </p:nvSpPr>
          <p:spPr>
            <a:xfrm flipH="1">
              <a:off x="3516343" y="2176319"/>
              <a:ext cx="168115" cy="13902"/>
            </a:xfrm>
            <a:custGeom>
              <a:rect b="b" l="l" r="r" t="t"/>
              <a:pathLst>
                <a:path extrusionOk="0" h="635" w="7680">
                  <a:moveTo>
                    <a:pt x="0" y="1"/>
                  </a:moveTo>
                  <a:lnTo>
                    <a:pt x="0" y="634"/>
                  </a:lnTo>
                  <a:lnTo>
                    <a:pt x="7680" y="634"/>
                  </a:lnTo>
                  <a:lnTo>
                    <a:pt x="7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4"/>
            <p:cNvSpPr/>
            <p:nvPr/>
          </p:nvSpPr>
          <p:spPr>
            <a:xfrm flipH="1">
              <a:off x="3496752" y="2448093"/>
              <a:ext cx="187707" cy="14712"/>
            </a:xfrm>
            <a:custGeom>
              <a:rect b="b" l="l" r="r" t="t"/>
              <a:pathLst>
                <a:path extrusionOk="0" h="672" w="8575">
                  <a:moveTo>
                    <a:pt x="0" y="1"/>
                  </a:moveTo>
                  <a:lnTo>
                    <a:pt x="0" y="672"/>
                  </a:lnTo>
                  <a:lnTo>
                    <a:pt x="8574" y="672"/>
                  </a:lnTo>
                  <a:lnTo>
                    <a:pt x="85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4"/>
            <p:cNvSpPr/>
            <p:nvPr/>
          </p:nvSpPr>
          <p:spPr>
            <a:xfrm flipH="1">
              <a:off x="3495110" y="745622"/>
              <a:ext cx="189349" cy="14712"/>
            </a:xfrm>
            <a:custGeom>
              <a:rect b="b" l="l" r="r" t="t"/>
              <a:pathLst>
                <a:path extrusionOk="0" h="672" w="8650">
                  <a:moveTo>
                    <a:pt x="0" y="0"/>
                  </a:moveTo>
                  <a:lnTo>
                    <a:pt x="0" y="671"/>
                  </a:lnTo>
                  <a:lnTo>
                    <a:pt x="8649" y="67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4"/>
            <p:cNvSpPr/>
            <p:nvPr/>
          </p:nvSpPr>
          <p:spPr>
            <a:xfrm flipH="1">
              <a:off x="3495110" y="885997"/>
              <a:ext cx="189349" cy="14712"/>
            </a:xfrm>
            <a:custGeom>
              <a:rect b="b" l="l" r="r" t="t"/>
              <a:pathLst>
                <a:path extrusionOk="0" h="672" w="8650">
                  <a:moveTo>
                    <a:pt x="0" y="0"/>
                  </a:moveTo>
                  <a:lnTo>
                    <a:pt x="0" y="671"/>
                  </a:lnTo>
                  <a:lnTo>
                    <a:pt x="8649" y="67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4"/>
            <p:cNvSpPr/>
            <p:nvPr/>
          </p:nvSpPr>
          <p:spPr>
            <a:xfrm flipH="1">
              <a:off x="3495110" y="1031276"/>
              <a:ext cx="189349" cy="13880"/>
            </a:xfrm>
            <a:custGeom>
              <a:rect b="b" l="l" r="r" t="t"/>
              <a:pathLst>
                <a:path extrusionOk="0" h="634" w="8650">
                  <a:moveTo>
                    <a:pt x="0" y="0"/>
                  </a:moveTo>
                  <a:lnTo>
                    <a:pt x="0" y="634"/>
                  </a:lnTo>
                  <a:lnTo>
                    <a:pt x="8649" y="634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4"/>
            <p:cNvSpPr/>
            <p:nvPr/>
          </p:nvSpPr>
          <p:spPr>
            <a:xfrm flipH="1">
              <a:off x="3484515" y="2304456"/>
              <a:ext cx="199943" cy="13902"/>
            </a:xfrm>
            <a:custGeom>
              <a:rect b="b" l="l" r="r" t="t"/>
              <a:pathLst>
                <a:path extrusionOk="0" h="635" w="9134">
                  <a:moveTo>
                    <a:pt x="0" y="1"/>
                  </a:moveTo>
                  <a:lnTo>
                    <a:pt x="0" y="634"/>
                  </a:lnTo>
                  <a:lnTo>
                    <a:pt x="9134" y="634"/>
                  </a:lnTo>
                  <a:lnTo>
                    <a:pt x="9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4"/>
            <p:cNvSpPr/>
            <p:nvPr/>
          </p:nvSpPr>
          <p:spPr>
            <a:xfrm flipH="1">
              <a:off x="3526128" y="590558"/>
              <a:ext cx="47348" cy="47353"/>
            </a:xfrm>
            <a:custGeom>
              <a:rect b="b" l="l" r="r" t="t"/>
              <a:pathLst>
                <a:path extrusionOk="0" h="2163" w="2163">
                  <a:moveTo>
                    <a:pt x="1081" y="0"/>
                  </a:moveTo>
                  <a:cubicBezTo>
                    <a:pt x="485" y="0"/>
                    <a:pt x="0" y="485"/>
                    <a:pt x="0" y="1081"/>
                  </a:cubicBezTo>
                  <a:cubicBezTo>
                    <a:pt x="0" y="1678"/>
                    <a:pt x="485" y="2162"/>
                    <a:pt x="1081" y="2162"/>
                  </a:cubicBezTo>
                  <a:cubicBezTo>
                    <a:pt x="1678" y="2162"/>
                    <a:pt x="2162" y="1678"/>
                    <a:pt x="2162" y="1081"/>
                  </a:cubicBezTo>
                  <a:cubicBezTo>
                    <a:pt x="2162" y="485"/>
                    <a:pt x="1678" y="0"/>
                    <a:pt x="1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4"/>
            <p:cNvSpPr/>
            <p:nvPr/>
          </p:nvSpPr>
          <p:spPr>
            <a:xfrm flipH="1">
              <a:off x="3454307" y="712959"/>
              <a:ext cx="66130" cy="66137"/>
            </a:xfrm>
            <a:custGeom>
              <a:rect b="b" l="l" r="r" t="t"/>
              <a:pathLst>
                <a:path extrusionOk="0" h="3021" w="3021">
                  <a:moveTo>
                    <a:pt x="1529" y="1"/>
                  </a:moveTo>
                  <a:cubicBezTo>
                    <a:pt x="671" y="1"/>
                    <a:pt x="0" y="672"/>
                    <a:pt x="0" y="1492"/>
                  </a:cubicBezTo>
                  <a:cubicBezTo>
                    <a:pt x="0" y="2350"/>
                    <a:pt x="671" y="3021"/>
                    <a:pt x="1529" y="3021"/>
                  </a:cubicBezTo>
                  <a:cubicBezTo>
                    <a:pt x="2349" y="3021"/>
                    <a:pt x="3020" y="2350"/>
                    <a:pt x="3020" y="1492"/>
                  </a:cubicBezTo>
                  <a:cubicBezTo>
                    <a:pt x="3020" y="672"/>
                    <a:pt x="2349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4"/>
            <p:cNvSpPr/>
            <p:nvPr/>
          </p:nvSpPr>
          <p:spPr>
            <a:xfrm flipH="1">
              <a:off x="3432286" y="851713"/>
              <a:ext cx="82438" cy="82447"/>
            </a:xfrm>
            <a:custGeom>
              <a:rect b="b" l="l" r="r" t="t"/>
              <a:pathLst>
                <a:path extrusionOk="0" h="3766" w="3766">
                  <a:moveTo>
                    <a:pt x="1864" y="1"/>
                  </a:moveTo>
                  <a:cubicBezTo>
                    <a:pt x="858" y="1"/>
                    <a:pt x="0" y="858"/>
                    <a:pt x="0" y="1902"/>
                  </a:cubicBezTo>
                  <a:cubicBezTo>
                    <a:pt x="0" y="2946"/>
                    <a:pt x="858" y="3766"/>
                    <a:pt x="1864" y="3766"/>
                  </a:cubicBezTo>
                  <a:cubicBezTo>
                    <a:pt x="2908" y="3766"/>
                    <a:pt x="3766" y="2946"/>
                    <a:pt x="3766" y="1902"/>
                  </a:cubicBezTo>
                  <a:cubicBezTo>
                    <a:pt x="3766" y="858"/>
                    <a:pt x="2908" y="1"/>
                    <a:pt x="1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4"/>
            <p:cNvSpPr/>
            <p:nvPr/>
          </p:nvSpPr>
          <p:spPr>
            <a:xfrm flipH="1">
              <a:off x="3454307" y="987206"/>
              <a:ext cx="106123" cy="106113"/>
            </a:xfrm>
            <a:custGeom>
              <a:rect b="b" l="l" r="r" t="t"/>
              <a:pathLst>
                <a:path extrusionOk="0" h="4847" w="4848">
                  <a:moveTo>
                    <a:pt x="2424" y="0"/>
                  </a:moveTo>
                  <a:cubicBezTo>
                    <a:pt x="1082" y="0"/>
                    <a:pt x="1" y="1081"/>
                    <a:pt x="1" y="2423"/>
                  </a:cubicBezTo>
                  <a:cubicBezTo>
                    <a:pt x="1" y="3765"/>
                    <a:pt x="1082" y="4846"/>
                    <a:pt x="2424" y="4846"/>
                  </a:cubicBezTo>
                  <a:cubicBezTo>
                    <a:pt x="3766" y="4846"/>
                    <a:pt x="4847" y="3765"/>
                    <a:pt x="4847" y="2423"/>
                  </a:cubicBezTo>
                  <a:cubicBezTo>
                    <a:pt x="4847" y="1081"/>
                    <a:pt x="3766" y="0"/>
                    <a:pt x="2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4"/>
            <p:cNvSpPr/>
            <p:nvPr/>
          </p:nvSpPr>
          <p:spPr>
            <a:xfrm flipH="1">
              <a:off x="3520415" y="1113701"/>
              <a:ext cx="101219" cy="101231"/>
            </a:xfrm>
            <a:custGeom>
              <a:rect b="b" l="l" r="r" t="t"/>
              <a:pathLst>
                <a:path extrusionOk="0" h="4624" w="4624">
                  <a:moveTo>
                    <a:pt x="2312" y="0"/>
                  </a:moveTo>
                  <a:cubicBezTo>
                    <a:pt x="1045" y="0"/>
                    <a:pt x="1" y="1007"/>
                    <a:pt x="1" y="2312"/>
                  </a:cubicBezTo>
                  <a:cubicBezTo>
                    <a:pt x="1" y="3579"/>
                    <a:pt x="1045" y="4623"/>
                    <a:pt x="2312" y="4623"/>
                  </a:cubicBezTo>
                  <a:cubicBezTo>
                    <a:pt x="3580" y="4623"/>
                    <a:pt x="4623" y="3579"/>
                    <a:pt x="4623" y="2312"/>
                  </a:cubicBezTo>
                  <a:cubicBezTo>
                    <a:pt x="4623" y="1007"/>
                    <a:pt x="3580" y="0"/>
                    <a:pt x="2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4"/>
            <p:cNvSpPr/>
            <p:nvPr/>
          </p:nvSpPr>
          <p:spPr>
            <a:xfrm flipH="1">
              <a:off x="3649347" y="1221434"/>
              <a:ext cx="90603" cy="90613"/>
            </a:xfrm>
            <a:custGeom>
              <a:rect b="b" l="l" r="r" t="t"/>
              <a:pathLst>
                <a:path extrusionOk="0" h="4139" w="4139">
                  <a:moveTo>
                    <a:pt x="2088" y="0"/>
                  </a:moveTo>
                  <a:cubicBezTo>
                    <a:pt x="932" y="0"/>
                    <a:pt x="0" y="932"/>
                    <a:pt x="0" y="2051"/>
                  </a:cubicBezTo>
                  <a:cubicBezTo>
                    <a:pt x="0" y="3206"/>
                    <a:pt x="932" y="4138"/>
                    <a:pt x="2088" y="4138"/>
                  </a:cubicBezTo>
                  <a:cubicBezTo>
                    <a:pt x="3206" y="4138"/>
                    <a:pt x="4138" y="3206"/>
                    <a:pt x="4138" y="2051"/>
                  </a:cubicBezTo>
                  <a:cubicBezTo>
                    <a:pt x="4138" y="932"/>
                    <a:pt x="3206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4"/>
            <p:cNvSpPr/>
            <p:nvPr/>
          </p:nvSpPr>
          <p:spPr>
            <a:xfrm flipH="1">
              <a:off x="3735046" y="1354453"/>
              <a:ext cx="66940" cy="67779"/>
            </a:xfrm>
            <a:custGeom>
              <a:rect b="b" l="l" r="r" t="t"/>
              <a:pathLst>
                <a:path extrusionOk="0" h="3096" w="3058">
                  <a:moveTo>
                    <a:pt x="1529" y="1"/>
                  </a:moveTo>
                  <a:cubicBezTo>
                    <a:pt x="672" y="1"/>
                    <a:pt x="1" y="709"/>
                    <a:pt x="1" y="1529"/>
                  </a:cubicBezTo>
                  <a:cubicBezTo>
                    <a:pt x="1" y="2387"/>
                    <a:pt x="672" y="3095"/>
                    <a:pt x="1529" y="3095"/>
                  </a:cubicBezTo>
                  <a:cubicBezTo>
                    <a:pt x="2387" y="3095"/>
                    <a:pt x="3058" y="2387"/>
                    <a:pt x="3058" y="1529"/>
                  </a:cubicBezTo>
                  <a:cubicBezTo>
                    <a:pt x="3058" y="709"/>
                    <a:pt x="2387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4"/>
            <p:cNvSpPr/>
            <p:nvPr/>
          </p:nvSpPr>
          <p:spPr>
            <a:xfrm flipH="1">
              <a:off x="3801964" y="1494017"/>
              <a:ext cx="53871" cy="53067"/>
            </a:xfrm>
            <a:custGeom>
              <a:rect b="b" l="l" r="r" t="t"/>
              <a:pathLst>
                <a:path extrusionOk="0" h="2424" w="2461">
                  <a:moveTo>
                    <a:pt x="1231" y="1"/>
                  </a:moveTo>
                  <a:cubicBezTo>
                    <a:pt x="560" y="1"/>
                    <a:pt x="0" y="523"/>
                    <a:pt x="0" y="1231"/>
                  </a:cubicBezTo>
                  <a:cubicBezTo>
                    <a:pt x="0" y="1902"/>
                    <a:pt x="560" y="2424"/>
                    <a:pt x="1231" y="2424"/>
                  </a:cubicBezTo>
                  <a:cubicBezTo>
                    <a:pt x="1902" y="2424"/>
                    <a:pt x="2461" y="1902"/>
                    <a:pt x="2461" y="1231"/>
                  </a:cubicBezTo>
                  <a:cubicBezTo>
                    <a:pt x="2461" y="523"/>
                    <a:pt x="1902" y="1"/>
                    <a:pt x="1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4"/>
            <p:cNvSpPr/>
            <p:nvPr/>
          </p:nvSpPr>
          <p:spPr>
            <a:xfrm flipH="1">
              <a:off x="3801964" y="1648272"/>
              <a:ext cx="44896" cy="44923"/>
            </a:xfrm>
            <a:custGeom>
              <a:rect b="b" l="l" r="r" t="t"/>
              <a:pathLst>
                <a:path extrusionOk="0" h="2052" w="2051">
                  <a:moveTo>
                    <a:pt x="1044" y="1"/>
                  </a:moveTo>
                  <a:cubicBezTo>
                    <a:pt x="448" y="1"/>
                    <a:pt x="0" y="448"/>
                    <a:pt x="0" y="1007"/>
                  </a:cubicBezTo>
                  <a:cubicBezTo>
                    <a:pt x="0" y="1604"/>
                    <a:pt x="448" y="2051"/>
                    <a:pt x="1044" y="2051"/>
                  </a:cubicBezTo>
                  <a:cubicBezTo>
                    <a:pt x="1604" y="2051"/>
                    <a:pt x="2051" y="1604"/>
                    <a:pt x="2051" y="1007"/>
                  </a:cubicBezTo>
                  <a:cubicBezTo>
                    <a:pt x="2051" y="448"/>
                    <a:pt x="1604" y="1"/>
                    <a:pt x="1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4"/>
            <p:cNvSpPr/>
            <p:nvPr/>
          </p:nvSpPr>
          <p:spPr>
            <a:xfrm flipH="1">
              <a:off x="3747283" y="1785385"/>
              <a:ext cx="41635" cy="40830"/>
            </a:xfrm>
            <a:custGeom>
              <a:rect b="b" l="l" r="r" t="t"/>
              <a:pathLst>
                <a:path extrusionOk="0" h="1865" w="1902">
                  <a:moveTo>
                    <a:pt x="970" y="1"/>
                  </a:moveTo>
                  <a:cubicBezTo>
                    <a:pt x="448" y="1"/>
                    <a:pt x="0" y="411"/>
                    <a:pt x="0" y="933"/>
                  </a:cubicBezTo>
                  <a:cubicBezTo>
                    <a:pt x="0" y="1455"/>
                    <a:pt x="448" y="1865"/>
                    <a:pt x="970" y="1865"/>
                  </a:cubicBezTo>
                  <a:cubicBezTo>
                    <a:pt x="1492" y="1865"/>
                    <a:pt x="1902" y="1455"/>
                    <a:pt x="1902" y="933"/>
                  </a:cubicBezTo>
                  <a:cubicBezTo>
                    <a:pt x="1902" y="411"/>
                    <a:pt x="1492" y="1"/>
                    <a:pt x="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4"/>
            <p:cNvSpPr/>
            <p:nvPr/>
          </p:nvSpPr>
          <p:spPr>
            <a:xfrm flipH="1">
              <a:off x="3647727" y="1891498"/>
              <a:ext cx="46538" cy="47353"/>
            </a:xfrm>
            <a:custGeom>
              <a:rect b="b" l="l" r="r" t="t"/>
              <a:pathLst>
                <a:path extrusionOk="0" h="2163" w="2126">
                  <a:moveTo>
                    <a:pt x="1045" y="0"/>
                  </a:moveTo>
                  <a:cubicBezTo>
                    <a:pt x="448" y="0"/>
                    <a:pt x="1" y="485"/>
                    <a:pt x="1" y="1081"/>
                  </a:cubicBezTo>
                  <a:cubicBezTo>
                    <a:pt x="1" y="1678"/>
                    <a:pt x="448" y="2162"/>
                    <a:pt x="1045" y="2162"/>
                  </a:cubicBezTo>
                  <a:cubicBezTo>
                    <a:pt x="1641" y="2162"/>
                    <a:pt x="2126" y="1678"/>
                    <a:pt x="2126" y="1081"/>
                  </a:cubicBezTo>
                  <a:cubicBezTo>
                    <a:pt x="2126" y="485"/>
                    <a:pt x="1641" y="0"/>
                    <a:pt x="1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4"/>
            <p:cNvSpPr/>
            <p:nvPr/>
          </p:nvSpPr>
          <p:spPr>
            <a:xfrm flipH="1">
              <a:off x="3562859" y="2003303"/>
              <a:ext cx="70201" cy="70209"/>
            </a:xfrm>
            <a:custGeom>
              <a:rect b="b" l="l" r="r" t="t"/>
              <a:pathLst>
                <a:path extrusionOk="0" h="3207" w="3207">
                  <a:moveTo>
                    <a:pt x="1604" y="0"/>
                  </a:moveTo>
                  <a:cubicBezTo>
                    <a:pt x="709" y="0"/>
                    <a:pt x="1" y="746"/>
                    <a:pt x="1" y="1603"/>
                  </a:cubicBezTo>
                  <a:cubicBezTo>
                    <a:pt x="1" y="2498"/>
                    <a:pt x="709" y="3206"/>
                    <a:pt x="1604" y="3206"/>
                  </a:cubicBezTo>
                  <a:cubicBezTo>
                    <a:pt x="2461" y="3206"/>
                    <a:pt x="3207" y="2498"/>
                    <a:pt x="3207" y="1603"/>
                  </a:cubicBezTo>
                  <a:cubicBezTo>
                    <a:pt x="3207" y="746"/>
                    <a:pt x="2461" y="0"/>
                    <a:pt x="1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4"/>
            <p:cNvSpPr/>
            <p:nvPr/>
          </p:nvSpPr>
          <p:spPr>
            <a:xfrm flipH="1">
              <a:off x="3455949" y="2134701"/>
              <a:ext cx="91413" cy="91423"/>
            </a:xfrm>
            <a:custGeom>
              <a:rect b="b" l="l" r="r" t="t"/>
              <a:pathLst>
                <a:path extrusionOk="0" h="4176" w="4176">
                  <a:moveTo>
                    <a:pt x="2088" y="0"/>
                  </a:moveTo>
                  <a:cubicBezTo>
                    <a:pt x="932" y="0"/>
                    <a:pt x="0" y="932"/>
                    <a:pt x="0" y="2088"/>
                  </a:cubicBezTo>
                  <a:cubicBezTo>
                    <a:pt x="0" y="3244"/>
                    <a:pt x="932" y="4176"/>
                    <a:pt x="2088" y="4176"/>
                  </a:cubicBezTo>
                  <a:cubicBezTo>
                    <a:pt x="3243" y="4176"/>
                    <a:pt x="4175" y="3244"/>
                    <a:pt x="4175" y="2088"/>
                  </a:cubicBezTo>
                  <a:cubicBezTo>
                    <a:pt x="4175" y="932"/>
                    <a:pt x="3243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4"/>
            <p:cNvSpPr/>
            <p:nvPr/>
          </p:nvSpPr>
          <p:spPr>
            <a:xfrm flipH="1">
              <a:off x="3412694" y="2265290"/>
              <a:ext cx="97958" cy="97947"/>
            </a:xfrm>
            <a:custGeom>
              <a:rect b="b" l="l" r="r" t="t"/>
              <a:pathLst>
                <a:path extrusionOk="0" h="4474" w="4475">
                  <a:moveTo>
                    <a:pt x="2238" y="0"/>
                  </a:moveTo>
                  <a:cubicBezTo>
                    <a:pt x="1007" y="0"/>
                    <a:pt x="1" y="1007"/>
                    <a:pt x="1" y="2237"/>
                  </a:cubicBezTo>
                  <a:cubicBezTo>
                    <a:pt x="1" y="3467"/>
                    <a:pt x="1007" y="4474"/>
                    <a:pt x="2238" y="4474"/>
                  </a:cubicBezTo>
                  <a:cubicBezTo>
                    <a:pt x="3468" y="4474"/>
                    <a:pt x="4474" y="3467"/>
                    <a:pt x="4474" y="2237"/>
                  </a:cubicBezTo>
                  <a:cubicBezTo>
                    <a:pt x="4474" y="1007"/>
                    <a:pt x="3468" y="0"/>
                    <a:pt x="2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4"/>
            <p:cNvSpPr/>
            <p:nvPr/>
          </p:nvSpPr>
          <p:spPr>
            <a:xfrm flipH="1">
              <a:off x="3417597" y="2409737"/>
              <a:ext cx="98768" cy="98779"/>
            </a:xfrm>
            <a:custGeom>
              <a:rect b="b" l="l" r="r" t="t"/>
              <a:pathLst>
                <a:path extrusionOk="0" h="4512" w="4512">
                  <a:moveTo>
                    <a:pt x="2238" y="1"/>
                  </a:moveTo>
                  <a:cubicBezTo>
                    <a:pt x="1007" y="1"/>
                    <a:pt x="1" y="1007"/>
                    <a:pt x="1" y="2275"/>
                  </a:cubicBezTo>
                  <a:cubicBezTo>
                    <a:pt x="1" y="3505"/>
                    <a:pt x="1007" y="4512"/>
                    <a:pt x="2238" y="4512"/>
                  </a:cubicBezTo>
                  <a:cubicBezTo>
                    <a:pt x="3505" y="4512"/>
                    <a:pt x="4512" y="3505"/>
                    <a:pt x="4512" y="2275"/>
                  </a:cubicBezTo>
                  <a:cubicBezTo>
                    <a:pt x="4512" y="1007"/>
                    <a:pt x="3505" y="1"/>
                    <a:pt x="2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4"/>
            <p:cNvSpPr/>
            <p:nvPr/>
          </p:nvSpPr>
          <p:spPr>
            <a:xfrm flipH="1">
              <a:off x="3477992" y="2529708"/>
              <a:ext cx="113434" cy="113469"/>
            </a:xfrm>
            <a:custGeom>
              <a:rect b="b" l="l" r="r" t="t"/>
              <a:pathLst>
                <a:path extrusionOk="0" h="5183" w="5182">
                  <a:moveTo>
                    <a:pt x="2610" y="1"/>
                  </a:moveTo>
                  <a:cubicBezTo>
                    <a:pt x="1156" y="1"/>
                    <a:pt x="0" y="1157"/>
                    <a:pt x="0" y="2573"/>
                  </a:cubicBezTo>
                  <a:cubicBezTo>
                    <a:pt x="0" y="4027"/>
                    <a:pt x="1156" y="5183"/>
                    <a:pt x="2610" y="5183"/>
                  </a:cubicBezTo>
                  <a:cubicBezTo>
                    <a:pt x="4026" y="5183"/>
                    <a:pt x="5182" y="4027"/>
                    <a:pt x="5182" y="2573"/>
                  </a:cubicBezTo>
                  <a:cubicBezTo>
                    <a:pt x="5182" y="1157"/>
                    <a:pt x="4026" y="1"/>
                    <a:pt x="2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4"/>
            <p:cNvSpPr/>
            <p:nvPr/>
          </p:nvSpPr>
          <p:spPr>
            <a:xfrm flipH="1">
              <a:off x="3795419" y="590558"/>
              <a:ext cx="48180" cy="47353"/>
            </a:xfrm>
            <a:custGeom>
              <a:rect b="b" l="l" r="r" t="t"/>
              <a:pathLst>
                <a:path extrusionOk="0" h="2163" w="2201">
                  <a:moveTo>
                    <a:pt x="1119" y="0"/>
                  </a:moveTo>
                  <a:cubicBezTo>
                    <a:pt x="523" y="0"/>
                    <a:pt x="1" y="485"/>
                    <a:pt x="1" y="1081"/>
                  </a:cubicBezTo>
                  <a:cubicBezTo>
                    <a:pt x="1" y="1678"/>
                    <a:pt x="523" y="2162"/>
                    <a:pt x="1119" y="2162"/>
                  </a:cubicBezTo>
                  <a:cubicBezTo>
                    <a:pt x="1715" y="2162"/>
                    <a:pt x="2200" y="1678"/>
                    <a:pt x="2200" y="1081"/>
                  </a:cubicBezTo>
                  <a:cubicBezTo>
                    <a:pt x="2200" y="485"/>
                    <a:pt x="1715" y="0"/>
                    <a:pt x="1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4"/>
            <p:cNvSpPr/>
            <p:nvPr/>
          </p:nvSpPr>
          <p:spPr>
            <a:xfrm flipH="1">
              <a:off x="3848480" y="712959"/>
              <a:ext cx="66108" cy="66137"/>
            </a:xfrm>
            <a:custGeom>
              <a:rect b="b" l="l" r="r" t="t"/>
              <a:pathLst>
                <a:path extrusionOk="0" h="3021" w="3020">
                  <a:moveTo>
                    <a:pt x="1491" y="1"/>
                  </a:moveTo>
                  <a:cubicBezTo>
                    <a:pt x="671" y="1"/>
                    <a:pt x="0" y="672"/>
                    <a:pt x="0" y="1492"/>
                  </a:cubicBezTo>
                  <a:cubicBezTo>
                    <a:pt x="0" y="2350"/>
                    <a:pt x="671" y="3021"/>
                    <a:pt x="1491" y="3021"/>
                  </a:cubicBezTo>
                  <a:cubicBezTo>
                    <a:pt x="2312" y="3021"/>
                    <a:pt x="3020" y="2350"/>
                    <a:pt x="3020" y="1492"/>
                  </a:cubicBezTo>
                  <a:cubicBezTo>
                    <a:pt x="3020" y="672"/>
                    <a:pt x="2312" y="1"/>
                    <a:pt x="1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4"/>
            <p:cNvSpPr/>
            <p:nvPr/>
          </p:nvSpPr>
          <p:spPr>
            <a:xfrm flipH="1">
              <a:off x="3854193" y="851713"/>
              <a:ext cx="82438" cy="82447"/>
            </a:xfrm>
            <a:custGeom>
              <a:rect b="b" l="l" r="r" t="t"/>
              <a:pathLst>
                <a:path extrusionOk="0" h="3766" w="3766">
                  <a:moveTo>
                    <a:pt x="1865" y="1"/>
                  </a:moveTo>
                  <a:cubicBezTo>
                    <a:pt x="821" y="1"/>
                    <a:pt x="1" y="858"/>
                    <a:pt x="1" y="1902"/>
                  </a:cubicBezTo>
                  <a:cubicBezTo>
                    <a:pt x="1" y="2946"/>
                    <a:pt x="821" y="3766"/>
                    <a:pt x="1865" y="3766"/>
                  </a:cubicBezTo>
                  <a:cubicBezTo>
                    <a:pt x="2909" y="3766"/>
                    <a:pt x="3766" y="2946"/>
                    <a:pt x="3766" y="1902"/>
                  </a:cubicBezTo>
                  <a:cubicBezTo>
                    <a:pt x="3766" y="858"/>
                    <a:pt x="2909" y="1"/>
                    <a:pt x="1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4"/>
            <p:cNvSpPr/>
            <p:nvPr/>
          </p:nvSpPr>
          <p:spPr>
            <a:xfrm flipH="1">
              <a:off x="3808487" y="987206"/>
              <a:ext cx="106933" cy="106113"/>
            </a:xfrm>
            <a:custGeom>
              <a:rect b="b" l="l" r="r" t="t"/>
              <a:pathLst>
                <a:path extrusionOk="0" h="4847" w="4885">
                  <a:moveTo>
                    <a:pt x="2461" y="0"/>
                  </a:moveTo>
                  <a:cubicBezTo>
                    <a:pt x="1119" y="0"/>
                    <a:pt x="1" y="1081"/>
                    <a:pt x="1" y="2423"/>
                  </a:cubicBezTo>
                  <a:cubicBezTo>
                    <a:pt x="1" y="3765"/>
                    <a:pt x="1119" y="4846"/>
                    <a:pt x="2461" y="4846"/>
                  </a:cubicBezTo>
                  <a:cubicBezTo>
                    <a:pt x="3804" y="4846"/>
                    <a:pt x="4885" y="3765"/>
                    <a:pt x="4885" y="2423"/>
                  </a:cubicBezTo>
                  <a:cubicBezTo>
                    <a:pt x="4885" y="1081"/>
                    <a:pt x="3804" y="0"/>
                    <a:pt x="2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4"/>
            <p:cNvSpPr/>
            <p:nvPr/>
          </p:nvSpPr>
          <p:spPr>
            <a:xfrm flipH="1">
              <a:off x="3747283" y="1113701"/>
              <a:ext cx="102029" cy="101231"/>
            </a:xfrm>
            <a:custGeom>
              <a:rect b="b" l="l" r="r" t="t"/>
              <a:pathLst>
                <a:path extrusionOk="0" h="4624" w="4661">
                  <a:moveTo>
                    <a:pt x="2349" y="0"/>
                  </a:moveTo>
                  <a:cubicBezTo>
                    <a:pt x="1044" y="0"/>
                    <a:pt x="1" y="1007"/>
                    <a:pt x="1" y="2312"/>
                  </a:cubicBezTo>
                  <a:cubicBezTo>
                    <a:pt x="1" y="3579"/>
                    <a:pt x="1044" y="4623"/>
                    <a:pt x="2349" y="4623"/>
                  </a:cubicBezTo>
                  <a:cubicBezTo>
                    <a:pt x="3617" y="4623"/>
                    <a:pt x="4661" y="3579"/>
                    <a:pt x="4661" y="2312"/>
                  </a:cubicBezTo>
                  <a:cubicBezTo>
                    <a:pt x="4661" y="1007"/>
                    <a:pt x="3617" y="0"/>
                    <a:pt x="2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4"/>
            <p:cNvSpPr/>
            <p:nvPr/>
          </p:nvSpPr>
          <p:spPr>
            <a:xfrm flipH="1">
              <a:off x="3628945" y="1221434"/>
              <a:ext cx="90603" cy="90613"/>
            </a:xfrm>
            <a:custGeom>
              <a:rect b="b" l="l" r="r" t="t"/>
              <a:pathLst>
                <a:path extrusionOk="0" h="4139" w="4139">
                  <a:moveTo>
                    <a:pt x="2051" y="0"/>
                  </a:moveTo>
                  <a:cubicBezTo>
                    <a:pt x="932" y="0"/>
                    <a:pt x="0" y="932"/>
                    <a:pt x="0" y="2051"/>
                  </a:cubicBezTo>
                  <a:cubicBezTo>
                    <a:pt x="0" y="3206"/>
                    <a:pt x="932" y="4138"/>
                    <a:pt x="2051" y="4138"/>
                  </a:cubicBezTo>
                  <a:cubicBezTo>
                    <a:pt x="3206" y="4138"/>
                    <a:pt x="4138" y="3206"/>
                    <a:pt x="4138" y="2051"/>
                  </a:cubicBezTo>
                  <a:cubicBezTo>
                    <a:pt x="4138" y="932"/>
                    <a:pt x="3206" y="0"/>
                    <a:pt x="2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4"/>
            <p:cNvSpPr/>
            <p:nvPr/>
          </p:nvSpPr>
          <p:spPr>
            <a:xfrm flipH="1">
              <a:off x="3566931" y="1354453"/>
              <a:ext cx="67750" cy="67779"/>
            </a:xfrm>
            <a:custGeom>
              <a:rect b="b" l="l" r="r" t="t"/>
              <a:pathLst>
                <a:path extrusionOk="0" h="3096" w="3095">
                  <a:moveTo>
                    <a:pt x="1566" y="1"/>
                  </a:moveTo>
                  <a:cubicBezTo>
                    <a:pt x="709" y="1"/>
                    <a:pt x="0" y="709"/>
                    <a:pt x="0" y="1529"/>
                  </a:cubicBezTo>
                  <a:cubicBezTo>
                    <a:pt x="0" y="2387"/>
                    <a:pt x="709" y="3095"/>
                    <a:pt x="1566" y="3095"/>
                  </a:cubicBezTo>
                  <a:cubicBezTo>
                    <a:pt x="2386" y="3095"/>
                    <a:pt x="3094" y="2387"/>
                    <a:pt x="3094" y="1529"/>
                  </a:cubicBezTo>
                  <a:cubicBezTo>
                    <a:pt x="3094" y="709"/>
                    <a:pt x="2386" y="1"/>
                    <a:pt x="1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4"/>
            <p:cNvSpPr/>
            <p:nvPr/>
          </p:nvSpPr>
          <p:spPr>
            <a:xfrm flipH="1">
              <a:off x="3513082" y="1494017"/>
              <a:ext cx="53871" cy="53067"/>
            </a:xfrm>
            <a:custGeom>
              <a:rect b="b" l="l" r="r" t="t"/>
              <a:pathLst>
                <a:path extrusionOk="0" h="2424" w="2461">
                  <a:moveTo>
                    <a:pt x="1231" y="1"/>
                  </a:moveTo>
                  <a:cubicBezTo>
                    <a:pt x="522" y="1"/>
                    <a:pt x="0" y="523"/>
                    <a:pt x="0" y="1231"/>
                  </a:cubicBezTo>
                  <a:cubicBezTo>
                    <a:pt x="0" y="1902"/>
                    <a:pt x="522" y="2424"/>
                    <a:pt x="1231" y="2424"/>
                  </a:cubicBezTo>
                  <a:cubicBezTo>
                    <a:pt x="1902" y="2424"/>
                    <a:pt x="2461" y="1902"/>
                    <a:pt x="2461" y="1231"/>
                  </a:cubicBezTo>
                  <a:cubicBezTo>
                    <a:pt x="2461" y="523"/>
                    <a:pt x="1902" y="1"/>
                    <a:pt x="1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4"/>
            <p:cNvSpPr/>
            <p:nvPr/>
          </p:nvSpPr>
          <p:spPr>
            <a:xfrm flipH="1">
              <a:off x="3522056" y="1648272"/>
              <a:ext cx="44896" cy="44923"/>
            </a:xfrm>
            <a:custGeom>
              <a:rect b="b" l="l" r="r" t="t"/>
              <a:pathLst>
                <a:path extrusionOk="0" h="2052" w="2051">
                  <a:moveTo>
                    <a:pt x="1007" y="1"/>
                  </a:moveTo>
                  <a:cubicBezTo>
                    <a:pt x="448" y="1"/>
                    <a:pt x="0" y="448"/>
                    <a:pt x="0" y="1007"/>
                  </a:cubicBezTo>
                  <a:cubicBezTo>
                    <a:pt x="0" y="1604"/>
                    <a:pt x="448" y="2051"/>
                    <a:pt x="1007" y="2051"/>
                  </a:cubicBezTo>
                  <a:cubicBezTo>
                    <a:pt x="1603" y="2051"/>
                    <a:pt x="2051" y="1604"/>
                    <a:pt x="2051" y="1007"/>
                  </a:cubicBezTo>
                  <a:cubicBezTo>
                    <a:pt x="2051" y="448"/>
                    <a:pt x="1603" y="1"/>
                    <a:pt x="1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4"/>
            <p:cNvSpPr/>
            <p:nvPr/>
          </p:nvSpPr>
          <p:spPr>
            <a:xfrm flipH="1">
              <a:off x="3580809" y="1785385"/>
              <a:ext cx="40825" cy="40830"/>
            </a:xfrm>
            <a:custGeom>
              <a:rect b="b" l="l" r="r" t="t"/>
              <a:pathLst>
                <a:path extrusionOk="0" h="1865" w="1865">
                  <a:moveTo>
                    <a:pt x="933" y="1"/>
                  </a:moveTo>
                  <a:cubicBezTo>
                    <a:pt x="411" y="1"/>
                    <a:pt x="1" y="411"/>
                    <a:pt x="1" y="933"/>
                  </a:cubicBezTo>
                  <a:cubicBezTo>
                    <a:pt x="1" y="1455"/>
                    <a:pt x="411" y="1865"/>
                    <a:pt x="933" y="1865"/>
                  </a:cubicBezTo>
                  <a:cubicBezTo>
                    <a:pt x="1455" y="1865"/>
                    <a:pt x="1865" y="1455"/>
                    <a:pt x="1865" y="933"/>
                  </a:cubicBezTo>
                  <a:cubicBezTo>
                    <a:pt x="1865" y="411"/>
                    <a:pt x="1455" y="1"/>
                    <a:pt x="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4"/>
            <p:cNvSpPr/>
            <p:nvPr/>
          </p:nvSpPr>
          <p:spPr>
            <a:xfrm flipH="1">
              <a:off x="3674652" y="1891498"/>
              <a:ext cx="46538" cy="47353"/>
            </a:xfrm>
            <a:custGeom>
              <a:rect b="b" l="l" r="r" t="t"/>
              <a:pathLst>
                <a:path extrusionOk="0" h="2163" w="2126">
                  <a:moveTo>
                    <a:pt x="1044" y="0"/>
                  </a:moveTo>
                  <a:cubicBezTo>
                    <a:pt x="485" y="0"/>
                    <a:pt x="1" y="485"/>
                    <a:pt x="1" y="1081"/>
                  </a:cubicBezTo>
                  <a:cubicBezTo>
                    <a:pt x="1" y="1678"/>
                    <a:pt x="485" y="2162"/>
                    <a:pt x="1044" y="2162"/>
                  </a:cubicBezTo>
                  <a:cubicBezTo>
                    <a:pt x="1641" y="2162"/>
                    <a:pt x="2126" y="1678"/>
                    <a:pt x="2126" y="1081"/>
                  </a:cubicBezTo>
                  <a:cubicBezTo>
                    <a:pt x="2126" y="485"/>
                    <a:pt x="1641" y="0"/>
                    <a:pt x="1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4"/>
            <p:cNvSpPr/>
            <p:nvPr/>
          </p:nvSpPr>
          <p:spPr>
            <a:xfrm flipH="1">
              <a:off x="3735856" y="2003303"/>
              <a:ext cx="70201" cy="70209"/>
            </a:xfrm>
            <a:custGeom>
              <a:rect b="b" l="l" r="r" t="t"/>
              <a:pathLst>
                <a:path extrusionOk="0" h="3207" w="3207">
                  <a:moveTo>
                    <a:pt x="1603" y="0"/>
                  </a:moveTo>
                  <a:cubicBezTo>
                    <a:pt x="746" y="0"/>
                    <a:pt x="0" y="746"/>
                    <a:pt x="0" y="1603"/>
                  </a:cubicBezTo>
                  <a:cubicBezTo>
                    <a:pt x="0" y="2498"/>
                    <a:pt x="746" y="3206"/>
                    <a:pt x="1603" y="3206"/>
                  </a:cubicBezTo>
                  <a:cubicBezTo>
                    <a:pt x="2498" y="3206"/>
                    <a:pt x="3207" y="2498"/>
                    <a:pt x="3207" y="1603"/>
                  </a:cubicBezTo>
                  <a:cubicBezTo>
                    <a:pt x="3207" y="746"/>
                    <a:pt x="2498" y="0"/>
                    <a:pt x="1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4"/>
            <p:cNvSpPr/>
            <p:nvPr/>
          </p:nvSpPr>
          <p:spPr>
            <a:xfrm flipH="1">
              <a:off x="3822365" y="2134701"/>
              <a:ext cx="90603" cy="91423"/>
            </a:xfrm>
            <a:custGeom>
              <a:rect b="b" l="l" r="r" t="t"/>
              <a:pathLst>
                <a:path extrusionOk="0" h="4176" w="4139">
                  <a:moveTo>
                    <a:pt x="2088" y="0"/>
                  </a:moveTo>
                  <a:cubicBezTo>
                    <a:pt x="933" y="0"/>
                    <a:pt x="1" y="932"/>
                    <a:pt x="1" y="2088"/>
                  </a:cubicBezTo>
                  <a:cubicBezTo>
                    <a:pt x="1" y="3244"/>
                    <a:pt x="933" y="4176"/>
                    <a:pt x="2088" y="4176"/>
                  </a:cubicBezTo>
                  <a:cubicBezTo>
                    <a:pt x="3207" y="4176"/>
                    <a:pt x="4139" y="3244"/>
                    <a:pt x="4139" y="2088"/>
                  </a:cubicBezTo>
                  <a:cubicBezTo>
                    <a:pt x="4139" y="932"/>
                    <a:pt x="3207" y="0"/>
                    <a:pt x="2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4"/>
            <p:cNvSpPr/>
            <p:nvPr/>
          </p:nvSpPr>
          <p:spPr>
            <a:xfrm flipH="1">
              <a:off x="3858265" y="2265290"/>
              <a:ext cx="97936" cy="97947"/>
            </a:xfrm>
            <a:custGeom>
              <a:rect b="b" l="l" r="r" t="t"/>
              <a:pathLst>
                <a:path extrusionOk="0" h="4474" w="4474">
                  <a:moveTo>
                    <a:pt x="2237" y="0"/>
                  </a:moveTo>
                  <a:cubicBezTo>
                    <a:pt x="1007" y="0"/>
                    <a:pt x="0" y="1007"/>
                    <a:pt x="0" y="2237"/>
                  </a:cubicBezTo>
                  <a:cubicBezTo>
                    <a:pt x="0" y="3467"/>
                    <a:pt x="1007" y="4474"/>
                    <a:pt x="2237" y="4474"/>
                  </a:cubicBezTo>
                  <a:cubicBezTo>
                    <a:pt x="3467" y="4474"/>
                    <a:pt x="4474" y="3467"/>
                    <a:pt x="4474" y="2237"/>
                  </a:cubicBezTo>
                  <a:cubicBezTo>
                    <a:pt x="4474" y="1007"/>
                    <a:pt x="3467" y="0"/>
                    <a:pt x="2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4"/>
            <p:cNvSpPr/>
            <p:nvPr/>
          </p:nvSpPr>
          <p:spPr>
            <a:xfrm flipH="1">
              <a:off x="3852552" y="2409737"/>
              <a:ext cx="98768" cy="98779"/>
            </a:xfrm>
            <a:custGeom>
              <a:rect b="b" l="l" r="r" t="t"/>
              <a:pathLst>
                <a:path extrusionOk="0" h="4512" w="4512">
                  <a:moveTo>
                    <a:pt x="2237" y="1"/>
                  </a:moveTo>
                  <a:cubicBezTo>
                    <a:pt x="1007" y="1"/>
                    <a:pt x="1" y="1007"/>
                    <a:pt x="1" y="2275"/>
                  </a:cubicBezTo>
                  <a:cubicBezTo>
                    <a:pt x="1" y="3505"/>
                    <a:pt x="1007" y="4512"/>
                    <a:pt x="2237" y="4512"/>
                  </a:cubicBezTo>
                  <a:cubicBezTo>
                    <a:pt x="3505" y="4512"/>
                    <a:pt x="4512" y="3505"/>
                    <a:pt x="4512" y="2275"/>
                  </a:cubicBezTo>
                  <a:cubicBezTo>
                    <a:pt x="4512" y="1007"/>
                    <a:pt x="3505" y="1"/>
                    <a:pt x="2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4"/>
            <p:cNvSpPr/>
            <p:nvPr/>
          </p:nvSpPr>
          <p:spPr>
            <a:xfrm flipH="1">
              <a:off x="3778301" y="2529708"/>
              <a:ext cx="112624" cy="113469"/>
            </a:xfrm>
            <a:custGeom>
              <a:rect b="b" l="l" r="r" t="t"/>
              <a:pathLst>
                <a:path extrusionOk="0" h="5183" w="5145">
                  <a:moveTo>
                    <a:pt x="2573" y="1"/>
                  </a:moveTo>
                  <a:cubicBezTo>
                    <a:pt x="1156" y="1"/>
                    <a:pt x="0" y="1157"/>
                    <a:pt x="0" y="2573"/>
                  </a:cubicBezTo>
                  <a:cubicBezTo>
                    <a:pt x="0" y="4027"/>
                    <a:pt x="1156" y="5183"/>
                    <a:pt x="2573" y="5183"/>
                  </a:cubicBezTo>
                  <a:cubicBezTo>
                    <a:pt x="3989" y="5183"/>
                    <a:pt x="5145" y="4027"/>
                    <a:pt x="5145" y="2573"/>
                  </a:cubicBezTo>
                  <a:cubicBezTo>
                    <a:pt x="5145" y="1157"/>
                    <a:pt x="3989" y="1"/>
                    <a:pt x="2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1" name="Google Shape;1171;p34"/>
          <p:cNvSpPr txBox="1"/>
          <p:nvPr>
            <p:ph type="title"/>
          </p:nvPr>
        </p:nvSpPr>
        <p:spPr>
          <a:xfrm>
            <a:off x="4798338" y="1919597"/>
            <a:ext cx="4179974" cy="709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4000">
                <a:solidFill>
                  <a:schemeClr val="lt2"/>
                </a:solidFill>
              </a:rPr>
              <a:t>OBJETIVOS PARTICULARES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1172" name="Google Shape;1172;p34"/>
          <p:cNvSpPr txBox="1"/>
          <p:nvPr/>
        </p:nvSpPr>
        <p:spPr>
          <a:xfrm>
            <a:off x="4883379" y="2849260"/>
            <a:ext cx="4009892" cy="17947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xygen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Calcular la distancia entre estas secuencias, pero primero se deben eliminar las regiones hipervariables (HVR) y luego hacer la alineación global de las mismas.</a:t>
            </a:r>
            <a:endParaRPr b="0" i="0" sz="1800" u="none" cap="none" strike="noStrike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Subject for High School - 9th Grade: Molecular Genetics by Slidesgo">
  <a:themeElements>
    <a:clrScheme name="Simple Light">
      <a:dk1>
        <a:srgbClr val="2B292E"/>
      </a:dk1>
      <a:lt1>
        <a:srgbClr val="BAC5FF"/>
      </a:lt1>
      <a:dk2>
        <a:srgbClr val="E54E55"/>
      </a:dk2>
      <a:lt2>
        <a:srgbClr val="4A66DD"/>
      </a:lt2>
      <a:accent1>
        <a:srgbClr val="788BF1"/>
      </a:accent1>
      <a:accent2>
        <a:srgbClr val="FF7C67"/>
      </a:accent2>
      <a:accent3>
        <a:srgbClr val="FA9E84"/>
      </a:accent3>
      <a:accent4>
        <a:srgbClr val="FFFFFF"/>
      </a:accent4>
      <a:accent5>
        <a:srgbClr val="FFFFFF"/>
      </a:accent5>
      <a:accent6>
        <a:srgbClr val="FFFFFF"/>
      </a:accent6>
      <a:hlink>
        <a:srgbClr val="2B29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