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1882DF1-D464-4C69-9FA4-BA311DA2632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E93D404-0305-46EF-A4FC-B5BC3D6491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storeapi.com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-store-foocoding-react-app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</a:t>
            </a:r>
            <a:r>
              <a:rPr lang="en-US" dirty="0" smtClean="0"/>
              <a:t> Coding React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239000" cy="2133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Online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Store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pages</a:t>
            </a:r>
          </a:p>
          <a:p>
            <a:pPr lvl="2"/>
            <a:r>
              <a:rPr lang="en-US" dirty="0" smtClean="0"/>
              <a:t>Home page</a:t>
            </a:r>
          </a:p>
          <a:p>
            <a:pPr lvl="2"/>
            <a:r>
              <a:rPr lang="en-US" dirty="0" smtClean="0"/>
              <a:t>Products page</a:t>
            </a:r>
          </a:p>
          <a:p>
            <a:pPr lvl="2"/>
            <a:r>
              <a:rPr lang="en-US" dirty="0" smtClean="0"/>
              <a:t>Products detail page</a:t>
            </a:r>
          </a:p>
          <a:p>
            <a:pPr lvl="2"/>
            <a:r>
              <a:rPr lang="en-US" dirty="0" smtClean="0"/>
              <a:t>About page</a:t>
            </a:r>
          </a:p>
          <a:p>
            <a:pPr lvl="2"/>
            <a:r>
              <a:rPr lang="en-US" dirty="0" smtClean="0"/>
              <a:t>Login page</a:t>
            </a:r>
          </a:p>
          <a:p>
            <a:pPr lvl="2"/>
            <a:r>
              <a:rPr lang="en-US" dirty="0" smtClean="0"/>
              <a:t>Cart page</a:t>
            </a:r>
          </a:p>
          <a:p>
            <a:pPr lvl="2"/>
            <a:r>
              <a:rPr lang="en-US" dirty="0" smtClean="0"/>
              <a:t>Checkout page</a:t>
            </a:r>
          </a:p>
          <a:p>
            <a:r>
              <a:rPr lang="en-US" dirty="0" smtClean="0"/>
              <a:t>Reusable components</a:t>
            </a:r>
          </a:p>
          <a:p>
            <a:pPr lvl="2"/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Footer</a:t>
            </a:r>
          </a:p>
          <a:p>
            <a:pPr lvl="2"/>
            <a:r>
              <a:rPr lang="en-US" dirty="0" smtClean="0"/>
              <a:t>Carousel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JS </a:t>
            </a:r>
          </a:p>
          <a:p>
            <a:r>
              <a:rPr lang="en-US" dirty="0" smtClean="0"/>
              <a:t>React router – for multiple pages</a:t>
            </a:r>
          </a:p>
          <a:p>
            <a:r>
              <a:rPr lang="en-US" dirty="0" smtClean="0"/>
              <a:t>React slick library – for carousels</a:t>
            </a:r>
          </a:p>
          <a:p>
            <a:r>
              <a:rPr lang="en-US" dirty="0" smtClean="0"/>
              <a:t>Context API and use Reducer hook for state management</a:t>
            </a:r>
          </a:p>
          <a:p>
            <a:r>
              <a:rPr lang="en-US" dirty="0" err="1" smtClean="0"/>
              <a:t>Fakestoreapi</a:t>
            </a:r>
            <a:r>
              <a:rPr lang="en-US" dirty="0" smtClean="0"/>
              <a:t> =&gt; 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fakestoreapi.com/docs</a:t>
            </a:r>
            <a:r>
              <a:rPr lang="en-US" dirty="0" smtClean="0"/>
              <a:t> for fetching data for the project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on netlify.com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://online-store-foocoding-react-app.netlify.app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code: </a:t>
            </a:r>
          </a:p>
          <a:p>
            <a:pPr>
              <a:buNone/>
            </a:pPr>
            <a:r>
              <a:rPr lang="en-US" dirty="0" smtClean="0"/>
              <a:t>https://github.com/Elena1987bt/Foocoding-React-Project-ONLINE-STORE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your attention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</TotalTime>
  <Words>85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Foo Coding React Project</vt:lpstr>
      <vt:lpstr>Structure</vt:lpstr>
      <vt:lpstr>Technologies used</vt:lpstr>
      <vt:lpstr>Final Project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 Coding React Project</dc:title>
  <dc:creator>User</dc:creator>
  <cp:lastModifiedBy>User</cp:lastModifiedBy>
  <cp:revision>3</cp:revision>
  <dcterms:created xsi:type="dcterms:W3CDTF">2021-05-14T14:54:34Z</dcterms:created>
  <dcterms:modified xsi:type="dcterms:W3CDTF">2021-05-14T15:11:58Z</dcterms:modified>
</cp:coreProperties>
</file>