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D405-C506-8E4F-BC86-87C76367BB17}" v="1" dt="2024-11-07T18:33:33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>
      <p:cViewPr varScale="1">
        <p:scale>
          <a:sx n="110" d="100"/>
          <a:sy n="11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8FFF4402-CE64-4C4D-BFF2-5F1A29177A40}"/>
    <pc:docChg chg="modSld">
      <pc:chgData name="Iratxe Ainara Montoya Uriarte" userId="68aa3af8-6a1d-4368-9a7e-8ddf505350e9" providerId="ADAL" clId="{8FFF4402-CE64-4C4D-BFF2-5F1A29177A40}" dt="2024-05-13T13:42:36.634" v="10" actId="20577"/>
      <pc:docMkLst>
        <pc:docMk/>
      </pc:docMkLst>
      <pc:sldChg chg="modSp mod">
        <pc:chgData name="Iratxe Ainara Montoya Uriarte" userId="68aa3af8-6a1d-4368-9a7e-8ddf505350e9" providerId="ADAL" clId="{8FFF4402-CE64-4C4D-BFF2-5F1A29177A40}" dt="2024-05-13T13:42:36.634" v="10" actId="20577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FFF4402-CE64-4C4D-BFF2-5F1A29177A40}" dt="2024-05-13T13:42:36.634" v="10" actId="20577"/>
          <ac:spMkLst>
            <pc:docMk/>
            <pc:sldMk cId="3224546985" sldId="260"/>
            <ac:spMk id="3" creationId="{49F1BF8B-BD1D-5B48-6ADD-2BC6911F203A}"/>
          </ac:spMkLst>
        </pc:spChg>
      </pc:sldChg>
    </pc:docChg>
  </pc:docChgLst>
  <pc:docChgLst>
    <pc:chgData name="Iratxe Ainara Montoya Uriarte" userId="68aa3af8-6a1d-4368-9a7e-8ddf505350e9" providerId="ADAL" clId="{8B1B8A5C-8C91-074D-8700-A10483573243}"/>
    <pc:docChg chg="undo custSel addSld delSld modSld sldOrd">
      <pc:chgData name="Iratxe Ainara Montoya Uriarte" userId="68aa3af8-6a1d-4368-9a7e-8ddf505350e9" providerId="ADAL" clId="{8B1B8A5C-8C91-074D-8700-A10483573243}" dt="2024-05-14T21:58:27.927" v="1733" actId="2696"/>
      <pc:docMkLst>
        <pc:docMk/>
      </pc:docMkLst>
      <pc:sldChg chg="modSp mod">
        <pc:chgData name="Iratxe Ainara Montoya Uriarte" userId="68aa3af8-6a1d-4368-9a7e-8ddf505350e9" providerId="ADAL" clId="{8B1B8A5C-8C91-074D-8700-A10483573243}" dt="2024-05-14T13:07:18.807" v="10" actId="20577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8B1B8A5C-8C91-074D-8700-A10483573243}" dt="2024-05-14T13:07:18.807" v="10" actId="20577"/>
          <ac:spMkLst>
            <pc:docMk/>
            <pc:sldMk cId="2709438352" sldId="256"/>
            <ac:spMk id="2" creationId="{080B461E-0803-90B6-7B22-798104D78B70}"/>
          </ac:spMkLst>
        </pc:spChg>
        <pc:picChg chg="mod">
          <ac:chgData name="Iratxe Ainara Montoya Uriarte" userId="68aa3af8-6a1d-4368-9a7e-8ddf505350e9" providerId="ADAL" clId="{8B1B8A5C-8C91-074D-8700-A10483573243}" dt="2024-05-14T13:07:12.511" v="0" actId="1076"/>
          <ac:picMkLst>
            <pc:docMk/>
            <pc:sldMk cId="2709438352" sldId="256"/>
            <ac:picMk id="4" creationId="{945A1521-8F7E-D81D-2877-8DC4F8205C4B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0:25:22.629" v="698" actId="27636"/>
        <pc:sldMkLst>
          <pc:docMk/>
          <pc:sldMk cId="100828819" sldId="257"/>
        </pc:sldMkLst>
        <pc:spChg chg="mo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" creationId="{4CBEEDBC-8EEC-9CA4-D533-915AE14CAFF7}"/>
          </ac:spMkLst>
        </pc:spChg>
        <pc:spChg chg="mod">
          <ac:chgData name="Iratxe Ainara Montoya Uriarte" userId="68aa3af8-6a1d-4368-9a7e-8ddf505350e9" providerId="ADAL" clId="{8B1B8A5C-8C91-074D-8700-A10483573243}" dt="2024-05-14T20:25:22.629" v="698" actId="27636"/>
          <ac:spMkLst>
            <pc:docMk/>
            <pc:sldMk cId="100828819" sldId="257"/>
            <ac:spMk id="3" creationId="{472EE0E6-211C-B6A9-ECF8-4023C41339C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8" creationId="{F837543A-6020-4505-A233-C9DB4BF7401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" creationId="{35B16301-FB18-48BA-A6DD-C37CAF6F9A18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2" creationId="{C3C0D90E-074A-4F52-9B11-B52BEF4BCBE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4" creationId="{CABBD4C1-E6F8-46F6-8152-A8A97490BF4D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6" creationId="{83BA5EF5-1FE9-4BF9-83BB-269BCDDF615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0" creationId="{88853921-7BC9-4BDE-ACAB-133C683C82D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2" creationId="{09192968-3AE7-4470-A61C-97294BB9273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4" creationId="{3AB72E55-43E4-4356-BFE8-E2102CB0B50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1" creationId="{C9B9F33B-F0CC-4410-85D0-1B957DF4351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3" creationId="{55CB1B7E-4B0B-4E99-9560-9667270DA7A6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5" creationId="{C924DBCE-E731-4B22-8181-A39C1D86276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7" creationId="{196DE3D2-178D-4017-842D-87C88CE92E13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1" creationId="{034ACCCC-54D4-4F78-9B85-4A34FEBAA99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3" creationId="{72413CFE-8B8A-45C9-B7BA-CF49986D4818}"/>
          </ac:spMkLst>
        </pc:sp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4" creationId="{1BCEEE08-0D0E-0B58-3DFE-213C94290482}"/>
          </ac:picMkLst>
        </pc:picChg>
        <pc:picChg chg="add del mod">
          <ac:chgData name="Iratxe Ainara Montoya Uriarte" userId="68aa3af8-6a1d-4368-9a7e-8ddf505350e9" providerId="ADAL" clId="{8B1B8A5C-8C91-074D-8700-A10483573243}" dt="2024-05-14T13:25:28.793" v="35" actId="478"/>
          <ac:picMkLst>
            <pc:docMk/>
            <pc:sldMk cId="100828819" sldId="257"/>
            <ac:picMk id="5" creationId="{1F573614-69B4-2E48-28E4-3EFD6FA990D4}"/>
          </ac:picMkLst>
        </pc:pic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1026" creationId="{DA5BB8F2-107C-A3FD-D421-92C0D8595D63}"/>
          </ac:picMkLst>
        </pc:picChg>
        <pc:cxnChg chg="del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8" creationId="{4B3BCACB-5880-460B-9606-8C433A9AF99D}"/>
          </ac:cxnSpMkLst>
        </pc:cxnChg>
        <pc:cxnChg chg="add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039" creationId="{43621FD4-D14D-45D5-9A57-9A2DE5EA59C0}"/>
          </ac:cxnSpMkLst>
        </pc:cxnChg>
      </pc:sldChg>
      <pc:sldChg chg="addSp modSp mod">
        <pc:chgData name="Iratxe Ainara Montoya Uriarte" userId="68aa3af8-6a1d-4368-9a7e-8ddf505350e9" providerId="ADAL" clId="{8B1B8A5C-8C91-074D-8700-A10483573243}" dt="2024-05-14T13:34:24.860" v="195" actId="1076"/>
        <pc:sldMkLst>
          <pc:docMk/>
          <pc:sldMk cId="397467890" sldId="258"/>
        </pc:sldMkLst>
        <pc:spChg chg="mod">
          <ac:chgData name="Iratxe Ainara Montoya Uriarte" userId="68aa3af8-6a1d-4368-9a7e-8ddf505350e9" providerId="ADAL" clId="{8B1B8A5C-8C91-074D-8700-A10483573243}" dt="2024-05-14T13:27:20.346" v="49" actId="20577"/>
          <ac:spMkLst>
            <pc:docMk/>
            <pc:sldMk cId="397467890" sldId="258"/>
            <ac:spMk id="2" creationId="{5DDA579D-A393-F0D9-10A0-F86E2C63CC27}"/>
          </ac:spMkLst>
        </pc:spChg>
        <pc:spChg chg="add mod">
          <ac:chgData name="Iratxe Ainara Montoya Uriarte" userId="68aa3af8-6a1d-4368-9a7e-8ddf505350e9" providerId="ADAL" clId="{8B1B8A5C-8C91-074D-8700-A10483573243}" dt="2024-05-14T13:32:14.139" v="186" actId="20577"/>
          <ac:spMkLst>
            <pc:docMk/>
            <pc:sldMk cId="397467890" sldId="258"/>
            <ac:spMk id="3" creationId="{F3103086-9F6A-84D2-62E8-603D39365761}"/>
          </ac:spMkLst>
        </pc:spChg>
        <pc:graphicFrameChg chg="mod">
          <ac:chgData name="Iratxe Ainara Montoya Uriarte" userId="68aa3af8-6a1d-4368-9a7e-8ddf505350e9" providerId="ADAL" clId="{8B1B8A5C-8C91-074D-8700-A10483573243}" dt="2024-05-14T13:34:13.020" v="192" actId="14100"/>
          <ac:graphicFrameMkLst>
            <pc:docMk/>
            <pc:sldMk cId="397467890" sldId="258"/>
            <ac:graphicFrameMk id="6" creationId="{200A7FA7-A8D2-C1CB-528C-065ECCB0E243}"/>
          </ac:graphicFrameMkLst>
        </pc:graphicFrameChg>
        <pc:picChg chg="add mod">
          <ac:chgData name="Iratxe Ainara Montoya Uriarte" userId="68aa3af8-6a1d-4368-9a7e-8ddf505350e9" providerId="ADAL" clId="{8B1B8A5C-8C91-074D-8700-A10483573243}" dt="2024-05-14T13:34:24.860" v="195" actId="1076"/>
          <ac:picMkLst>
            <pc:docMk/>
            <pc:sldMk cId="397467890" sldId="258"/>
            <ac:picMk id="2050" creationId="{2EAD0B84-7080-0507-A9E3-FA91CF6CDA7A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13:34:39.958" v="196" actId="2696"/>
        <pc:sldMkLst>
          <pc:docMk/>
          <pc:sldMk cId="746177420" sldId="259"/>
        </pc:sldMkLst>
      </pc:sldChg>
      <pc:sldChg chg="addSp delSp modSp mod">
        <pc:chgData name="Iratxe Ainara Montoya Uriarte" userId="68aa3af8-6a1d-4368-9a7e-8ddf505350e9" providerId="ADAL" clId="{8B1B8A5C-8C91-074D-8700-A10483573243}" dt="2024-05-14T13:41:43.730" v="302" actId="255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" creationId="{7866DF10-478C-C4A2-E500-A35DAFBA2FC0}"/>
          </ac:spMkLst>
        </pc:spChg>
        <pc:spChg chg="del">
          <ac:chgData name="Iratxe Ainara Montoya Uriarte" userId="68aa3af8-6a1d-4368-9a7e-8ddf505350e9" providerId="ADAL" clId="{8B1B8A5C-8C91-074D-8700-A10483573243}" dt="2024-05-14T13:39:14.862" v="215" actId="478"/>
          <ac:spMkLst>
            <pc:docMk/>
            <pc:sldMk cId="3224546985" sldId="260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6" creationId="{08649585-C2C6-DD3A-36E7-21556B543589}"/>
          </ac:spMkLst>
        </pc:spChg>
        <pc:spChg chg="add mod">
          <ac:chgData name="Iratxe Ainara Montoya Uriarte" userId="68aa3af8-6a1d-4368-9a7e-8ddf505350e9" providerId="ADAL" clId="{8B1B8A5C-8C91-074D-8700-A10483573243}" dt="2024-05-14T13:40:15.251" v="222" actId="1076"/>
          <ac:spMkLst>
            <pc:docMk/>
            <pc:sldMk cId="3224546985" sldId="260"/>
            <ac:spMk id="7" creationId="{16527774-8BC3-DC3A-A3B4-6D680AAE2FBB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18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20" creationId="{A5A5CE6E-90AF-4D43-A014-1F9EC83EB93D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2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3" creationId="{F13BE4D7-0C3D-4906-B230-A1C5B4665CCF}"/>
          </ac:spMkLst>
        </pc:spChg>
        <pc:graphicFrameChg chg="add del mod modGraphic">
          <ac:chgData name="Iratxe Ainara Montoya Uriarte" userId="68aa3af8-6a1d-4368-9a7e-8ddf505350e9" providerId="ADAL" clId="{8B1B8A5C-8C91-074D-8700-A10483573243}" dt="2024-05-14T13:39:36.259" v="218" actId="26606"/>
          <ac:graphicFrameMkLst>
            <pc:docMk/>
            <pc:sldMk cId="3224546985" sldId="260"/>
            <ac:graphicFrameMk id="4" creationId="{A3C0A628-D1CD-1372-88E3-9406C4535FBA}"/>
          </ac:graphicFrameMkLst>
        </pc:graphicFrameChg>
        <pc:graphicFrameChg chg="add del">
          <ac:chgData name="Iratxe Ainara Montoya Uriarte" userId="68aa3af8-6a1d-4368-9a7e-8ddf505350e9" providerId="ADAL" clId="{8B1B8A5C-8C91-074D-8700-A10483573243}" dt="2024-05-14T13:39:36.215" v="217" actId="26606"/>
          <ac:graphicFrameMkLst>
            <pc:docMk/>
            <pc:sldMk cId="3224546985" sldId="260"/>
            <ac:graphicFrameMk id="15" creationId="{A3C0A628-D1CD-1372-88E3-9406C4535FBA}"/>
          </ac:graphicFrameMkLst>
        </pc:graphicFrameChg>
        <pc:graphicFrameChg chg="add mod modGraphic">
          <ac:chgData name="Iratxe Ainara Montoya Uriarte" userId="68aa3af8-6a1d-4368-9a7e-8ddf505350e9" providerId="ADAL" clId="{8B1B8A5C-8C91-074D-8700-A10483573243}" dt="2024-05-14T13:41:43.730" v="302" actId="255"/>
          <ac:graphicFrameMkLst>
            <pc:docMk/>
            <pc:sldMk cId="3224546985" sldId="260"/>
            <ac:graphicFrameMk id="24" creationId="{A3C0A628-D1CD-1372-88E3-9406C4535FBA}"/>
          </ac:graphicFrameMkLst>
        </pc:graphicFrameChg>
      </pc:sldChg>
      <pc:sldChg chg="del">
        <pc:chgData name="Iratxe Ainara Montoya Uriarte" userId="68aa3af8-6a1d-4368-9a7e-8ddf505350e9" providerId="ADAL" clId="{8B1B8A5C-8C91-074D-8700-A10483573243}" dt="2024-05-14T21:22:50.833" v="1622" actId="2696"/>
        <pc:sldMkLst>
          <pc:docMk/>
          <pc:sldMk cId="2428041583" sldId="261"/>
        </pc:sldMkLst>
      </pc:sldChg>
      <pc:sldChg chg="addSp delSp modSp mod ord">
        <pc:chgData name="Iratxe Ainara Montoya Uriarte" userId="68aa3af8-6a1d-4368-9a7e-8ddf505350e9" providerId="ADAL" clId="{8B1B8A5C-8C91-074D-8700-A10483573243}" dt="2024-05-14T20:33:27.124" v="804" actId="1076"/>
        <pc:sldMkLst>
          <pc:docMk/>
          <pc:sldMk cId="1407356914" sldId="262"/>
        </pc:sldMkLst>
        <pc:spChg chg="mod">
          <ac:chgData name="Iratxe Ainara Montoya Uriarte" userId="68aa3af8-6a1d-4368-9a7e-8ddf505350e9" providerId="ADAL" clId="{8B1B8A5C-8C91-074D-8700-A10483573243}" dt="2024-05-14T20:27:40.087" v="704" actId="20577"/>
          <ac:spMkLst>
            <pc:docMk/>
            <pc:sldMk cId="1407356914" sldId="262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20:31:31.529" v="706" actId="478"/>
          <ac:spMkLst>
            <pc:docMk/>
            <pc:sldMk cId="1407356914" sldId="262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20:31:39.225" v="708" actId="478"/>
          <ac:spMkLst>
            <pc:docMk/>
            <pc:sldMk cId="1407356914" sldId="262"/>
            <ac:spMk id="6" creationId="{A0E20185-1789-E45A-5B6D-C3C1EAEBD556}"/>
          </ac:spMkLst>
        </pc:spChg>
        <pc:spChg chg="add mod">
          <ac:chgData name="Iratxe Ainara Montoya Uriarte" userId="68aa3af8-6a1d-4368-9a7e-8ddf505350e9" providerId="ADAL" clId="{8B1B8A5C-8C91-074D-8700-A10483573243}" dt="2024-05-14T20:33:23.271" v="803" actId="113"/>
          <ac:spMkLst>
            <pc:docMk/>
            <pc:sldMk cId="1407356914" sldId="262"/>
            <ac:spMk id="7" creationId="{354A41FD-A69C-564E-788A-ACEF6AD9B236}"/>
          </ac:spMkLst>
        </pc:spChg>
        <pc:picChg chg="add mod">
          <ac:chgData name="Iratxe Ainara Montoya Uriarte" userId="68aa3af8-6a1d-4368-9a7e-8ddf505350e9" providerId="ADAL" clId="{8B1B8A5C-8C91-074D-8700-A10483573243}" dt="2024-05-14T20:33:27.124" v="804" actId="1076"/>
          <ac:picMkLst>
            <pc:docMk/>
            <pc:sldMk cId="1407356914" sldId="262"/>
            <ac:picMk id="4" creationId="{E83B12A3-ED39-7A58-D48D-AF3E2343769D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1:55:00.122" v="1732" actId="14100"/>
        <pc:sldMkLst>
          <pc:docMk/>
          <pc:sldMk cId="2716896850" sldId="263"/>
        </pc:sldMkLst>
        <pc:spChg chg="mod">
          <ac:chgData name="Iratxe Ainara Montoya Uriarte" userId="68aa3af8-6a1d-4368-9a7e-8ddf505350e9" providerId="ADAL" clId="{8B1B8A5C-8C91-074D-8700-A10483573243}" dt="2024-05-14T20:02:24.219" v="487" actId="14100"/>
          <ac:spMkLst>
            <pc:docMk/>
            <pc:sldMk cId="2716896850" sldId="263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19:56:02.220" v="421"/>
          <ac:spMkLst>
            <pc:docMk/>
            <pc:sldMk cId="2716896850" sldId="263"/>
            <ac:spMk id="3" creationId="{49F1BF8B-BD1D-5B48-6ADD-2BC6911F203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7" creationId="{53E60C6D-4E85-4E14-BCDF-BF15C241F7C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9" creationId="{7D42D292-4C48-479B-9E59-E29CD9871C0C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21" creationId="{533DF362-939D-4EEE-8DC4-6B54607E5611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6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8" creationId="{F13BE4D7-0C3D-4906-B230-A1C5B4665CC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0" creationId="{AE5A632B-B15A-489E-8337-BC0F40DBC21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1" creationId="{6E895C8D-1379-40B8-8B1B-B6F5AEAF0A6C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2" creationId="{651547D7-AD18-407B-A5F4-F8225B5DCFCC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3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4" creationId="{7DA1F35B-C8F7-4A5A-9339-7DA4D785B300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5" creationId="{A5A5CE6E-90AF-4D43-A014-1F9EC83EB93D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6" creationId="{B2D4AD41-40DA-4A81-92F5-B6E3BA1ED82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7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8" creationId="{F13BE4D7-0C3D-4906-B230-A1C5B4665CCF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39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40" creationId="{F13BE4D7-0C3D-4906-B230-A1C5B4665CCF}"/>
          </ac:spMkLst>
        </pc:spChg>
        <pc:graphicFrameChg chg="add mod modGraphic">
          <ac:chgData name="Iratxe Ainara Montoya Uriarte" userId="68aa3af8-6a1d-4368-9a7e-8ddf505350e9" providerId="ADAL" clId="{8B1B8A5C-8C91-074D-8700-A10483573243}" dt="2024-05-14T21:55:00.122" v="1732" actId="14100"/>
          <ac:graphicFrameMkLst>
            <pc:docMk/>
            <pc:sldMk cId="2716896850" sldId="263"/>
            <ac:graphicFrameMk id="6" creationId="{ED19CA87-6AAA-0AAD-0465-1EEADD62F1AA}"/>
          </ac:graphicFrameMkLst>
        </pc:graphicFrameChg>
        <pc:picChg chg="del">
          <ac:chgData name="Iratxe Ainara Montoya Uriarte" userId="68aa3af8-6a1d-4368-9a7e-8ddf505350e9" providerId="ADAL" clId="{8B1B8A5C-8C91-074D-8700-A10483573243}" dt="2024-05-14T19:55:59.079" v="419" actId="478"/>
          <ac:picMkLst>
            <pc:docMk/>
            <pc:sldMk cId="2716896850" sldId="263"/>
            <ac:picMk id="4" creationId="{682A06BE-8363-5EDE-CE1F-C404F8AF0ED3}"/>
          </ac:picMkLst>
        </pc:picChg>
        <pc:picChg chg="del">
          <ac:chgData name="Iratxe Ainara Montoya Uriarte" userId="68aa3af8-6a1d-4368-9a7e-8ddf505350e9" providerId="ADAL" clId="{8B1B8A5C-8C91-074D-8700-A10483573243}" dt="2024-05-14T19:56:00.578" v="420" actId="478"/>
          <ac:picMkLst>
            <pc:docMk/>
            <pc:sldMk cId="2716896850" sldId="263"/>
            <ac:picMk id="5" creationId="{6234BEF9-4C9B-5A5E-BFA9-BC43C96E3924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22:54.954" v="1623" actId="2696"/>
        <pc:sldMkLst>
          <pc:docMk/>
          <pc:sldMk cId="2586543080" sldId="264"/>
        </pc:sldMkLst>
      </pc:sldChg>
      <pc:sldChg chg="addSp delSp modSp mod">
        <pc:chgData name="Iratxe Ainara Montoya Uriarte" userId="68aa3af8-6a1d-4368-9a7e-8ddf505350e9" providerId="ADAL" clId="{8B1B8A5C-8C91-074D-8700-A10483573243}" dt="2024-05-14T21:50:55.678" v="1711" actId="20577"/>
        <pc:sldMkLst>
          <pc:docMk/>
          <pc:sldMk cId="369787786" sldId="265"/>
        </pc:sldMkLst>
        <pc:spChg chg="mod">
          <ac:chgData name="Iratxe Ainara Montoya Uriarte" userId="68aa3af8-6a1d-4368-9a7e-8ddf505350e9" providerId="ADAL" clId="{8B1B8A5C-8C91-074D-8700-A10483573243}" dt="2024-05-14T21:50:55.678" v="1711" actId="20577"/>
          <ac:spMkLst>
            <pc:docMk/>
            <pc:sldMk cId="369787786" sldId="265"/>
            <ac:spMk id="5" creationId="{2D767B74-7E19-3CE0-561D-17BDB2F0D1DB}"/>
          </ac:spMkLst>
        </pc:spChg>
        <pc:spChg chg="add mod">
          <ac:chgData name="Iratxe Ainara Montoya Uriarte" userId="68aa3af8-6a1d-4368-9a7e-8ddf505350e9" providerId="ADAL" clId="{8B1B8A5C-8C91-074D-8700-A10483573243}" dt="2024-05-14T21:50:17.905" v="1703" actId="14100"/>
          <ac:spMkLst>
            <pc:docMk/>
            <pc:sldMk cId="369787786" sldId="265"/>
            <ac:spMk id="8" creationId="{1DA94CCA-26BF-1654-40E4-CFF215479CB6}"/>
          </ac:spMkLst>
        </pc:spChg>
        <pc:picChg chg="add del mod">
          <ac:chgData name="Iratxe Ainara Montoya Uriarte" userId="68aa3af8-6a1d-4368-9a7e-8ddf505350e9" providerId="ADAL" clId="{8B1B8A5C-8C91-074D-8700-A10483573243}" dt="2024-05-14T21:49:19.553" v="1695" actId="21"/>
          <ac:picMkLst>
            <pc:docMk/>
            <pc:sldMk cId="369787786" sldId="265"/>
            <ac:picMk id="4" creationId="{EC9120ED-2FCF-C253-D885-80D129C3818C}"/>
          </ac:picMkLst>
        </pc:picChg>
        <pc:picChg chg="add mod">
          <ac:chgData name="Iratxe Ainara Montoya Uriarte" userId="68aa3af8-6a1d-4368-9a7e-8ddf505350e9" providerId="ADAL" clId="{8B1B8A5C-8C91-074D-8700-A10483573243}" dt="2024-05-14T21:50:29.977" v="1707" actId="1076"/>
          <ac:picMkLst>
            <pc:docMk/>
            <pc:sldMk cId="369787786" sldId="265"/>
            <ac:picMk id="6" creationId="{3937283B-B9F5-CBB5-4CEE-39EDDC70A48E}"/>
          </ac:picMkLst>
        </pc:picChg>
        <pc:picChg chg="del">
          <ac:chgData name="Iratxe Ainara Montoya Uriarte" userId="68aa3af8-6a1d-4368-9a7e-8ddf505350e9" providerId="ADAL" clId="{8B1B8A5C-8C91-074D-8700-A10483573243}" dt="2024-05-14T21:45:31.249" v="1628" actId="478"/>
          <ac:picMkLst>
            <pc:docMk/>
            <pc:sldMk cId="369787786" sldId="265"/>
            <ac:picMk id="2050" creationId="{2244AA18-77B0-90D7-40A0-BEE352FB482B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1047564899" sldId="266"/>
        </pc:sldMkLst>
      </pc:sldChg>
      <pc:sldChg chg="addSp delSp modSp del mod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662775522" sldId="267"/>
        </pc:sldMkLst>
        <pc:spChg chg="mod">
          <ac:chgData name="Iratxe Ainara Montoya Uriarte" userId="68aa3af8-6a1d-4368-9a7e-8ddf505350e9" providerId="ADAL" clId="{8B1B8A5C-8C91-074D-8700-A10483573243}" dt="2024-05-14T21:52:41.765" v="1724" actId="20577"/>
          <ac:spMkLst>
            <pc:docMk/>
            <pc:sldMk cId="662775522" sldId="267"/>
            <ac:spMk id="2" creationId="{7866DF10-478C-C4A2-E500-A35DAFBA2FC0}"/>
          </ac:spMkLst>
        </pc:spChg>
        <pc:spChg chg="add del mod">
          <ac:chgData name="Iratxe Ainara Montoya Uriarte" userId="68aa3af8-6a1d-4368-9a7e-8ddf505350e9" providerId="ADAL" clId="{8B1B8A5C-8C91-074D-8700-A10483573243}" dt="2024-05-14T21:52:48.737" v="1727"/>
          <ac:spMkLst>
            <pc:docMk/>
            <pc:sldMk cId="662775522" sldId="267"/>
            <ac:spMk id="4" creationId="{10FB9C89-8DE9-34CE-B84D-BF8DE6C87248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2:54.861" v="1728" actId="2696"/>
        <pc:sldMkLst>
          <pc:docMk/>
          <pc:sldMk cId="1581092324" sldId="268"/>
        </pc:sldMkLst>
      </pc:sldChg>
      <pc:sldChg chg="modSp mod ord">
        <pc:chgData name="Iratxe Ainara Montoya Uriarte" userId="68aa3af8-6a1d-4368-9a7e-8ddf505350e9" providerId="ADAL" clId="{8B1B8A5C-8C91-074D-8700-A10483573243}" dt="2024-05-14T21:15:17.104" v="1559" actId="255"/>
        <pc:sldMkLst>
          <pc:docMk/>
          <pc:sldMk cId="998049357" sldId="269"/>
        </pc:sldMkLst>
        <pc:spChg chg="mod">
          <ac:chgData name="Iratxe Ainara Montoya Uriarte" userId="68aa3af8-6a1d-4368-9a7e-8ddf505350e9" providerId="ADAL" clId="{8B1B8A5C-8C91-074D-8700-A10483573243}" dt="2024-05-14T21:01:03.184" v="1545" actId="14100"/>
          <ac:spMkLst>
            <pc:docMk/>
            <pc:sldMk cId="998049357" sldId="269"/>
            <ac:spMk id="2" creationId="{7866DF10-478C-C4A2-E500-A35DAFBA2FC0}"/>
          </ac:spMkLst>
        </pc:spChg>
        <pc:spChg chg="mod">
          <ac:chgData name="Iratxe Ainara Montoya Uriarte" userId="68aa3af8-6a1d-4368-9a7e-8ddf505350e9" providerId="ADAL" clId="{8B1B8A5C-8C91-074D-8700-A10483573243}" dt="2024-05-14T21:15:17.104" v="1559" actId="255"/>
          <ac:spMkLst>
            <pc:docMk/>
            <pc:sldMk cId="998049357" sldId="269"/>
            <ac:spMk id="3" creationId="{49F1BF8B-BD1D-5B48-6ADD-2BC6911F203A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3:06.100" v="1729" actId="2696"/>
        <pc:sldMkLst>
          <pc:docMk/>
          <pc:sldMk cId="179677291" sldId="270"/>
        </pc:sldMkLst>
      </pc:sldChg>
      <pc:sldChg chg="del">
        <pc:chgData name="Iratxe Ainara Montoya Uriarte" userId="68aa3af8-6a1d-4368-9a7e-8ddf505350e9" providerId="ADAL" clId="{8B1B8A5C-8C91-074D-8700-A10483573243}" dt="2024-05-14T21:53:09.749" v="1730" actId="2696"/>
        <pc:sldMkLst>
          <pc:docMk/>
          <pc:sldMk cId="3578925090" sldId="271"/>
        </pc:sldMkLst>
      </pc:sldChg>
      <pc:sldChg chg="modSp add mod ord">
        <pc:chgData name="Iratxe Ainara Montoya Uriarte" userId="68aa3af8-6a1d-4368-9a7e-8ddf505350e9" providerId="ADAL" clId="{8B1B8A5C-8C91-074D-8700-A10483573243}" dt="2024-05-14T20:54:45.772" v="1254" actId="122"/>
        <pc:sldMkLst>
          <pc:docMk/>
          <pc:sldMk cId="2270134591" sldId="272"/>
        </pc:sldMkLst>
        <pc:spChg chg="mod">
          <ac:chgData name="Iratxe Ainara Montoya Uriarte" userId="68aa3af8-6a1d-4368-9a7e-8ddf505350e9" providerId="ADAL" clId="{8B1B8A5C-8C91-074D-8700-A10483573243}" dt="2024-05-14T20:54:45.772" v="1254" actId="122"/>
          <ac:spMkLst>
            <pc:docMk/>
            <pc:sldMk cId="2270134591" sldId="272"/>
            <ac:spMk id="3" creationId="{49F1BF8B-BD1D-5B48-6ADD-2BC6911F203A}"/>
          </ac:spMkLst>
        </pc:spChg>
      </pc:sldChg>
      <pc:sldChg chg="new del">
        <pc:chgData name="Iratxe Ainara Montoya Uriarte" userId="68aa3af8-6a1d-4368-9a7e-8ddf505350e9" providerId="ADAL" clId="{8B1B8A5C-8C91-074D-8700-A10483573243}" dt="2024-05-14T20:24:01.236" v="690" actId="2696"/>
        <pc:sldMkLst>
          <pc:docMk/>
          <pc:sldMk cId="2223235210" sldId="273"/>
        </pc:sldMkLst>
      </pc:sldChg>
      <pc:sldChg chg="modSp add mod">
        <pc:chgData name="Iratxe Ainara Montoya Uriarte" userId="68aa3af8-6a1d-4368-9a7e-8ddf505350e9" providerId="ADAL" clId="{8B1B8A5C-8C91-074D-8700-A10483573243}" dt="2024-05-14T20:23:46.766" v="689" actId="1038"/>
        <pc:sldMkLst>
          <pc:docMk/>
          <pc:sldMk cId="0" sldId="274"/>
        </pc:sldMkLst>
        <pc:spChg chg="mod">
          <ac:chgData name="Iratxe Ainara Montoya Uriarte" userId="68aa3af8-6a1d-4368-9a7e-8ddf505350e9" providerId="ADAL" clId="{8B1B8A5C-8C91-074D-8700-A10483573243}" dt="2024-05-14T20:23:18.293" v="657" actId="122"/>
          <ac:spMkLst>
            <pc:docMk/>
            <pc:sldMk cId="0" sldId="274"/>
            <ac:spMk id="3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15.470" v="656" actId="20577"/>
          <ac:spMkLst>
            <pc:docMk/>
            <pc:sldMk cId="0" sldId="274"/>
            <ac:spMk id="4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8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9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51" creationId="{00000000-0000-0000-0000-000000000000}"/>
          </ac:spMkLst>
        </pc:spChg>
        <pc:picChg chg="mod">
          <ac:chgData name="Iratxe Ainara Montoya Uriarte" userId="68aa3af8-6a1d-4368-9a7e-8ddf505350e9" providerId="ADAL" clId="{8B1B8A5C-8C91-074D-8700-A10483573243}" dt="2024-05-14T20:23:46.766" v="689" actId="1038"/>
          <ac:picMkLst>
            <pc:docMk/>
            <pc:sldMk cId="0" sldId="274"/>
            <ac:picMk id="50" creationId="{00000000-0000-0000-0000-000000000000}"/>
          </ac:picMkLst>
        </pc:picChg>
      </pc:sldChg>
      <pc:sldChg chg="new del">
        <pc:chgData name="Iratxe Ainara Montoya Uriarte" userId="68aa3af8-6a1d-4368-9a7e-8ddf505350e9" providerId="ADAL" clId="{8B1B8A5C-8C91-074D-8700-A10483573243}" dt="2024-05-14T20:52:02.639" v="1198" actId="2696"/>
        <pc:sldMkLst>
          <pc:docMk/>
          <pc:sldMk cId="558284090" sldId="275"/>
        </pc:sldMkLst>
      </pc:sldChg>
      <pc:sldChg chg="addSp delSp modSp add mod">
        <pc:chgData name="Iratxe Ainara Montoya Uriarte" userId="68aa3af8-6a1d-4368-9a7e-8ddf505350e9" providerId="ADAL" clId="{8B1B8A5C-8C91-074D-8700-A10483573243}" dt="2024-05-14T20:38:43.759" v="1101" actId="255"/>
        <pc:sldMkLst>
          <pc:docMk/>
          <pc:sldMk cId="3173370953" sldId="276"/>
        </pc:sldMkLst>
        <pc:spChg chg="mod">
          <ac:chgData name="Iratxe Ainara Montoya Uriarte" userId="68aa3af8-6a1d-4368-9a7e-8ddf505350e9" providerId="ADAL" clId="{8B1B8A5C-8C91-074D-8700-A10483573243}" dt="2024-05-14T20:37:07.527" v="1091" actId="20577"/>
          <ac:spMkLst>
            <pc:docMk/>
            <pc:sldMk cId="3173370953" sldId="276"/>
            <ac:spMk id="2" creationId="{7866DF10-478C-C4A2-E500-A35DAFBA2FC0}"/>
          </ac:spMkLst>
        </pc:spChg>
        <pc:spChg chg="add mod">
          <ac:chgData name="Iratxe Ainara Montoya Uriarte" userId="68aa3af8-6a1d-4368-9a7e-8ddf505350e9" providerId="ADAL" clId="{8B1B8A5C-8C91-074D-8700-A10483573243}" dt="2024-05-14T20:38:43.759" v="1101" actId="255"/>
          <ac:spMkLst>
            <pc:docMk/>
            <pc:sldMk cId="3173370953" sldId="276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38:21.225" v="1097" actId="14100"/>
          <ac:spMkLst>
            <pc:docMk/>
            <pc:sldMk cId="3173370953" sldId="276"/>
            <ac:spMk id="6" creationId="{A1EA4344-84C9-1120-80EB-3AF51A15B1BE}"/>
          </ac:spMkLst>
        </pc:spChg>
        <pc:spChg chg="mod">
          <ac:chgData name="Iratxe Ainara Montoya Uriarte" userId="68aa3af8-6a1d-4368-9a7e-8ddf505350e9" providerId="ADAL" clId="{8B1B8A5C-8C91-074D-8700-A10483573243}" dt="2024-05-14T20:37:17.762" v="1093" actId="1076"/>
          <ac:spMkLst>
            <pc:docMk/>
            <pc:sldMk cId="3173370953" sldId="276"/>
            <ac:spMk id="7" creationId="{354A41FD-A69C-564E-788A-ACEF6AD9B236}"/>
          </ac:spMkLst>
        </pc:spChg>
        <pc:picChg chg="del">
          <ac:chgData name="Iratxe Ainara Montoya Uriarte" userId="68aa3af8-6a1d-4368-9a7e-8ddf505350e9" providerId="ADAL" clId="{8B1B8A5C-8C91-074D-8700-A10483573243}" dt="2024-05-14T20:36:32.503" v="1061" actId="478"/>
          <ac:picMkLst>
            <pc:docMk/>
            <pc:sldMk cId="3173370953" sldId="276"/>
            <ac:picMk id="4" creationId="{E83B12A3-ED39-7A58-D48D-AF3E2343769D}"/>
          </ac:picMkLst>
        </pc:picChg>
      </pc:sldChg>
      <pc:sldChg chg="addSp delSp modSp add mod">
        <pc:chgData name="Iratxe Ainara Montoya Uriarte" userId="68aa3af8-6a1d-4368-9a7e-8ddf505350e9" providerId="ADAL" clId="{8B1B8A5C-8C91-074D-8700-A10483573243}" dt="2024-05-14T20:50:33.808" v="1193" actId="14100"/>
        <pc:sldMkLst>
          <pc:docMk/>
          <pc:sldMk cId="2708204563" sldId="277"/>
        </pc:sldMkLst>
        <pc:spChg chg="del mod">
          <ac:chgData name="Iratxe Ainara Montoya Uriarte" userId="68aa3af8-6a1d-4368-9a7e-8ddf505350e9" providerId="ADAL" clId="{8B1B8A5C-8C91-074D-8700-A10483573243}" dt="2024-05-14T20:45:24.425" v="1106" actId="478"/>
          <ac:spMkLst>
            <pc:docMk/>
            <pc:sldMk cId="2708204563" sldId="277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49:19.362" v="1156" actId="20577"/>
          <ac:spMkLst>
            <pc:docMk/>
            <pc:sldMk cId="2708204563" sldId="277"/>
            <ac:spMk id="5" creationId="{EC3B9621-DC02-2F93-DA4C-8CD607600F77}"/>
          </ac:spMkLst>
        </pc:spChg>
        <pc:spChg chg="del mod">
          <ac:chgData name="Iratxe Ainara Montoya Uriarte" userId="68aa3af8-6a1d-4368-9a7e-8ddf505350e9" providerId="ADAL" clId="{8B1B8A5C-8C91-074D-8700-A10483573243}" dt="2024-05-14T20:45:21.706" v="1104" actId="478"/>
          <ac:spMkLst>
            <pc:docMk/>
            <pc:sldMk cId="2708204563" sldId="277"/>
            <ac:spMk id="6" creationId="{A1EA4344-84C9-1120-80EB-3AF51A15B1BE}"/>
          </ac:spMkLst>
        </pc:spChg>
        <pc:spChg chg="del mod">
          <ac:chgData name="Iratxe Ainara Montoya Uriarte" userId="68aa3af8-6a1d-4368-9a7e-8ddf505350e9" providerId="ADAL" clId="{8B1B8A5C-8C91-074D-8700-A10483573243}" dt="2024-05-14T20:45:26.605" v="1108" actId="478"/>
          <ac:spMkLst>
            <pc:docMk/>
            <pc:sldMk cId="2708204563" sldId="277"/>
            <ac:spMk id="7" creationId="{354A41FD-A69C-564E-788A-ACEF6AD9B236}"/>
          </ac:spMkLst>
        </pc:spChg>
        <pc:spChg chg="add mod">
          <ac:chgData name="Iratxe Ainara Montoya Uriarte" userId="68aa3af8-6a1d-4368-9a7e-8ddf505350e9" providerId="ADAL" clId="{8B1B8A5C-8C91-074D-8700-A10483573243}" dt="2024-05-14T20:49:47.297" v="1166" actId="20577"/>
          <ac:spMkLst>
            <pc:docMk/>
            <pc:sldMk cId="2708204563" sldId="277"/>
            <ac:spMk id="11" creationId="{486576A2-4549-A3AA-88E0-A3D20D550CE7}"/>
          </ac:spMkLst>
        </pc:spChg>
        <pc:spChg chg="add mod">
          <ac:chgData name="Iratxe Ainara Montoya Uriarte" userId="68aa3af8-6a1d-4368-9a7e-8ddf505350e9" providerId="ADAL" clId="{8B1B8A5C-8C91-074D-8700-A10483573243}" dt="2024-05-14T20:50:28.861" v="1192" actId="1076"/>
          <ac:spMkLst>
            <pc:docMk/>
            <pc:sldMk cId="2708204563" sldId="277"/>
            <ac:spMk id="15" creationId="{BA4B6E82-7244-F75E-F52E-46A365FF08BF}"/>
          </ac:spMkLst>
        </pc:spChg>
        <pc:picChg chg="add mod">
          <ac:chgData name="Iratxe Ainara Montoya Uriarte" userId="68aa3af8-6a1d-4368-9a7e-8ddf505350e9" providerId="ADAL" clId="{8B1B8A5C-8C91-074D-8700-A10483573243}" dt="2024-05-14T20:47:16.938" v="1118" actId="1076"/>
          <ac:picMkLst>
            <pc:docMk/>
            <pc:sldMk cId="2708204563" sldId="277"/>
            <ac:picMk id="4" creationId="{33BBE359-6AF7-AEC3-F5C3-870B02733F11}"/>
          </ac:picMkLst>
        </pc:picChg>
        <pc:picChg chg="add mod">
          <ac:chgData name="Iratxe Ainara Montoya Uriarte" userId="68aa3af8-6a1d-4368-9a7e-8ddf505350e9" providerId="ADAL" clId="{8B1B8A5C-8C91-074D-8700-A10483573243}" dt="2024-05-14T20:50:33.808" v="1193" actId="14100"/>
          <ac:picMkLst>
            <pc:docMk/>
            <pc:sldMk cId="2708204563" sldId="277"/>
            <ac:picMk id="13" creationId="{45156C0B-DC33-ABD3-1A04-4C61F6BB38E7}"/>
          </ac:picMkLst>
        </pc:picChg>
        <pc:picChg chg="add mod">
          <ac:chgData name="Iratxe Ainara Montoya Uriarte" userId="68aa3af8-6a1d-4368-9a7e-8ddf505350e9" providerId="ADAL" clId="{8B1B8A5C-8C91-074D-8700-A10483573243}" dt="2024-05-14T20:48:40.265" v="1133" actId="1076"/>
          <ac:picMkLst>
            <pc:docMk/>
            <pc:sldMk cId="2708204563" sldId="277"/>
            <ac:picMk id="16" creationId="{847F65AF-7551-A0AB-D15D-BF62F7E34481}"/>
          </ac:picMkLst>
        </pc:picChg>
      </pc:sldChg>
      <pc:sldChg chg="modSp add mod">
        <pc:chgData name="Iratxe Ainara Montoya Uriarte" userId="68aa3af8-6a1d-4368-9a7e-8ddf505350e9" providerId="ADAL" clId="{8B1B8A5C-8C91-074D-8700-A10483573243}" dt="2024-05-14T20:51:48.576" v="1197" actId="20577"/>
        <pc:sldMkLst>
          <pc:docMk/>
          <pc:sldMk cId="727200962" sldId="278"/>
        </pc:sldMkLst>
        <pc:spChg chg="mod">
          <ac:chgData name="Iratxe Ainara Montoya Uriarte" userId="68aa3af8-6a1d-4368-9a7e-8ddf505350e9" providerId="ADAL" clId="{8B1B8A5C-8C91-074D-8700-A10483573243}" dt="2024-05-14T20:51:48.576" v="1197" actId="20577"/>
          <ac:spMkLst>
            <pc:docMk/>
            <pc:sldMk cId="727200962" sldId="278"/>
            <ac:spMk id="2" creationId="{7866DF10-478C-C4A2-E500-A35DAFBA2FC0}"/>
          </ac:spMkLst>
        </pc:spChg>
      </pc:sldChg>
      <pc:sldChg chg="addSp delSp modSp add mod">
        <pc:chgData name="Iratxe Ainara Montoya Uriarte" userId="68aa3af8-6a1d-4368-9a7e-8ddf505350e9" providerId="ADAL" clId="{8B1B8A5C-8C91-074D-8700-A10483573243}" dt="2024-05-14T21:22:37.969" v="1621" actId="1076"/>
        <pc:sldMkLst>
          <pc:docMk/>
          <pc:sldMk cId="3953468244" sldId="279"/>
        </pc:sldMkLst>
        <pc:spChg chg="mo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" creationId="{7866DF10-478C-C4A2-E500-A35DAFBA2FC0}"/>
          </ac:spMkLst>
        </pc:spChg>
        <pc:spChg chg="mod or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3" creationId="{49F1BF8B-BD1D-5B48-6ADD-2BC6911F203A}"/>
          </ac:spMkLst>
        </pc:spChg>
        <pc:spChg chg="add mod">
          <ac:chgData name="Iratxe Ainara Montoya Uriarte" userId="68aa3af8-6a1d-4368-9a7e-8ddf505350e9" providerId="ADAL" clId="{8B1B8A5C-8C91-074D-8700-A10483573243}" dt="2024-05-14T21:22:37.969" v="1621" actId="1076"/>
          <ac:spMkLst>
            <pc:docMk/>
            <pc:sldMk cId="3953468244" sldId="279"/>
            <ac:spMk id="6" creationId="{71B13BFB-DA33-21E0-3FAA-B225C8C0E652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7" creationId="{29B161DF-E457-41D5-83AD-378B43003730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9" creationId="{107D50C9-F568-423A-A839-B49874AAEE6C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1" creationId="{533DF362-939D-4EEE-8DC4-6B54607E5611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2" creationId="{53E60C6D-4E85-4E14-BCDF-BF15C241F7CA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3" creationId="{7D42D292-4C48-479B-9E59-E29CD9871C0C}"/>
          </ac:spMkLst>
        </pc:sp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4" creationId="{792C92D6-1A0B-8BAE-65A6-091393193440}"/>
          </ac:picMkLst>
        </pc:pic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5" creationId="{63E93AD2-A7F4-1654-53D7-529AF387308B}"/>
          </ac:picMkLst>
        </pc:picChg>
      </pc:sldChg>
    </pc:docChg>
  </pc:docChgLst>
  <pc:docChgLst>
    <pc:chgData name="Iratxe Ainara Montoya Uriarte" userId="68aa3af8-6a1d-4368-9a7e-8ddf505350e9" providerId="ADAL" clId="{6817D405-C506-8E4F-BC86-87C76367BB17}"/>
    <pc:docChg chg="custSel modSld">
      <pc:chgData name="Iratxe Ainara Montoya Uriarte" userId="68aa3af8-6a1d-4368-9a7e-8ddf505350e9" providerId="ADAL" clId="{6817D405-C506-8E4F-BC86-87C76367BB17}" dt="2024-11-07T18:36:05.586" v="91" actId="20577"/>
      <pc:docMkLst>
        <pc:docMk/>
      </pc:docMkLst>
      <pc:sldChg chg="addSp delSp modSp mod">
        <pc:chgData name="Iratxe Ainara Montoya Uriarte" userId="68aa3af8-6a1d-4368-9a7e-8ddf505350e9" providerId="ADAL" clId="{6817D405-C506-8E4F-BC86-87C76367BB17}" dt="2024-11-07T18:33:54.836" v="53"/>
        <pc:sldMkLst>
          <pc:docMk/>
          <pc:sldMk cId="2414612389" sldId="281"/>
        </pc:sldMkLst>
        <pc:spChg chg="mod">
          <ac:chgData name="Iratxe Ainara Montoya Uriarte" userId="68aa3af8-6a1d-4368-9a7e-8ddf505350e9" providerId="ADAL" clId="{6817D405-C506-8E4F-BC86-87C76367BB17}" dt="2024-11-07T18:33:50.862" v="51" actId="20577"/>
          <ac:spMkLst>
            <pc:docMk/>
            <pc:sldMk cId="2414612389" sldId="281"/>
            <ac:spMk id="3" creationId="{C178EAF5-4C83-8E09-9D88-66356A32CF0A}"/>
          </ac:spMkLst>
        </pc:spChg>
        <pc:spChg chg="add del mod">
          <ac:chgData name="Iratxe Ainara Montoya Uriarte" userId="68aa3af8-6a1d-4368-9a7e-8ddf505350e9" providerId="ADAL" clId="{6817D405-C506-8E4F-BC86-87C76367BB17}" dt="2024-11-07T18:33:54.836" v="53"/>
          <ac:spMkLst>
            <pc:docMk/>
            <pc:sldMk cId="2414612389" sldId="281"/>
            <ac:spMk id="4" creationId="{3859CC43-03B7-C462-323E-235D3CE415DF}"/>
          </ac:spMkLst>
        </pc:spChg>
      </pc:sldChg>
      <pc:sldChg chg="modSp mod">
        <pc:chgData name="Iratxe Ainara Montoya Uriarte" userId="68aa3af8-6a1d-4368-9a7e-8ddf505350e9" providerId="ADAL" clId="{6817D405-C506-8E4F-BC86-87C76367BB17}" dt="2024-11-07T18:36:05.586" v="91" actId="20577"/>
        <pc:sldMkLst>
          <pc:docMk/>
          <pc:sldMk cId="3095055886" sldId="282"/>
        </pc:sldMkLst>
        <pc:spChg chg="mod">
          <ac:chgData name="Iratxe Ainara Montoya Uriarte" userId="68aa3af8-6a1d-4368-9a7e-8ddf505350e9" providerId="ADAL" clId="{6817D405-C506-8E4F-BC86-87C76367BB17}" dt="2024-11-07T18:36:05.586" v="91" actId="20577"/>
          <ac:spMkLst>
            <pc:docMk/>
            <pc:sldMk cId="3095055886" sldId="282"/>
            <ac:spMk id="3" creationId="{BE77F173-7DDC-D54C-4CBC-5DF59B8B244A}"/>
          </ac:spMkLst>
        </pc:spChg>
      </pc:sldChg>
    </pc:docChg>
  </pc:docChgLst>
  <pc:docChgLst>
    <pc:chgData name="Iratxe Ainara Montoya Uriarte" userId="68aa3af8-6a1d-4368-9a7e-8ddf505350e9" providerId="ADAL" clId="{16529FEB-F38F-5F42-99A1-964CD5CE98AC}"/>
    <pc:docChg chg="undo custSel addSld delSld modSld">
      <pc:chgData name="Iratxe Ainara Montoya Uriarte" userId="68aa3af8-6a1d-4368-9a7e-8ddf505350e9" providerId="ADAL" clId="{16529FEB-F38F-5F42-99A1-964CD5CE98AC}" dt="2024-05-15T19:48:53.045" v="634" actId="2696"/>
      <pc:docMkLst>
        <pc:docMk/>
      </pc:docMkLst>
      <pc:sldChg chg="modSp mod">
        <pc:chgData name="Iratxe Ainara Montoya Uriarte" userId="68aa3af8-6a1d-4368-9a7e-8ddf505350e9" providerId="ADAL" clId="{16529FEB-F38F-5F42-99A1-964CD5CE98AC}" dt="2024-05-15T17:36:36.795" v="27" actId="1076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16529FEB-F38F-5F42-99A1-964CD5CE98AC}" dt="2024-05-15T17:36:36.795" v="27" actId="1076"/>
          <ac:spMkLst>
            <pc:docMk/>
            <pc:sldMk cId="2709438352" sldId="256"/>
            <ac:spMk id="2" creationId="{080B461E-0803-90B6-7B22-798104D78B70}"/>
          </ac:spMkLst>
        </pc:spChg>
        <pc:picChg chg="mod">
          <ac:chgData name="Iratxe Ainara Montoya Uriarte" userId="68aa3af8-6a1d-4368-9a7e-8ddf505350e9" providerId="ADAL" clId="{16529FEB-F38F-5F42-99A1-964CD5CE98AC}" dt="2024-05-15T17:36:32.846" v="26" actId="1076"/>
          <ac:picMkLst>
            <pc:docMk/>
            <pc:sldMk cId="2709438352" sldId="256"/>
            <ac:picMk id="4" creationId="{945A1521-8F7E-D81D-2877-8DC4F8205C4B}"/>
          </ac:picMkLst>
        </pc:picChg>
      </pc:sldChg>
      <pc:sldChg chg="addSp delSp modSp mod">
        <pc:chgData name="Iratxe Ainara Montoya Uriarte" userId="68aa3af8-6a1d-4368-9a7e-8ddf505350e9" providerId="ADAL" clId="{16529FEB-F38F-5F42-99A1-964CD5CE98AC}" dt="2024-05-15T17:42:47.760" v="87" actId="1076"/>
        <pc:sldMkLst>
          <pc:docMk/>
          <pc:sldMk cId="100828819" sldId="257"/>
        </pc:sldMkLst>
        <pc:spChg chg="mod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2" creationId="{4CBEEDBC-8EEC-9CA4-D533-915AE14CAFF7}"/>
          </ac:spMkLst>
        </pc:spChg>
        <pc:spChg chg="mod">
          <ac:chgData name="Iratxe Ainara Montoya Uriarte" userId="68aa3af8-6a1d-4368-9a7e-8ddf505350e9" providerId="ADAL" clId="{16529FEB-F38F-5F42-99A1-964CD5CE98AC}" dt="2024-05-15T17:42:39.622" v="85" actId="113"/>
          <ac:spMkLst>
            <pc:docMk/>
            <pc:sldMk cId="100828819" sldId="257"/>
            <ac:spMk id="3" creationId="{472EE0E6-211C-B6A9-ECF8-4023C41339C5}"/>
          </ac:spMkLst>
        </pc:spChg>
        <pc:spChg chg="del">
          <ac:chgData name="Iratxe Ainara Montoya Uriarte" userId="68aa3af8-6a1d-4368-9a7e-8ddf505350e9" providerId="ADAL" clId="{16529FEB-F38F-5F42-99A1-964CD5CE98AC}" dt="2024-05-15T17:41:42.187" v="59" actId="26606"/>
          <ac:spMkLst>
            <pc:docMk/>
            <pc:sldMk cId="100828819" sldId="257"/>
            <ac:spMk id="1031" creationId="{C9B9F33B-F0CC-4410-85D0-1B957DF4351C}"/>
          </ac:spMkLst>
        </pc:spChg>
        <pc:spChg chg="del">
          <ac:chgData name="Iratxe Ainara Montoya Uriarte" userId="68aa3af8-6a1d-4368-9a7e-8ddf505350e9" providerId="ADAL" clId="{16529FEB-F38F-5F42-99A1-964CD5CE98AC}" dt="2024-05-15T17:41:42.187" v="59" actId="26606"/>
          <ac:spMkLst>
            <pc:docMk/>
            <pc:sldMk cId="100828819" sldId="257"/>
            <ac:spMk id="1033" creationId="{55CB1B7E-4B0B-4E99-9560-9667270DA7A6}"/>
          </ac:spMkLst>
        </pc:spChg>
        <pc:spChg chg="del">
          <ac:chgData name="Iratxe Ainara Montoya Uriarte" userId="68aa3af8-6a1d-4368-9a7e-8ddf505350e9" providerId="ADAL" clId="{16529FEB-F38F-5F42-99A1-964CD5CE98AC}" dt="2024-05-15T17:41:42.187" v="59" actId="26606"/>
          <ac:spMkLst>
            <pc:docMk/>
            <pc:sldMk cId="100828819" sldId="257"/>
            <ac:spMk id="1035" creationId="{C924DBCE-E731-4B22-8181-A39C1D86276C}"/>
          </ac:spMkLst>
        </pc:spChg>
        <pc:spChg chg="del">
          <ac:chgData name="Iratxe Ainara Montoya Uriarte" userId="68aa3af8-6a1d-4368-9a7e-8ddf505350e9" providerId="ADAL" clId="{16529FEB-F38F-5F42-99A1-964CD5CE98AC}" dt="2024-05-15T17:41:42.187" v="59" actId="26606"/>
          <ac:spMkLst>
            <pc:docMk/>
            <pc:sldMk cId="100828819" sldId="257"/>
            <ac:spMk id="1037" creationId="{196DE3D2-178D-4017-842D-87C88CE92E13}"/>
          </ac:spMkLst>
        </pc:spChg>
        <pc:spChg chg="del">
          <ac:chgData name="Iratxe Ainara Montoya Uriarte" userId="68aa3af8-6a1d-4368-9a7e-8ddf505350e9" providerId="ADAL" clId="{16529FEB-F38F-5F42-99A1-964CD5CE98AC}" dt="2024-05-15T17:41:42.187" v="59" actId="26606"/>
          <ac:spMkLst>
            <pc:docMk/>
            <pc:sldMk cId="100828819" sldId="257"/>
            <ac:spMk id="1041" creationId="{034ACCCC-54D4-4F78-9B85-4A34FEBAA995}"/>
          </ac:spMkLst>
        </pc:spChg>
        <pc:spChg chg="del">
          <ac:chgData name="Iratxe Ainara Montoya Uriarte" userId="68aa3af8-6a1d-4368-9a7e-8ddf505350e9" providerId="ADAL" clId="{16529FEB-F38F-5F42-99A1-964CD5CE98AC}" dt="2024-05-15T17:41:42.187" v="59" actId="26606"/>
          <ac:spMkLst>
            <pc:docMk/>
            <pc:sldMk cId="100828819" sldId="257"/>
            <ac:spMk id="1043" creationId="{72413CFE-8B8A-45C9-B7BA-CF49986D4818}"/>
          </ac:spMkLst>
        </pc:spChg>
        <pc:spChg chg="add del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1048" creationId="{53E60C6D-4E85-4E14-BCDF-BF15C241F7CA}"/>
          </ac:spMkLst>
        </pc:spChg>
        <pc:spChg chg="add del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1050" creationId="{7D42D292-4C48-479B-9E59-E29CD9871C0C}"/>
          </ac:spMkLst>
        </pc:spChg>
        <pc:spChg chg="add del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1052" creationId="{533DF362-939D-4EEE-8DC4-6B54607E5611}"/>
          </ac:spMkLst>
        </pc:spChg>
        <pc:spChg chg="add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1057" creationId="{4AC6B390-BC59-4F1D-A0EE-D71A92F0A0B2}"/>
          </ac:spMkLst>
        </pc:spChg>
        <pc:spChg chg="add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1059" creationId="{B6C60D79-16F1-4C4B-B7E3-7634E7069CDE}"/>
          </ac:spMkLst>
        </pc:spChg>
        <pc:spChg chg="add">
          <ac:chgData name="Iratxe Ainara Montoya Uriarte" userId="68aa3af8-6a1d-4368-9a7e-8ddf505350e9" providerId="ADAL" clId="{16529FEB-F38F-5F42-99A1-964CD5CE98AC}" dt="2024-05-15T17:41:45.985" v="61" actId="26606"/>
          <ac:spMkLst>
            <pc:docMk/>
            <pc:sldMk cId="100828819" sldId="257"/>
            <ac:spMk id="1061" creationId="{426B127E-6498-4C77-9C9D-4553A5113B80}"/>
          </ac:spMkLst>
        </pc:spChg>
        <pc:picChg chg="del">
          <ac:chgData name="Iratxe Ainara Montoya Uriarte" userId="68aa3af8-6a1d-4368-9a7e-8ddf505350e9" providerId="ADAL" clId="{16529FEB-F38F-5F42-99A1-964CD5CE98AC}" dt="2024-05-15T17:41:36.771" v="57" actId="478"/>
          <ac:picMkLst>
            <pc:docMk/>
            <pc:sldMk cId="100828819" sldId="257"/>
            <ac:picMk id="4" creationId="{1BCEEE08-0D0E-0B58-3DFE-213C94290482}"/>
          </ac:picMkLst>
        </pc:picChg>
        <pc:picChg chg="add mod ord">
          <ac:chgData name="Iratxe Ainara Montoya Uriarte" userId="68aa3af8-6a1d-4368-9a7e-8ddf505350e9" providerId="ADAL" clId="{16529FEB-F38F-5F42-99A1-964CD5CE98AC}" dt="2024-05-15T17:42:47.760" v="87" actId="1076"/>
          <ac:picMkLst>
            <pc:docMk/>
            <pc:sldMk cId="100828819" sldId="257"/>
            <ac:picMk id="5" creationId="{957B766D-588E-0547-2CDA-B5EDCCB6DFC7}"/>
          </ac:picMkLst>
        </pc:picChg>
        <pc:picChg chg="del mod ord">
          <ac:chgData name="Iratxe Ainara Montoya Uriarte" userId="68aa3af8-6a1d-4368-9a7e-8ddf505350e9" providerId="ADAL" clId="{16529FEB-F38F-5F42-99A1-964CD5CE98AC}" dt="2024-05-15T17:41:43.668" v="60" actId="478"/>
          <ac:picMkLst>
            <pc:docMk/>
            <pc:sldMk cId="100828819" sldId="257"/>
            <ac:picMk id="1026" creationId="{DA5BB8F2-107C-A3FD-D421-92C0D8595D63}"/>
          </ac:picMkLst>
        </pc:picChg>
        <pc:cxnChg chg="del">
          <ac:chgData name="Iratxe Ainara Montoya Uriarte" userId="68aa3af8-6a1d-4368-9a7e-8ddf505350e9" providerId="ADAL" clId="{16529FEB-F38F-5F42-99A1-964CD5CE98AC}" dt="2024-05-15T17:41:42.187" v="59" actId="26606"/>
          <ac:cxnSpMkLst>
            <pc:docMk/>
            <pc:sldMk cId="100828819" sldId="257"/>
            <ac:cxnSpMk id="1039" creationId="{43621FD4-D14D-45D5-9A57-9A2DE5EA59C0}"/>
          </ac:cxnSpMkLst>
        </pc:cxnChg>
      </pc:sldChg>
      <pc:sldChg chg="addSp delSp modSp mod setBg">
        <pc:chgData name="Iratxe Ainara Montoya Uriarte" userId="68aa3af8-6a1d-4368-9a7e-8ddf505350e9" providerId="ADAL" clId="{16529FEB-F38F-5F42-99A1-964CD5CE98AC}" dt="2024-05-15T17:49:18.044" v="194" actId="26606"/>
        <pc:sldMkLst>
          <pc:docMk/>
          <pc:sldMk cId="397467890" sldId="258"/>
        </pc:sldMkLst>
        <pc:spChg chg="mod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2" creationId="{5DDA579D-A393-F0D9-10A0-F86E2C63CC27}"/>
          </ac:spMkLst>
        </pc:spChg>
        <pc:spChg chg="del">
          <ac:chgData name="Iratxe Ainara Montoya Uriarte" userId="68aa3af8-6a1d-4368-9a7e-8ddf505350e9" providerId="ADAL" clId="{16529FEB-F38F-5F42-99A1-964CD5CE98AC}" dt="2024-05-15T17:43:35.754" v="103" actId="478"/>
          <ac:spMkLst>
            <pc:docMk/>
            <pc:sldMk cId="397467890" sldId="258"/>
            <ac:spMk id="3" creationId="{F3103086-9F6A-84D2-62E8-603D39365761}"/>
          </ac:spMkLst>
        </pc:spChg>
        <pc:spChg chg="add mod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5" creationId="{C5CC7014-6A08-16C8-6ED6-E544300987FD}"/>
          </ac:spMkLst>
        </pc:spChg>
        <pc:spChg chg="add del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11" creationId="{66A3F9DB-B144-47A4-9DB2-706C3908B28B}"/>
          </ac:spMkLst>
        </pc:spChg>
        <pc:spChg chg="add del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13" creationId="{3D9A74CD-249A-437B-A289-413676038C54}"/>
          </ac:spMkLst>
        </pc:spChg>
        <pc:spChg chg="add del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15" creationId="{B10BB131-AC8E-4A8E-A5D1-36260F720C3B}"/>
          </ac:spMkLst>
        </pc:spChg>
        <pc:spChg chg="add del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17" creationId="{5B7778FC-632E-4DCA-A7CB-0D7731CCF970}"/>
          </ac:spMkLst>
        </pc:spChg>
        <pc:spChg chg="add del">
          <ac:chgData name="Iratxe Ainara Montoya Uriarte" userId="68aa3af8-6a1d-4368-9a7e-8ddf505350e9" providerId="ADAL" clId="{16529FEB-F38F-5F42-99A1-964CD5CE98AC}" dt="2024-05-15T17:49:18.044" v="194" actId="26606"/>
          <ac:spMkLst>
            <pc:docMk/>
            <pc:sldMk cId="397467890" sldId="258"/>
            <ac:spMk id="19" creationId="{FA23A907-97FB-4A8F-880A-DD77401C4296}"/>
          </ac:spMkLst>
        </pc:spChg>
        <pc:graphicFrameChg chg="del">
          <ac:chgData name="Iratxe Ainara Montoya Uriarte" userId="68aa3af8-6a1d-4368-9a7e-8ddf505350e9" providerId="ADAL" clId="{16529FEB-F38F-5F42-99A1-964CD5CE98AC}" dt="2024-05-15T17:43:28.623" v="100" actId="478"/>
          <ac:graphicFrameMkLst>
            <pc:docMk/>
            <pc:sldMk cId="397467890" sldId="258"/>
            <ac:graphicFrameMk id="6" creationId="{200A7FA7-A8D2-C1CB-528C-065ECCB0E243}"/>
          </ac:graphicFrameMkLst>
        </pc:graphicFrameChg>
        <pc:picChg chg="add del">
          <ac:chgData name="Iratxe Ainara Montoya Uriarte" userId="68aa3af8-6a1d-4368-9a7e-8ddf505350e9" providerId="ADAL" clId="{16529FEB-F38F-5F42-99A1-964CD5CE98AC}" dt="2024-05-15T17:49:18.044" v="194" actId="26606"/>
          <ac:picMkLst>
            <pc:docMk/>
            <pc:sldMk cId="397467890" sldId="258"/>
            <ac:picMk id="7" creationId="{D639FD74-9448-168E-B6D5-67CE03424BD2}"/>
          </ac:picMkLst>
        </pc:picChg>
        <pc:picChg chg="del">
          <ac:chgData name="Iratxe Ainara Montoya Uriarte" userId="68aa3af8-6a1d-4368-9a7e-8ddf505350e9" providerId="ADAL" clId="{16529FEB-F38F-5F42-99A1-964CD5CE98AC}" dt="2024-05-15T17:43:31.146" v="101" actId="478"/>
          <ac:picMkLst>
            <pc:docMk/>
            <pc:sldMk cId="397467890" sldId="258"/>
            <ac:picMk id="2050" creationId="{2EAD0B84-7080-0507-A9E3-FA91CF6CDA7A}"/>
          </ac:picMkLst>
        </pc:picChg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3224546985" sldId="260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1407356914" sldId="262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2716896850" sldId="263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369787786" sldId="265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998049357" sldId="269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2270134591" sldId="272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0" sldId="274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3173370953" sldId="276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2708204563" sldId="277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727200962" sldId="278"/>
        </pc:sldMkLst>
      </pc:sldChg>
      <pc:sldChg chg="del">
        <pc:chgData name="Iratxe Ainara Montoya Uriarte" userId="68aa3af8-6a1d-4368-9a7e-8ddf505350e9" providerId="ADAL" clId="{16529FEB-F38F-5F42-99A1-964CD5CE98AC}" dt="2024-05-15T19:48:53.045" v="634" actId="2696"/>
        <pc:sldMkLst>
          <pc:docMk/>
          <pc:sldMk cId="3953468244" sldId="279"/>
        </pc:sldMkLst>
      </pc:sldChg>
      <pc:sldChg chg="addSp modSp new mod setBg">
        <pc:chgData name="Iratxe Ainara Montoya Uriarte" userId="68aa3af8-6a1d-4368-9a7e-8ddf505350e9" providerId="ADAL" clId="{16529FEB-F38F-5F42-99A1-964CD5CE98AC}" dt="2024-05-15T19:04:44.725" v="550" actId="20577"/>
        <pc:sldMkLst>
          <pc:docMk/>
          <pc:sldMk cId="238147191" sldId="280"/>
        </pc:sldMkLst>
        <pc:spChg chg="mod">
          <ac:chgData name="Iratxe Ainara Montoya Uriarte" userId="68aa3af8-6a1d-4368-9a7e-8ddf505350e9" providerId="ADAL" clId="{16529FEB-F38F-5F42-99A1-964CD5CE98AC}" dt="2024-05-15T19:03:03.328" v="531" actId="26606"/>
          <ac:spMkLst>
            <pc:docMk/>
            <pc:sldMk cId="238147191" sldId="280"/>
            <ac:spMk id="2" creationId="{9C0A279F-C49D-7A6E-DA8F-1BC53FF0F5F6}"/>
          </ac:spMkLst>
        </pc:spChg>
        <pc:spChg chg="mod">
          <ac:chgData name="Iratxe Ainara Montoya Uriarte" userId="68aa3af8-6a1d-4368-9a7e-8ddf505350e9" providerId="ADAL" clId="{16529FEB-F38F-5F42-99A1-964CD5CE98AC}" dt="2024-05-15T19:04:44.725" v="550" actId="20577"/>
          <ac:spMkLst>
            <pc:docMk/>
            <pc:sldMk cId="238147191" sldId="280"/>
            <ac:spMk id="3" creationId="{C178EAF5-4C83-8E09-9D88-66356A32CF0A}"/>
          </ac:spMkLst>
        </pc:spChg>
        <pc:spChg chg="add">
          <ac:chgData name="Iratxe Ainara Montoya Uriarte" userId="68aa3af8-6a1d-4368-9a7e-8ddf505350e9" providerId="ADAL" clId="{16529FEB-F38F-5F42-99A1-964CD5CE98AC}" dt="2024-05-15T19:03:03.328" v="531" actId="26606"/>
          <ac:spMkLst>
            <pc:docMk/>
            <pc:sldMk cId="238147191" sldId="280"/>
            <ac:spMk id="9" creationId="{4AC6B390-BC59-4F1D-A0EE-D71A92F0A0B2}"/>
          </ac:spMkLst>
        </pc:spChg>
        <pc:spChg chg="add">
          <ac:chgData name="Iratxe Ainara Montoya Uriarte" userId="68aa3af8-6a1d-4368-9a7e-8ddf505350e9" providerId="ADAL" clId="{16529FEB-F38F-5F42-99A1-964CD5CE98AC}" dt="2024-05-15T19:03:03.328" v="531" actId="26606"/>
          <ac:spMkLst>
            <pc:docMk/>
            <pc:sldMk cId="238147191" sldId="280"/>
            <ac:spMk id="11" creationId="{B6C60D79-16F1-4C4B-B7E3-7634E7069CDE}"/>
          </ac:spMkLst>
        </pc:spChg>
        <pc:spChg chg="add">
          <ac:chgData name="Iratxe Ainara Montoya Uriarte" userId="68aa3af8-6a1d-4368-9a7e-8ddf505350e9" providerId="ADAL" clId="{16529FEB-F38F-5F42-99A1-964CD5CE98AC}" dt="2024-05-15T19:03:03.328" v="531" actId="26606"/>
          <ac:spMkLst>
            <pc:docMk/>
            <pc:sldMk cId="238147191" sldId="280"/>
            <ac:spMk id="13" creationId="{426B127E-6498-4C77-9C9D-4553A5113B80}"/>
          </ac:spMkLst>
        </pc:spChg>
        <pc:picChg chg="add mod ord">
          <ac:chgData name="Iratxe Ainara Montoya Uriarte" userId="68aa3af8-6a1d-4368-9a7e-8ddf505350e9" providerId="ADAL" clId="{16529FEB-F38F-5F42-99A1-964CD5CE98AC}" dt="2024-05-15T19:03:03.328" v="531" actId="26606"/>
          <ac:picMkLst>
            <pc:docMk/>
            <pc:sldMk cId="238147191" sldId="280"/>
            <ac:picMk id="4" creationId="{EFFFF45C-3D31-2AD2-5441-0BC5551C4B84}"/>
          </ac:picMkLst>
        </pc:picChg>
      </pc:sldChg>
      <pc:sldChg chg="modSp add mod">
        <pc:chgData name="Iratxe Ainara Montoya Uriarte" userId="68aa3af8-6a1d-4368-9a7e-8ddf505350e9" providerId="ADAL" clId="{16529FEB-F38F-5F42-99A1-964CD5CE98AC}" dt="2024-05-15T19:45:39.670" v="600" actId="27636"/>
        <pc:sldMkLst>
          <pc:docMk/>
          <pc:sldMk cId="2414612389" sldId="281"/>
        </pc:sldMkLst>
        <pc:spChg chg="mod">
          <ac:chgData name="Iratxe Ainara Montoya Uriarte" userId="68aa3af8-6a1d-4368-9a7e-8ddf505350e9" providerId="ADAL" clId="{16529FEB-F38F-5F42-99A1-964CD5CE98AC}" dt="2024-05-15T19:45:31.109" v="596" actId="20577"/>
          <ac:spMkLst>
            <pc:docMk/>
            <pc:sldMk cId="2414612389" sldId="281"/>
            <ac:spMk id="2" creationId="{9C0A279F-C49D-7A6E-DA8F-1BC53FF0F5F6}"/>
          </ac:spMkLst>
        </pc:spChg>
        <pc:spChg chg="mod">
          <ac:chgData name="Iratxe Ainara Montoya Uriarte" userId="68aa3af8-6a1d-4368-9a7e-8ddf505350e9" providerId="ADAL" clId="{16529FEB-F38F-5F42-99A1-964CD5CE98AC}" dt="2024-05-15T19:45:39.670" v="600" actId="27636"/>
          <ac:spMkLst>
            <pc:docMk/>
            <pc:sldMk cId="2414612389" sldId="281"/>
            <ac:spMk id="3" creationId="{C178EAF5-4C83-8E09-9D88-66356A32CF0A}"/>
          </ac:spMkLst>
        </pc:spChg>
      </pc:sldChg>
      <pc:sldChg chg="modSp new mod">
        <pc:chgData name="Iratxe Ainara Montoya Uriarte" userId="68aa3af8-6a1d-4368-9a7e-8ddf505350e9" providerId="ADAL" clId="{16529FEB-F38F-5F42-99A1-964CD5CE98AC}" dt="2024-05-15T19:48:41.946" v="633" actId="113"/>
        <pc:sldMkLst>
          <pc:docMk/>
          <pc:sldMk cId="3095055886" sldId="282"/>
        </pc:sldMkLst>
        <pc:spChg chg="mod">
          <ac:chgData name="Iratxe Ainara Montoya Uriarte" userId="68aa3af8-6a1d-4368-9a7e-8ddf505350e9" providerId="ADAL" clId="{16529FEB-F38F-5F42-99A1-964CD5CE98AC}" dt="2024-05-15T19:46:48.755" v="621" actId="20577"/>
          <ac:spMkLst>
            <pc:docMk/>
            <pc:sldMk cId="3095055886" sldId="282"/>
            <ac:spMk id="2" creationId="{3C4C63D5-3A8C-2C4A-96C9-6BF2C93FE115}"/>
          </ac:spMkLst>
        </pc:spChg>
        <pc:spChg chg="mod">
          <ac:chgData name="Iratxe Ainara Montoya Uriarte" userId="68aa3af8-6a1d-4368-9a7e-8ddf505350e9" providerId="ADAL" clId="{16529FEB-F38F-5F42-99A1-964CD5CE98AC}" dt="2024-05-15T19:48:41.946" v="633" actId="113"/>
          <ac:spMkLst>
            <pc:docMk/>
            <pc:sldMk cId="3095055886" sldId="282"/>
            <ac:spMk id="3" creationId="{BE77F173-7DDC-D54C-4CBC-5DF59B8B24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32CC-A455-134D-9F1A-51094FA8BF57}" type="datetimeFigureOut">
              <a:rPr lang="es-ES" smtClean="0"/>
              <a:t>7/11/24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223-93D1-AD4C-8AF4-141E9FFE5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4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1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6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2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intura en movimiento desde la parte inferior de la vista">
            <a:extLst>
              <a:ext uri="{FF2B5EF4-FFF2-40B4-BE49-F238E27FC236}">
                <a16:creationId xmlns:a16="http://schemas.microsoft.com/office/drawing/2014/main" id="{945A1521-8F7E-D81D-2877-8DC4F8205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791"/>
          <a:stretch/>
        </p:blipFill>
        <p:spPr>
          <a:xfrm>
            <a:off x="20" y="37060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B461E-0803-90B6-7B22-798104D7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489" y="1403286"/>
            <a:ext cx="6165022" cy="2982360"/>
          </a:xfrm>
        </p:spPr>
        <p:txBody>
          <a:bodyPr>
            <a:normAutofit/>
          </a:bodyPr>
          <a:lstStyle/>
          <a:p>
            <a:r>
              <a:rPr lang="es-ES" dirty="0"/>
              <a:t>APRENDIZAJE NO SUPERVISADO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4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Aprendizaje No Supervisado Y Aprendizaje Supervisado">
            <a:extLst>
              <a:ext uri="{FF2B5EF4-FFF2-40B4-BE49-F238E27FC236}">
                <a16:creationId xmlns:a16="http://schemas.microsoft.com/office/drawing/2014/main" id="{957B766D-588E-0547-2CDA-B5EDCCB6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351" y="1886895"/>
            <a:ext cx="5931176" cy="308421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Arc 106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EEDBC-8EEC-9CA4-D533-915AE14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 dirty="0"/>
              <a:t>APRENDIZAJE NO SUPERVISADO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EE0E6-211C-B6A9-ECF8-4023C413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¿No sería genial que el algoritmo pudiese simplemente explotar los datos no etiquetados sin que hiciese falta que un humano etiquetase cada imagen? </a:t>
            </a:r>
          </a:p>
          <a:p>
            <a:r>
              <a:rPr lang="es-ES" dirty="0"/>
              <a:t>Aquí es donde entra en juego el aprendizaje no supervisado.</a:t>
            </a:r>
          </a:p>
          <a:p>
            <a:r>
              <a:rPr lang="es-ES" dirty="0"/>
              <a:t>Dentro del aprendizaje no supervisado destacan tres tareas: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s-ES" b="1" dirty="0"/>
              <a:t>Reducción de dimensionalidad </a:t>
            </a:r>
            <a:r>
              <a:rPr lang="es-ES" dirty="0"/>
              <a:t>(ya lo hemos visto)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s-ES" dirty="0"/>
              <a:t>Agrupamiento o </a:t>
            </a:r>
            <a:r>
              <a:rPr lang="es-ES" b="1" dirty="0" err="1"/>
              <a:t>clustering</a:t>
            </a:r>
            <a:endParaRPr lang="es-ES" b="1" dirty="0"/>
          </a:p>
          <a:p>
            <a:pPr marL="800100" lvl="1" indent="-342900">
              <a:buFont typeface="Symbol" pitchFamily="2" charset="2"/>
              <a:buChar char=""/>
            </a:pPr>
            <a:r>
              <a:rPr lang="es-ES" b="1" dirty="0"/>
              <a:t>Detección de anomalías</a:t>
            </a:r>
          </a:p>
        </p:txBody>
      </p:sp>
    </p:spTree>
    <p:extLst>
      <p:ext uri="{BB962C8B-B14F-4D97-AF65-F5344CB8AC3E}">
        <p14:creationId xmlns:p14="http://schemas.microsoft.com/office/powerpoint/2010/main" val="1008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A579D-A393-F0D9-10A0-F86E2C63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CLUSTERING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CC7014-6A08-16C8-6ED6-E5443009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898"/>
            <a:ext cx="10515600" cy="38597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sz="2200">
                <a:latin typeface="+mj-lt"/>
              </a:rPr>
              <a:t>El agrupamiento es la tarea de identificar instancias similares y asignarlas a grupos de instancias similares.</a:t>
            </a:r>
          </a:p>
          <a:p>
            <a:pPr algn="just"/>
            <a:endParaRPr lang="es-ES" sz="2200">
              <a:latin typeface="+mj-lt"/>
            </a:endParaRPr>
          </a:p>
          <a:p>
            <a:pPr algn="just"/>
            <a:r>
              <a:rPr lang="es-ES" sz="2200">
                <a:latin typeface="+mj-lt"/>
              </a:rPr>
              <a:t>Al igual que en la clasificación, cada instancia se asigna a un grupo. Sin embargo, a diferencia de la clasificación, el agrupamiento es una tarea no supervisada.</a:t>
            </a:r>
          </a:p>
          <a:p>
            <a:pPr marL="0" indent="0" algn="just">
              <a:buNone/>
            </a:pPr>
            <a:endParaRPr lang="es-ES" sz="2200">
              <a:latin typeface="+mj-lt"/>
            </a:endParaRPr>
          </a:p>
          <a:p>
            <a:pPr algn="just"/>
            <a:r>
              <a:rPr lang="es-ES" sz="2200">
                <a:latin typeface="+mj-lt"/>
              </a:rPr>
              <a:t>Aplicaciones: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Segmentación</a:t>
            </a:r>
            <a:r>
              <a:rPr lang="es-ES" sz="2200" b="1" spc="155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 mercado</a:t>
            </a:r>
            <a:endParaRPr lang="es-ES" sz="2200" b="1" spc="85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Análisis</a:t>
            </a:r>
            <a:r>
              <a:rPr lang="es-ES" sz="2200" b="1" spc="25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</a:t>
            </a:r>
            <a:r>
              <a:rPr lang="es-ES" sz="2200" b="1" spc="-6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datos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Reducción de</a:t>
            </a:r>
            <a:r>
              <a:rPr lang="es-ES" sz="2200" b="1" spc="15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dimensionalidad: 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Detección de anomalías (también llamada detección</a:t>
            </a:r>
            <a:r>
              <a:rPr lang="es-ES" sz="2200" b="1" spc="-5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</a:t>
            </a:r>
            <a:r>
              <a:rPr lang="es-ES" sz="2200" b="1" spc="18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valores</a:t>
            </a:r>
            <a:r>
              <a:rPr lang="es-ES" sz="2200" b="1" spc="-65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atípicos)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Aprendizaje</a:t>
            </a:r>
            <a:r>
              <a:rPr lang="es-ES" sz="2200" b="1" spc="7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semisupervisado</a:t>
            </a:r>
            <a:endParaRPr lang="es-ES" sz="2200" b="1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Motores</a:t>
            </a:r>
            <a:r>
              <a:rPr lang="es-ES" sz="2200" b="1" spc="15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</a:t>
            </a:r>
            <a:r>
              <a:rPr lang="es-ES" sz="2200" b="1" spc="3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búsqueda</a:t>
            </a:r>
            <a:endParaRPr lang="es-ES" sz="220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Segmentación</a:t>
            </a:r>
            <a:r>
              <a:rPr lang="es-ES" sz="2200" b="1" spc="-1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</a:t>
            </a:r>
            <a:r>
              <a:rPr lang="es-ES" sz="2200" b="1" spc="-7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una</a:t>
            </a:r>
            <a:r>
              <a:rPr lang="es-ES" sz="2200" b="1" spc="-35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2200" b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imagen</a:t>
            </a:r>
            <a:endParaRPr lang="es-E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4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Gráfico de dispersión, Código QR&#10;&#10;Descripción generada automáticamente">
            <a:extLst>
              <a:ext uri="{FF2B5EF4-FFF2-40B4-BE49-F238E27FC236}">
                <a16:creationId xmlns:a16="http://schemas.microsoft.com/office/drawing/2014/main" id="{EFFFF45C-3D31-2AD2-5441-0BC5551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455581"/>
            <a:ext cx="4777381" cy="377413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0A279F-C49D-7A6E-DA8F-1BC53FF0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 dirty="0"/>
              <a:t>K-MEANS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8EAF5-4C83-8E09-9D88-66356A32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500" dirty="0"/>
              <a:t>El algoritmo k-</a:t>
            </a:r>
            <a:r>
              <a:rPr lang="es-ES" sz="1500" dirty="0" err="1"/>
              <a:t>means</a:t>
            </a:r>
            <a:r>
              <a:rPr lang="es-ES" sz="1500" dirty="0"/>
              <a:t> es un algoritmo simple capaz de agrupar este tipo de conjuntos de datos con rapidez y eficacia, a menudo en solo unas pocas iteraciones. </a:t>
            </a:r>
          </a:p>
          <a:p>
            <a:pPr marL="0" indent="0">
              <a:buNone/>
            </a:pPr>
            <a:endParaRPr lang="es-ES" sz="1500" dirty="0"/>
          </a:p>
          <a:p>
            <a:pPr marL="0" indent="0">
              <a:buNone/>
            </a:pPr>
            <a:r>
              <a:rPr lang="es-ES" sz="1500" dirty="0"/>
              <a:t>Hay que indicar el número de grupos (es un hiperparámetros cuyo ajuste es muy importante).</a:t>
            </a:r>
          </a:p>
          <a:p>
            <a:pPr marL="0" indent="0">
              <a:buNone/>
            </a:pPr>
            <a:endParaRPr lang="es-ES" sz="1500" dirty="0"/>
          </a:p>
          <a:p>
            <a:pPr marL="11113" lvl="1" indent="0">
              <a:buNone/>
            </a:pPr>
            <a:r>
              <a:rPr lang="es-ES" sz="1500" dirty="0"/>
              <a:t>Los centroides de los grupos se inicializan de forma aleatoria, luego las instancias se etiquetan, a continuación, se actualizan los centroides (centro de los grupos), entonces vuelven a etiquetarse las instancias y así sucesivamente.</a:t>
            </a:r>
          </a:p>
          <a:p>
            <a:pPr marL="11113" lvl="1" indent="0">
              <a:buNone/>
            </a:pPr>
            <a:endParaRPr lang="es-ES" sz="1500" dirty="0"/>
          </a:p>
          <a:p>
            <a:pPr marL="11113" lvl="1" indent="0">
              <a:buNone/>
            </a:pPr>
            <a:r>
              <a:rPr lang="es-ES" sz="1500" b="1" dirty="0" err="1"/>
              <a:t>KMeans</a:t>
            </a:r>
            <a:endParaRPr lang="es-ES" sz="1500" b="1" dirty="0"/>
          </a:p>
          <a:p>
            <a:pPr marL="11113" lvl="1" indent="0">
              <a:buNone/>
            </a:pPr>
            <a:r>
              <a:rPr lang="en-US" sz="1500" b="1" dirty="0" err="1"/>
              <a:t>MiniBatchKMeans</a:t>
            </a:r>
            <a:r>
              <a:rPr lang="en-US" sz="1500" dirty="0"/>
              <a:t>: </a:t>
            </a:r>
            <a:r>
              <a:rPr lang="es-ES" sz="1500" dirty="0"/>
              <a:t>utilizar </a:t>
            </a:r>
            <a:r>
              <a:rPr lang="es-ES" sz="1500" dirty="0" err="1"/>
              <a:t>minilotes</a:t>
            </a:r>
            <a:r>
              <a:rPr lang="es-ES" sz="1500" dirty="0"/>
              <a:t> en vez de utilizar el conjunto de datos completo en cada iteración. </a:t>
            </a:r>
          </a:p>
          <a:p>
            <a:pPr marL="457200" lvl="1" indent="0">
              <a:buNone/>
            </a:pP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3814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A279F-C49D-7A6E-DA8F-1BC53FF0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DBSCAN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8EAF5-4C83-8E09-9D88-66356A32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Es un algoritmo de detección de anomalías</a:t>
            </a:r>
          </a:p>
          <a:p>
            <a:r>
              <a:rPr lang="es-ES" dirty="0"/>
              <a:t>Este algoritmo define grupos como regiones continuas de alta densidad </a:t>
            </a:r>
          </a:p>
          <a:p>
            <a:endParaRPr lang="es-ES" dirty="0"/>
          </a:p>
          <a:p>
            <a:pPr algn="just"/>
            <a:r>
              <a:rPr lang="es-ES" dirty="0"/>
              <a:t>Funcionamiento: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dirty="0"/>
              <a:t>Para cada instancia, el algoritmo cuenta cuántas instancias se sitúan a una distancia pequeña </a:t>
            </a:r>
            <a:r>
              <a:rPr lang="es-ES" dirty="0">
                <a:sym typeface="Symbol" pitchFamily="2" charset="2"/>
              </a:rPr>
              <a:t></a:t>
            </a:r>
            <a:r>
              <a:rPr lang="es-ES" dirty="0"/>
              <a:t> de ella. Esta región se denomina "vecindad </a:t>
            </a:r>
            <a:r>
              <a:rPr lang="es-ES" dirty="0">
                <a:sym typeface="Symbol" pitchFamily="2" charset="2"/>
              </a:rPr>
              <a:t></a:t>
            </a:r>
            <a:r>
              <a:rPr lang="es-ES" dirty="0"/>
              <a:t>" de la instancia.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dirty="0"/>
              <a:t>Si una instancia tiene al menos </a:t>
            </a:r>
            <a:r>
              <a:rPr lang="es-ES" dirty="0" err="1"/>
              <a:t>min_samples</a:t>
            </a:r>
            <a:r>
              <a:rPr lang="es-ES" dirty="0"/>
              <a:t> instancias en su vecindad </a:t>
            </a:r>
            <a:r>
              <a:rPr lang="es-ES" dirty="0">
                <a:sym typeface="Symbol" pitchFamily="2" charset="2"/>
              </a:rPr>
              <a:t></a:t>
            </a:r>
            <a:r>
              <a:rPr lang="es-ES" dirty="0"/>
              <a:t> (incluida ella misma), se considera una instancia central. Dicho de otro modo, las instancias centrales son aquellas que están ubicadas en regiones densas.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dirty="0"/>
              <a:t>Todas las instancias de la vecindad de una instancia central pertenecen al mismo grupo. Esta vecindad puede incluir otras instancias centrales; por tanto, una secuencia larga de instancias centrales vecinas forma un solo grupo.</a:t>
            </a:r>
          </a:p>
          <a:p>
            <a:pPr marL="800100" lvl="1" indent="-342900" algn="just">
              <a:buFont typeface="Symbol" pitchFamily="2" charset="2"/>
              <a:buChar char=""/>
            </a:pPr>
            <a:r>
              <a:rPr lang="es-ES" dirty="0"/>
              <a:t>Cualquier instancia que no sea una instancia central y no tenga una en su vecindad se considera una anomalía.</a:t>
            </a:r>
          </a:p>
          <a:p>
            <a:pPr marL="800100" lvl="1" indent="-342900" algn="just">
              <a:buFont typeface="Symbol" pitchFamily="2" charset="2"/>
              <a:buChar char=""/>
            </a:pPr>
            <a:endParaRPr lang="es-ES" dirty="0"/>
          </a:p>
          <a:p>
            <a:r>
              <a:rPr lang="es-ES" dirty="0"/>
              <a:t>  </a:t>
            </a:r>
            <a:r>
              <a:rPr lang="es-ES" b="1" dirty="0"/>
              <a:t>DBSCAN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61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63D5-3A8C-2C4A-96C9-6BF2C93F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MEZCLAS GAUSSIANAS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7F173-7DDC-D54C-4CBC-5DF59B8B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Son algoritmos de </a:t>
            </a:r>
            <a:r>
              <a:rPr lang="es-ES" dirty="0" err="1"/>
              <a:t>clustering</a:t>
            </a:r>
            <a:endParaRPr lang="es-ES" dirty="0"/>
          </a:p>
          <a:p>
            <a:pPr algn="just"/>
            <a:r>
              <a:rPr lang="es-ES" dirty="0"/>
              <a:t>Un modelo de mezcla gaussiana (GMM) es un modelo probabilístico que da por supuesto que las instancias se han generado a partir de una mezcla de varias distribuciones gaussianas cuyos parámetros se desconocen. 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Todas las instancias generadas a partir de una sola distribución gaussiana forman un grupo que suele ser un elipsoide. Cada grupo puede tener diferentes formas elipsoidales, tamaños, densidades y orientaciones diferentes. </a:t>
            </a:r>
          </a:p>
          <a:p>
            <a:pPr algn="just"/>
            <a:endParaRPr lang="es-ES" dirty="0"/>
          </a:p>
          <a:p>
            <a:r>
              <a:rPr lang="es-ES" b="1" dirty="0" err="1"/>
              <a:t>GaussianMixture</a:t>
            </a:r>
            <a:endParaRPr lang="es-ES" b="1" dirty="0"/>
          </a:p>
          <a:p>
            <a:r>
              <a:rPr lang="en-US" b="1" dirty="0" err="1"/>
              <a:t>BayesianGaussianMixture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9505588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485</Words>
  <Application>Microsoft Macintosh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Symbol</vt:lpstr>
      <vt:lpstr>ShapesVTI</vt:lpstr>
      <vt:lpstr>APRENDIZAJE NO SUPERVISADO</vt:lpstr>
      <vt:lpstr>APRENDIZAJE NO SUPERVISADO</vt:lpstr>
      <vt:lpstr>CLUSTERING</vt:lpstr>
      <vt:lpstr>K-MEANS</vt:lpstr>
      <vt:lpstr>DBSCAN</vt:lpstr>
      <vt:lpstr>MEZCLAS GAUSSIANAS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ordonana.montoya@virgendeoroikastetxea.com</dc:creator>
  <cp:lastModifiedBy>Ainara Montoya</cp:lastModifiedBy>
  <cp:revision>1</cp:revision>
  <dcterms:created xsi:type="dcterms:W3CDTF">2024-05-04T10:38:27Z</dcterms:created>
  <dcterms:modified xsi:type="dcterms:W3CDTF">2024-11-07T18:36:08Z</dcterms:modified>
</cp:coreProperties>
</file>