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73" r:id="rId6"/>
    <p:sldId id="260" r:id="rId7"/>
    <p:sldId id="262" r:id="rId8"/>
    <p:sldId id="269" r:id="rId9"/>
    <p:sldId id="263" r:id="rId10"/>
    <p:sldId id="261" r:id="rId11"/>
    <p:sldId id="264" r:id="rId12"/>
    <p:sldId id="265" r:id="rId13"/>
    <p:sldId id="272" r:id="rId14"/>
    <p:sldId id="266" r:id="rId15"/>
    <p:sldId id="267" r:id="rId16"/>
    <p:sldId id="268" r:id="rId17"/>
    <p:sldId id="270" r:id="rId18"/>
    <p:sldId id="271"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59B209-C8B2-EE48-9C43-4545557BC978}" v="30" dt="2024-11-01T18:11:30.6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1"/>
    <p:restoredTop sz="94677"/>
  </p:normalViewPr>
  <p:slideViewPr>
    <p:cSldViewPr snapToGrid="0">
      <p:cViewPr varScale="1">
        <p:scale>
          <a:sx n="54" d="100"/>
          <a:sy n="54" d="100"/>
        </p:scale>
        <p:origin x="-82" y="-81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ratxe Ainara Montoya Uriarte" userId="68aa3af8-6a1d-4368-9a7e-8ddf505350e9" providerId="ADAL" clId="{8FFF4402-CE64-4C4D-BFF2-5F1A29177A40}"/>
    <pc:docChg chg="modSld">
      <pc:chgData name="Iratxe Ainara Montoya Uriarte" userId="68aa3af8-6a1d-4368-9a7e-8ddf505350e9" providerId="ADAL" clId="{8FFF4402-CE64-4C4D-BFF2-5F1A29177A40}" dt="2024-05-27T10:58:25.048" v="17"/>
      <pc:docMkLst>
        <pc:docMk/>
      </pc:docMkLst>
      <pc:sldChg chg="modSp mod">
        <pc:chgData name="Iratxe Ainara Montoya Uriarte" userId="68aa3af8-6a1d-4368-9a7e-8ddf505350e9" providerId="ADAL" clId="{8FFF4402-CE64-4C4D-BFF2-5F1A29177A40}" dt="2024-05-27T10:58:25.048" v="17"/>
        <pc:sldMkLst>
          <pc:docMk/>
          <pc:sldMk cId="3224546985" sldId="260"/>
        </pc:sldMkLst>
        <pc:spChg chg="mod">
          <ac:chgData name="Iratxe Ainara Montoya Uriarte" userId="68aa3af8-6a1d-4368-9a7e-8ddf505350e9" providerId="ADAL" clId="{8FFF4402-CE64-4C4D-BFF2-5F1A29177A40}" dt="2024-05-27T10:58:25.048" v="17"/>
          <ac:spMkLst>
            <pc:docMk/>
            <pc:sldMk cId="3224546985" sldId="260"/>
            <ac:spMk id="3" creationId="{49F1BF8B-BD1D-5B48-6ADD-2BC6911F203A}"/>
          </ac:spMkLst>
        </pc:spChg>
      </pc:sldChg>
      <pc:sldChg chg="addSp modSp mod">
        <pc:chgData name="Iratxe Ainara Montoya Uriarte" userId="68aa3af8-6a1d-4368-9a7e-8ddf505350e9" providerId="ADAL" clId="{8FFF4402-CE64-4C4D-BFF2-5F1A29177A40}" dt="2024-05-23T09:44:59.252" v="13" actId="1076"/>
        <pc:sldMkLst>
          <pc:docMk/>
          <pc:sldMk cId="1581092324" sldId="268"/>
        </pc:sldMkLst>
        <pc:spChg chg="add mod">
          <ac:chgData name="Iratxe Ainara Montoya Uriarte" userId="68aa3af8-6a1d-4368-9a7e-8ddf505350e9" providerId="ADAL" clId="{8FFF4402-CE64-4C4D-BFF2-5F1A29177A40}" dt="2024-05-23T09:44:59.252" v="13" actId="1076"/>
          <ac:spMkLst>
            <pc:docMk/>
            <pc:sldMk cId="1581092324" sldId="268"/>
            <ac:spMk id="4" creationId="{6B6E772E-7065-F891-E218-4401304B9832}"/>
          </ac:spMkLst>
        </pc:spChg>
      </pc:sldChg>
    </pc:docChg>
  </pc:docChgLst>
  <pc:docChgLst>
    <pc:chgData name="Iratxe Ainara Montoya Uriarte" userId="68aa3af8-6a1d-4368-9a7e-8ddf505350e9" providerId="ADAL" clId="{6559B209-C8B2-EE48-9C43-4545557BC978}"/>
    <pc:docChg chg="custSel addSld delSld modSld">
      <pc:chgData name="Iratxe Ainara Montoya Uriarte" userId="68aa3af8-6a1d-4368-9a7e-8ddf505350e9" providerId="ADAL" clId="{6559B209-C8B2-EE48-9C43-4545557BC978}" dt="2024-11-01T18:12:45.641" v="86" actId="20577"/>
      <pc:docMkLst>
        <pc:docMk/>
      </pc:docMkLst>
      <pc:sldChg chg="modSp">
        <pc:chgData name="Iratxe Ainara Montoya Uriarte" userId="68aa3af8-6a1d-4368-9a7e-8ddf505350e9" providerId="ADAL" clId="{6559B209-C8B2-EE48-9C43-4545557BC978}" dt="2024-11-01T16:48:02.716" v="2" actId="1076"/>
        <pc:sldMkLst>
          <pc:docMk/>
          <pc:sldMk cId="746177420" sldId="259"/>
        </pc:sldMkLst>
        <pc:picChg chg="mod">
          <ac:chgData name="Iratxe Ainara Montoya Uriarte" userId="68aa3af8-6a1d-4368-9a7e-8ddf505350e9" providerId="ADAL" clId="{6559B209-C8B2-EE48-9C43-4545557BC978}" dt="2024-11-01T16:48:02.716" v="2" actId="1076"/>
          <ac:picMkLst>
            <pc:docMk/>
            <pc:sldMk cId="746177420" sldId="259"/>
            <ac:picMk id="1026" creationId="{E4391C82-1226-6A15-F43F-5CFCEAB228EB}"/>
          </ac:picMkLst>
        </pc:picChg>
      </pc:sldChg>
      <pc:sldChg chg="addSp delSp modSp mod">
        <pc:chgData name="Iratxe Ainara Montoya Uriarte" userId="68aa3af8-6a1d-4368-9a7e-8ddf505350e9" providerId="ADAL" clId="{6559B209-C8B2-EE48-9C43-4545557BC978}" dt="2024-11-01T16:58:25.782" v="35" actId="1076"/>
        <pc:sldMkLst>
          <pc:docMk/>
          <pc:sldMk cId="2428041583" sldId="261"/>
        </pc:sldMkLst>
        <pc:spChg chg="mod">
          <ac:chgData name="Iratxe Ainara Montoya Uriarte" userId="68aa3af8-6a1d-4368-9a7e-8ddf505350e9" providerId="ADAL" clId="{6559B209-C8B2-EE48-9C43-4545557BC978}" dt="2024-11-01T16:58:19.715" v="33" actId="14100"/>
          <ac:spMkLst>
            <pc:docMk/>
            <pc:sldMk cId="2428041583" sldId="261"/>
            <ac:spMk id="2" creationId="{7866DF10-478C-C4A2-E500-A35DAFBA2FC0}"/>
          </ac:spMkLst>
        </pc:spChg>
        <pc:spChg chg="mod ord">
          <ac:chgData name="Iratxe Ainara Montoya Uriarte" userId="68aa3af8-6a1d-4368-9a7e-8ddf505350e9" providerId="ADAL" clId="{6559B209-C8B2-EE48-9C43-4545557BC978}" dt="2024-11-01T16:58:16.696" v="32" actId="27636"/>
          <ac:spMkLst>
            <pc:docMk/>
            <pc:sldMk cId="2428041583" sldId="261"/>
            <ac:spMk id="3" creationId="{49F1BF8B-BD1D-5B48-6ADD-2BC6911F203A}"/>
          </ac:spMkLst>
        </pc:spChg>
        <pc:spChg chg="del">
          <ac:chgData name="Iratxe Ainara Montoya Uriarte" userId="68aa3af8-6a1d-4368-9a7e-8ddf505350e9" providerId="ADAL" clId="{6559B209-C8B2-EE48-9C43-4545557BC978}" dt="2024-11-01T16:57:47.928" v="21" actId="26606"/>
          <ac:spMkLst>
            <pc:docMk/>
            <pc:sldMk cId="2428041583" sldId="261"/>
            <ac:spMk id="9" creationId="{66E48AFA-8884-4F68-A44F-D2C1E8609C5A}"/>
          </ac:spMkLst>
        </pc:spChg>
        <pc:spChg chg="del">
          <ac:chgData name="Iratxe Ainara Montoya Uriarte" userId="68aa3af8-6a1d-4368-9a7e-8ddf505350e9" providerId="ADAL" clId="{6559B209-C8B2-EE48-9C43-4545557BC978}" dt="2024-11-01T16:57:47.928" v="21" actId="26606"/>
          <ac:spMkLst>
            <pc:docMk/>
            <pc:sldMk cId="2428041583" sldId="261"/>
            <ac:spMk id="11" creationId="{969D19A6-08CB-498C-93EC-3FFB021FC68A}"/>
          </ac:spMkLst>
        </pc:spChg>
        <pc:spChg chg="add del">
          <ac:chgData name="Iratxe Ainara Montoya Uriarte" userId="68aa3af8-6a1d-4368-9a7e-8ddf505350e9" providerId="ADAL" clId="{6559B209-C8B2-EE48-9C43-4545557BC978}" dt="2024-11-01T16:57:58.742" v="24" actId="26606"/>
          <ac:spMkLst>
            <pc:docMk/>
            <pc:sldMk cId="2428041583" sldId="261"/>
            <ac:spMk id="1031" creationId="{53E60C6D-4E85-4E14-BCDF-BF15C241F7CA}"/>
          </ac:spMkLst>
        </pc:spChg>
        <pc:spChg chg="add del">
          <ac:chgData name="Iratxe Ainara Montoya Uriarte" userId="68aa3af8-6a1d-4368-9a7e-8ddf505350e9" providerId="ADAL" clId="{6559B209-C8B2-EE48-9C43-4545557BC978}" dt="2024-11-01T16:57:58.742" v="24" actId="26606"/>
          <ac:spMkLst>
            <pc:docMk/>
            <pc:sldMk cId="2428041583" sldId="261"/>
            <ac:spMk id="1033" creationId="{7D42D292-4C48-479B-9E59-E29CD9871C0C}"/>
          </ac:spMkLst>
        </pc:spChg>
        <pc:spChg chg="add del">
          <ac:chgData name="Iratxe Ainara Montoya Uriarte" userId="68aa3af8-6a1d-4368-9a7e-8ddf505350e9" providerId="ADAL" clId="{6559B209-C8B2-EE48-9C43-4545557BC978}" dt="2024-11-01T16:57:58.742" v="24" actId="26606"/>
          <ac:spMkLst>
            <pc:docMk/>
            <pc:sldMk cId="2428041583" sldId="261"/>
            <ac:spMk id="1035" creationId="{533DF362-939D-4EEE-8DC4-6B54607E5611}"/>
          </ac:spMkLst>
        </pc:spChg>
        <pc:spChg chg="add">
          <ac:chgData name="Iratxe Ainara Montoya Uriarte" userId="68aa3af8-6a1d-4368-9a7e-8ddf505350e9" providerId="ADAL" clId="{6559B209-C8B2-EE48-9C43-4545557BC978}" dt="2024-11-01T16:57:58.742" v="24" actId="26606"/>
          <ac:spMkLst>
            <pc:docMk/>
            <pc:sldMk cId="2428041583" sldId="261"/>
            <ac:spMk id="1040" creationId="{17891482-C38A-4F0C-8183-0121632F0E47}"/>
          </ac:spMkLst>
        </pc:spChg>
        <pc:spChg chg="add">
          <ac:chgData name="Iratxe Ainara Montoya Uriarte" userId="68aa3af8-6a1d-4368-9a7e-8ddf505350e9" providerId="ADAL" clId="{6559B209-C8B2-EE48-9C43-4545557BC978}" dt="2024-11-01T16:57:58.742" v="24" actId="26606"/>
          <ac:spMkLst>
            <pc:docMk/>
            <pc:sldMk cId="2428041583" sldId="261"/>
            <ac:spMk id="1042" creationId="{DA4B6E73-2318-4814-8EB1-306D53723691}"/>
          </ac:spMkLst>
        </pc:spChg>
        <pc:picChg chg="mod ord">
          <ac:chgData name="Iratxe Ainara Montoya Uriarte" userId="68aa3af8-6a1d-4368-9a7e-8ddf505350e9" providerId="ADAL" clId="{6559B209-C8B2-EE48-9C43-4545557BC978}" dt="2024-11-01T16:58:22.952" v="34" actId="14100"/>
          <ac:picMkLst>
            <pc:docMk/>
            <pc:sldMk cId="2428041583" sldId="261"/>
            <ac:picMk id="4" creationId="{C2920A99-604B-1B99-6B2B-BE19C5CE53A7}"/>
          </ac:picMkLst>
        </pc:picChg>
        <pc:picChg chg="add mod">
          <ac:chgData name="Iratxe Ainara Montoya Uriarte" userId="68aa3af8-6a1d-4368-9a7e-8ddf505350e9" providerId="ADAL" clId="{6559B209-C8B2-EE48-9C43-4545557BC978}" dt="2024-11-01T16:58:25.782" v="35" actId="1076"/>
          <ac:picMkLst>
            <pc:docMk/>
            <pc:sldMk cId="2428041583" sldId="261"/>
            <ac:picMk id="1026" creationId="{D2FD7A68-FCC2-D96D-8937-506F69E0F76B}"/>
          </ac:picMkLst>
        </pc:picChg>
      </pc:sldChg>
      <pc:sldChg chg="modSp mod">
        <pc:chgData name="Iratxe Ainara Montoya Uriarte" userId="68aa3af8-6a1d-4368-9a7e-8ddf505350e9" providerId="ADAL" clId="{6559B209-C8B2-EE48-9C43-4545557BC978}" dt="2024-11-01T18:12:45.641" v="86" actId="20577"/>
        <pc:sldMkLst>
          <pc:docMk/>
          <pc:sldMk cId="1407356914" sldId="262"/>
        </pc:sldMkLst>
        <pc:spChg chg="mod">
          <ac:chgData name="Iratxe Ainara Montoya Uriarte" userId="68aa3af8-6a1d-4368-9a7e-8ddf505350e9" providerId="ADAL" clId="{6559B209-C8B2-EE48-9C43-4545557BC978}" dt="2024-11-01T18:12:45.641" v="86" actId="20577"/>
          <ac:spMkLst>
            <pc:docMk/>
            <pc:sldMk cId="1407356914" sldId="262"/>
            <ac:spMk id="3" creationId="{49F1BF8B-BD1D-5B48-6ADD-2BC6911F203A}"/>
          </ac:spMkLst>
        </pc:spChg>
      </pc:sldChg>
      <pc:sldChg chg="modSp mod">
        <pc:chgData name="Iratxe Ainara Montoya Uriarte" userId="68aa3af8-6a1d-4368-9a7e-8ddf505350e9" providerId="ADAL" clId="{6559B209-C8B2-EE48-9C43-4545557BC978}" dt="2024-11-01T16:50:43.119" v="12" actId="255"/>
        <pc:sldMkLst>
          <pc:docMk/>
          <pc:sldMk cId="2716896850" sldId="263"/>
        </pc:sldMkLst>
        <pc:spChg chg="mod">
          <ac:chgData name="Iratxe Ainara Montoya Uriarte" userId="68aa3af8-6a1d-4368-9a7e-8ddf505350e9" providerId="ADAL" clId="{6559B209-C8B2-EE48-9C43-4545557BC978}" dt="2024-11-01T16:50:43.119" v="12" actId="255"/>
          <ac:spMkLst>
            <pc:docMk/>
            <pc:sldMk cId="2716896850" sldId="263"/>
            <ac:spMk id="3" creationId="{49F1BF8B-BD1D-5B48-6ADD-2BC6911F203A}"/>
          </ac:spMkLst>
        </pc:spChg>
      </pc:sldChg>
      <pc:sldChg chg="addSp delSp modSp mod">
        <pc:chgData name="Iratxe Ainara Montoya Uriarte" userId="68aa3af8-6a1d-4368-9a7e-8ddf505350e9" providerId="ADAL" clId="{6559B209-C8B2-EE48-9C43-4545557BC978}" dt="2024-11-01T16:59:57.645" v="42" actId="478"/>
        <pc:sldMkLst>
          <pc:docMk/>
          <pc:sldMk cId="369787786" sldId="265"/>
        </pc:sldMkLst>
        <pc:spChg chg="mod">
          <ac:chgData name="Iratxe Ainara Montoya Uriarte" userId="68aa3af8-6a1d-4368-9a7e-8ddf505350e9" providerId="ADAL" clId="{6559B209-C8B2-EE48-9C43-4545557BC978}" dt="2024-11-01T16:57:15.307" v="18" actId="20577"/>
          <ac:spMkLst>
            <pc:docMk/>
            <pc:sldMk cId="369787786" sldId="265"/>
            <ac:spMk id="5" creationId="{2D767B74-7E19-3CE0-561D-17BDB2F0D1DB}"/>
          </ac:spMkLst>
        </pc:spChg>
        <pc:picChg chg="add del mod">
          <ac:chgData name="Iratxe Ainara Montoya Uriarte" userId="68aa3af8-6a1d-4368-9a7e-8ddf505350e9" providerId="ADAL" clId="{6559B209-C8B2-EE48-9C43-4545557BC978}" dt="2024-11-01T16:59:57.645" v="42" actId="478"/>
          <ac:picMkLst>
            <pc:docMk/>
            <pc:sldMk cId="369787786" sldId="265"/>
            <ac:picMk id="4" creationId="{2FAB10F4-7DF4-F375-0083-E838A9408962}"/>
          </ac:picMkLst>
        </pc:picChg>
      </pc:sldChg>
      <pc:sldChg chg="modSp mod">
        <pc:chgData name="Iratxe Ainara Montoya Uriarte" userId="68aa3af8-6a1d-4368-9a7e-8ddf505350e9" providerId="ADAL" clId="{6559B209-C8B2-EE48-9C43-4545557BC978}" dt="2024-11-01T17:01:15.388" v="63" actId="1076"/>
        <pc:sldMkLst>
          <pc:docMk/>
          <pc:sldMk cId="1047564899" sldId="266"/>
        </pc:sldMkLst>
        <pc:spChg chg="mod">
          <ac:chgData name="Iratxe Ainara Montoya Uriarte" userId="68aa3af8-6a1d-4368-9a7e-8ddf505350e9" providerId="ADAL" clId="{6559B209-C8B2-EE48-9C43-4545557BC978}" dt="2024-11-01T17:01:09.652" v="61" actId="14100"/>
          <ac:spMkLst>
            <pc:docMk/>
            <pc:sldMk cId="1047564899" sldId="266"/>
            <ac:spMk id="3" creationId="{49F1BF8B-BD1D-5B48-6ADD-2BC6911F203A}"/>
          </ac:spMkLst>
        </pc:spChg>
        <pc:picChg chg="mod">
          <ac:chgData name="Iratxe Ainara Montoya Uriarte" userId="68aa3af8-6a1d-4368-9a7e-8ddf505350e9" providerId="ADAL" clId="{6559B209-C8B2-EE48-9C43-4545557BC978}" dt="2024-11-01T17:01:15.388" v="63" actId="1076"/>
          <ac:picMkLst>
            <pc:docMk/>
            <pc:sldMk cId="1047564899" sldId="266"/>
            <ac:picMk id="4" creationId="{70D1A280-056F-7E0D-DBC0-AA86B17ECD9F}"/>
          </ac:picMkLst>
        </pc:picChg>
      </pc:sldChg>
      <pc:sldChg chg="modSp mod">
        <pc:chgData name="Iratxe Ainara Montoya Uriarte" userId="68aa3af8-6a1d-4368-9a7e-8ddf505350e9" providerId="ADAL" clId="{6559B209-C8B2-EE48-9C43-4545557BC978}" dt="2024-11-01T17:01:48.656" v="69" actId="14100"/>
        <pc:sldMkLst>
          <pc:docMk/>
          <pc:sldMk cId="662775522" sldId="267"/>
        </pc:sldMkLst>
        <pc:spChg chg="mod">
          <ac:chgData name="Iratxe Ainara Montoya Uriarte" userId="68aa3af8-6a1d-4368-9a7e-8ddf505350e9" providerId="ADAL" clId="{6559B209-C8B2-EE48-9C43-4545557BC978}" dt="2024-11-01T17:01:45.372" v="68" actId="14100"/>
          <ac:spMkLst>
            <pc:docMk/>
            <pc:sldMk cId="662775522" sldId="267"/>
            <ac:spMk id="5" creationId="{9EE167B3-4436-7394-2C76-0426EE409C8B}"/>
          </ac:spMkLst>
        </pc:spChg>
        <pc:picChg chg="mod">
          <ac:chgData name="Iratxe Ainara Montoya Uriarte" userId="68aa3af8-6a1d-4368-9a7e-8ddf505350e9" providerId="ADAL" clId="{6559B209-C8B2-EE48-9C43-4545557BC978}" dt="2024-11-01T17:01:48.656" v="69" actId="14100"/>
          <ac:picMkLst>
            <pc:docMk/>
            <pc:sldMk cId="662775522" sldId="267"/>
            <ac:picMk id="3074" creationId="{BA16CE07-C057-9924-A653-792AC0949DA7}"/>
          </ac:picMkLst>
        </pc:picChg>
      </pc:sldChg>
      <pc:sldChg chg="new del">
        <pc:chgData name="Iratxe Ainara Montoya Uriarte" userId="68aa3af8-6a1d-4368-9a7e-8ddf505350e9" providerId="ADAL" clId="{6559B209-C8B2-EE48-9C43-4545557BC978}" dt="2024-11-01T16:59:49.522" v="40" actId="2696"/>
        <pc:sldMkLst>
          <pc:docMk/>
          <pc:sldMk cId="885334114" sldId="272"/>
        </pc:sldMkLst>
      </pc:sldChg>
      <pc:sldChg chg="delSp modSp add mod">
        <pc:chgData name="Iratxe Ainara Montoya Uriarte" userId="68aa3af8-6a1d-4368-9a7e-8ddf505350e9" providerId="ADAL" clId="{6559B209-C8B2-EE48-9C43-4545557BC978}" dt="2024-11-01T17:00:39.702" v="57" actId="1038"/>
        <pc:sldMkLst>
          <pc:docMk/>
          <pc:sldMk cId="1937771202" sldId="272"/>
        </pc:sldMkLst>
        <pc:spChg chg="del">
          <ac:chgData name="Iratxe Ainara Montoya Uriarte" userId="68aa3af8-6a1d-4368-9a7e-8ddf505350e9" providerId="ADAL" clId="{6559B209-C8B2-EE48-9C43-4545557BC978}" dt="2024-11-01T17:00:02.071" v="43" actId="478"/>
          <ac:spMkLst>
            <pc:docMk/>
            <pc:sldMk cId="1937771202" sldId="272"/>
            <ac:spMk id="5" creationId="{59AF66B7-B03C-157F-D853-E6C253369FD6}"/>
          </ac:spMkLst>
        </pc:spChg>
        <pc:picChg chg="mod">
          <ac:chgData name="Iratxe Ainara Montoya Uriarte" userId="68aa3af8-6a1d-4368-9a7e-8ddf505350e9" providerId="ADAL" clId="{6559B209-C8B2-EE48-9C43-4545557BC978}" dt="2024-11-01T17:00:39.702" v="57" actId="1038"/>
          <ac:picMkLst>
            <pc:docMk/>
            <pc:sldMk cId="1937771202" sldId="272"/>
            <ac:picMk id="4" creationId="{91DE370C-E681-404F-5B54-4A21AA80B7A5}"/>
          </ac:picMkLst>
        </pc:picChg>
        <pc:picChg chg="del">
          <ac:chgData name="Iratxe Ainara Montoya Uriarte" userId="68aa3af8-6a1d-4368-9a7e-8ddf505350e9" providerId="ADAL" clId="{6559B209-C8B2-EE48-9C43-4545557BC978}" dt="2024-11-01T17:00:03.692" v="44" actId="478"/>
          <ac:picMkLst>
            <pc:docMk/>
            <pc:sldMk cId="1937771202" sldId="272"/>
            <ac:picMk id="2050" creationId="{AA9D7E5A-23D3-D7BC-AD57-E44478C97E6D}"/>
          </ac:picMkLst>
        </pc:picChg>
      </pc:sldChg>
      <pc:sldChg chg="addSp delSp modSp add mod">
        <pc:chgData name="Iratxe Ainara Montoya Uriarte" userId="68aa3af8-6a1d-4368-9a7e-8ddf505350e9" providerId="ADAL" clId="{6559B209-C8B2-EE48-9C43-4545557BC978}" dt="2024-11-01T18:12:37.523" v="85" actId="20577"/>
        <pc:sldMkLst>
          <pc:docMk/>
          <pc:sldMk cId="855893885" sldId="273"/>
        </pc:sldMkLst>
        <pc:spChg chg="add del mod">
          <ac:chgData name="Iratxe Ainara Montoya Uriarte" userId="68aa3af8-6a1d-4368-9a7e-8ddf505350e9" providerId="ADAL" clId="{6559B209-C8B2-EE48-9C43-4545557BC978}" dt="2024-11-01T18:11:36.576" v="73" actId="478"/>
          <ac:spMkLst>
            <pc:docMk/>
            <pc:sldMk cId="855893885" sldId="273"/>
            <ac:spMk id="3" creationId="{B540CF5B-8815-E07C-5802-3C9013A4377E}"/>
          </ac:spMkLst>
        </pc:spChg>
        <pc:spChg chg="add mod">
          <ac:chgData name="Iratxe Ainara Montoya Uriarte" userId="68aa3af8-6a1d-4368-9a7e-8ddf505350e9" providerId="ADAL" clId="{6559B209-C8B2-EE48-9C43-4545557BC978}" dt="2024-11-01T18:12:37.523" v="85" actId="20577"/>
          <ac:spMkLst>
            <pc:docMk/>
            <pc:sldMk cId="855893885" sldId="273"/>
            <ac:spMk id="5" creationId="{64272504-0BC3-5192-5EF9-36303BC92697}"/>
          </ac:spMkLst>
        </pc:spChg>
        <pc:picChg chg="del">
          <ac:chgData name="Iratxe Ainara Montoya Uriarte" userId="68aa3af8-6a1d-4368-9a7e-8ddf505350e9" providerId="ADAL" clId="{6559B209-C8B2-EE48-9C43-4545557BC978}" dt="2024-11-01T18:11:30.678" v="71" actId="478"/>
          <ac:picMkLst>
            <pc:docMk/>
            <pc:sldMk cId="855893885" sldId="273"/>
            <ac:picMk id="1026" creationId="{C929BB86-21C1-B1F2-8D28-B6EB4786EED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C39EE2-FC8A-40A0-98FE-AC1314B3742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ACEDD6E-B407-42BC-98C1-873164736C15}">
      <dgm:prSet/>
      <dgm:spPr/>
      <dgm:t>
        <a:bodyPr/>
        <a:lstStyle/>
        <a:p>
          <a:r>
            <a:rPr lang="es-ES" dirty="0"/>
            <a:t>CLASIFICACIÓN BINARIA</a:t>
          </a:r>
          <a:endParaRPr lang="en-US" dirty="0"/>
        </a:p>
      </dgm:t>
    </dgm:pt>
    <dgm:pt modelId="{78110D19-2C27-451C-9BE9-A1AEC29AD887}" type="parTrans" cxnId="{B2642DA6-9941-4F08-A4E5-C3C138DBE365}">
      <dgm:prSet/>
      <dgm:spPr/>
      <dgm:t>
        <a:bodyPr/>
        <a:lstStyle/>
        <a:p>
          <a:endParaRPr lang="en-US"/>
        </a:p>
      </dgm:t>
    </dgm:pt>
    <dgm:pt modelId="{2497A1FD-11E3-4F07-933F-C9A53FC4CBBB}" type="sibTrans" cxnId="{B2642DA6-9941-4F08-A4E5-C3C138DBE365}">
      <dgm:prSet/>
      <dgm:spPr/>
      <dgm:t>
        <a:bodyPr/>
        <a:lstStyle/>
        <a:p>
          <a:endParaRPr lang="en-US"/>
        </a:p>
      </dgm:t>
    </dgm:pt>
    <dgm:pt modelId="{AF9DD846-407C-4656-9386-74399BE1D852}">
      <dgm:prSet custT="1"/>
      <dgm:spPr/>
      <dgm:t>
        <a:bodyPr/>
        <a:lstStyle/>
        <a:p>
          <a:pPr marL="488950" indent="-344488">
            <a:buFont typeface="Wingdings" pitchFamily="2" charset="2"/>
            <a:buChar char="v"/>
            <a:tabLst/>
          </a:pPr>
          <a:r>
            <a:rPr lang="es-ES" sz="1800" dirty="0"/>
            <a:t>Solo hay dos clases entre las que elegir.</a:t>
          </a:r>
          <a:endParaRPr lang="en-US" sz="1800" dirty="0"/>
        </a:p>
      </dgm:t>
    </dgm:pt>
    <dgm:pt modelId="{65037E1A-DAF0-4A51-9223-266196BD8F01}" type="parTrans" cxnId="{2F538FC4-086C-4F08-9896-273E6915E6FD}">
      <dgm:prSet/>
      <dgm:spPr/>
      <dgm:t>
        <a:bodyPr/>
        <a:lstStyle/>
        <a:p>
          <a:endParaRPr lang="en-US"/>
        </a:p>
      </dgm:t>
    </dgm:pt>
    <dgm:pt modelId="{9772C889-DF90-4021-BC48-F5C524C549F9}" type="sibTrans" cxnId="{2F538FC4-086C-4F08-9896-273E6915E6FD}">
      <dgm:prSet/>
      <dgm:spPr/>
      <dgm:t>
        <a:bodyPr/>
        <a:lstStyle/>
        <a:p>
          <a:endParaRPr lang="en-US"/>
        </a:p>
      </dgm:t>
    </dgm:pt>
    <dgm:pt modelId="{7C22BBF5-DB69-49F9-83AB-1C1991258A3C}">
      <dgm:prSet custT="1"/>
      <dgm:spPr/>
      <dgm:t>
        <a:bodyPr/>
        <a:lstStyle/>
        <a:p>
          <a:pPr marL="488950" indent="-344488">
            <a:buFont typeface="Wingdings" pitchFamily="2" charset="2"/>
            <a:buChar char="v"/>
            <a:tabLst/>
          </a:pPr>
          <a:r>
            <a:rPr lang="es-ES" sz="1800" dirty="0">
              <a:solidFill>
                <a:srgbClr val="0070C0"/>
              </a:solidFill>
            </a:rPr>
            <a:t>Un modelo que predice si un correo electrónico es spam o no es spam</a:t>
          </a:r>
          <a:endParaRPr lang="en-US" sz="1800" dirty="0">
            <a:solidFill>
              <a:srgbClr val="0070C0"/>
            </a:solidFill>
          </a:endParaRPr>
        </a:p>
      </dgm:t>
    </dgm:pt>
    <dgm:pt modelId="{6ABA9AA0-9B2A-4164-82DA-B30267C8B0F2}" type="parTrans" cxnId="{7120C3B2-D910-41F5-BD54-98111F7F765C}">
      <dgm:prSet/>
      <dgm:spPr/>
      <dgm:t>
        <a:bodyPr/>
        <a:lstStyle/>
        <a:p>
          <a:endParaRPr lang="en-US"/>
        </a:p>
      </dgm:t>
    </dgm:pt>
    <dgm:pt modelId="{B2F46B6F-7D81-497E-AF1A-36510A59396D}" type="sibTrans" cxnId="{7120C3B2-D910-41F5-BD54-98111F7F765C}">
      <dgm:prSet/>
      <dgm:spPr/>
      <dgm:t>
        <a:bodyPr/>
        <a:lstStyle/>
        <a:p>
          <a:endParaRPr lang="en-US"/>
        </a:p>
      </dgm:t>
    </dgm:pt>
    <dgm:pt modelId="{C6909B95-DDBA-4A3C-B325-BC16086C6B5B}">
      <dgm:prSet custT="1"/>
      <dgm:spPr/>
      <dgm:t>
        <a:bodyPr/>
        <a:lstStyle/>
        <a:p>
          <a:pPr marL="488950" indent="-344488">
            <a:buFont typeface="Wingdings" pitchFamily="2" charset="2"/>
            <a:buChar char="v"/>
            <a:tabLst/>
          </a:pPr>
          <a:r>
            <a:rPr lang="es-ES" sz="1800" dirty="0">
              <a:solidFill>
                <a:srgbClr val="0070C0"/>
              </a:solidFill>
            </a:rPr>
            <a:t>Diagnóstico médico (enfermo o sano), </a:t>
          </a:r>
          <a:endParaRPr lang="en-US" sz="1800" dirty="0">
            <a:solidFill>
              <a:srgbClr val="0070C0"/>
            </a:solidFill>
          </a:endParaRPr>
        </a:p>
      </dgm:t>
    </dgm:pt>
    <dgm:pt modelId="{3F77468C-F313-497B-9876-8AEA46D2A3F2}" type="parTrans" cxnId="{94890329-8309-4190-8E63-38EC201CBBBE}">
      <dgm:prSet/>
      <dgm:spPr/>
      <dgm:t>
        <a:bodyPr/>
        <a:lstStyle/>
        <a:p>
          <a:endParaRPr lang="en-US"/>
        </a:p>
      </dgm:t>
    </dgm:pt>
    <dgm:pt modelId="{CE32EC47-C278-476A-AABB-947A5AA9E1DF}" type="sibTrans" cxnId="{94890329-8309-4190-8E63-38EC201CBBBE}">
      <dgm:prSet/>
      <dgm:spPr/>
      <dgm:t>
        <a:bodyPr/>
        <a:lstStyle/>
        <a:p>
          <a:endParaRPr lang="en-US"/>
        </a:p>
      </dgm:t>
    </dgm:pt>
    <dgm:pt modelId="{393229E1-4EBA-4095-B7BE-AB7CF3138D2F}">
      <dgm:prSet custT="1"/>
      <dgm:spPr/>
      <dgm:t>
        <a:bodyPr/>
        <a:lstStyle/>
        <a:p>
          <a:pPr marL="488950" indent="-344488">
            <a:buFont typeface="Wingdings" pitchFamily="2" charset="2"/>
            <a:buChar char="v"/>
            <a:tabLst/>
          </a:pPr>
          <a:r>
            <a:rPr lang="es-ES" sz="1800" dirty="0">
              <a:solidFill>
                <a:srgbClr val="0070C0"/>
              </a:solidFill>
            </a:rPr>
            <a:t>Detección de fraude (fraudulento o no fraudulento).</a:t>
          </a:r>
          <a:endParaRPr lang="en-US" sz="1800" dirty="0">
            <a:solidFill>
              <a:srgbClr val="0070C0"/>
            </a:solidFill>
          </a:endParaRPr>
        </a:p>
      </dgm:t>
    </dgm:pt>
    <dgm:pt modelId="{A7BC725C-F1E9-43C2-9B06-C698B595AFB6}" type="parTrans" cxnId="{2EA48262-3069-4BB3-BC5D-BC82A900127B}">
      <dgm:prSet/>
      <dgm:spPr/>
      <dgm:t>
        <a:bodyPr/>
        <a:lstStyle/>
        <a:p>
          <a:endParaRPr lang="en-US"/>
        </a:p>
      </dgm:t>
    </dgm:pt>
    <dgm:pt modelId="{ED655D11-48DD-4BCB-B7CF-82B95B9477EC}" type="sibTrans" cxnId="{2EA48262-3069-4BB3-BC5D-BC82A900127B}">
      <dgm:prSet/>
      <dgm:spPr/>
      <dgm:t>
        <a:bodyPr/>
        <a:lstStyle/>
        <a:p>
          <a:endParaRPr lang="en-US"/>
        </a:p>
      </dgm:t>
    </dgm:pt>
    <dgm:pt modelId="{512716FE-7227-49C5-B1F4-8CB9254483B2}">
      <dgm:prSet/>
      <dgm:spPr/>
      <dgm:t>
        <a:bodyPr/>
        <a:lstStyle/>
        <a:p>
          <a:r>
            <a:rPr lang="es-ES" dirty="0"/>
            <a:t>CLASIFICACIÓN MULTICLASE</a:t>
          </a:r>
          <a:endParaRPr lang="en-US" dirty="0"/>
        </a:p>
      </dgm:t>
    </dgm:pt>
    <dgm:pt modelId="{BF08B543-CF73-4669-A882-8908A6FE95C8}" type="parTrans" cxnId="{BF56F5F0-9773-4038-B18A-9E004A1E371F}">
      <dgm:prSet/>
      <dgm:spPr/>
      <dgm:t>
        <a:bodyPr/>
        <a:lstStyle/>
        <a:p>
          <a:endParaRPr lang="en-US"/>
        </a:p>
      </dgm:t>
    </dgm:pt>
    <dgm:pt modelId="{DEE1A21B-92A1-4692-92BD-BFBD55542A4D}" type="sibTrans" cxnId="{BF56F5F0-9773-4038-B18A-9E004A1E371F}">
      <dgm:prSet/>
      <dgm:spPr/>
      <dgm:t>
        <a:bodyPr/>
        <a:lstStyle/>
        <a:p>
          <a:endParaRPr lang="en-US"/>
        </a:p>
      </dgm:t>
    </dgm:pt>
    <dgm:pt modelId="{74F509F8-A73E-4921-A9F3-BB2039D1AB87}">
      <dgm:prSet custT="1"/>
      <dgm:spPr/>
      <dgm:t>
        <a:bodyPr/>
        <a:lstStyle/>
        <a:p>
          <a:pPr marL="357188" indent="-265113">
            <a:buFont typeface="Wingdings" pitchFamily="2" charset="2"/>
            <a:buChar char="v"/>
            <a:tabLst/>
          </a:pPr>
          <a:r>
            <a:rPr lang="es-ES" sz="1800" kern="1200" dirty="0">
              <a:solidFill>
                <a:srgbClr val="000000">
                  <a:hueOff val="0"/>
                  <a:satOff val="0"/>
                  <a:lumOff val="0"/>
                  <a:alphaOff val="0"/>
                </a:srgbClr>
              </a:solidFill>
              <a:latin typeface="Century Gothic"/>
              <a:ea typeface="+mn-ea"/>
              <a:cs typeface="+mn-cs"/>
            </a:rPr>
            <a:t>Una instancia puede ser clasificada en una entre más de dos clases. El modelo debe seleccionar una clase de un conjunto de tres o más clases.</a:t>
          </a:r>
          <a:endParaRPr lang="en-US" sz="1800" kern="1200" dirty="0">
            <a:solidFill>
              <a:srgbClr val="000000">
                <a:hueOff val="0"/>
                <a:satOff val="0"/>
                <a:lumOff val="0"/>
                <a:alphaOff val="0"/>
              </a:srgbClr>
            </a:solidFill>
            <a:latin typeface="Century Gothic"/>
            <a:ea typeface="+mn-ea"/>
            <a:cs typeface="+mn-cs"/>
          </a:endParaRPr>
        </a:p>
      </dgm:t>
    </dgm:pt>
    <dgm:pt modelId="{EEF15412-27DE-4DBB-81C7-C4D454DEC768}" type="parTrans" cxnId="{5B4AF2EB-20F9-42AA-ADBF-0FCF6D319ED2}">
      <dgm:prSet/>
      <dgm:spPr/>
      <dgm:t>
        <a:bodyPr/>
        <a:lstStyle/>
        <a:p>
          <a:endParaRPr lang="en-US"/>
        </a:p>
      </dgm:t>
    </dgm:pt>
    <dgm:pt modelId="{345C45E7-3EF1-475C-904F-CD2BD44CAB2D}" type="sibTrans" cxnId="{5B4AF2EB-20F9-42AA-ADBF-0FCF6D319ED2}">
      <dgm:prSet/>
      <dgm:spPr/>
      <dgm:t>
        <a:bodyPr/>
        <a:lstStyle/>
        <a:p>
          <a:endParaRPr lang="en-US"/>
        </a:p>
      </dgm:t>
    </dgm:pt>
    <dgm:pt modelId="{88EF600A-6C13-42E0-810C-D99190B59D86}">
      <dgm:prSet custT="1"/>
      <dgm:spPr/>
      <dgm:t>
        <a:bodyPr/>
        <a:lstStyle/>
        <a:p>
          <a:pPr marL="357188" indent="-265113">
            <a:buFont typeface="Wingdings" pitchFamily="2" charset="2"/>
            <a:buChar char="v"/>
            <a:tabLst/>
          </a:pPr>
          <a:r>
            <a:rPr lang="es-ES" sz="1800" kern="1200" dirty="0">
              <a:solidFill>
                <a:srgbClr val="0070C0"/>
              </a:solidFill>
              <a:latin typeface="Century Gothic"/>
              <a:ea typeface="+mn-ea"/>
              <a:cs typeface="+mn-cs"/>
            </a:rPr>
            <a:t>Reconocimiento de dígitos escritos a mano (0-9), </a:t>
          </a:r>
          <a:endParaRPr lang="en-US" sz="1800" kern="1200" dirty="0">
            <a:solidFill>
              <a:srgbClr val="0070C0"/>
            </a:solidFill>
            <a:latin typeface="Century Gothic"/>
            <a:ea typeface="+mn-ea"/>
            <a:cs typeface="+mn-cs"/>
          </a:endParaRPr>
        </a:p>
      </dgm:t>
    </dgm:pt>
    <dgm:pt modelId="{7D12E5F8-49E8-4E05-B31B-B743F960A78D}" type="parTrans" cxnId="{8CE474F8-DC24-448D-B5DE-7B42E8F56186}">
      <dgm:prSet/>
      <dgm:spPr/>
      <dgm:t>
        <a:bodyPr/>
        <a:lstStyle/>
        <a:p>
          <a:endParaRPr lang="en-US"/>
        </a:p>
      </dgm:t>
    </dgm:pt>
    <dgm:pt modelId="{AAAA67A6-F2AD-4310-9C88-ED96E990030F}" type="sibTrans" cxnId="{8CE474F8-DC24-448D-B5DE-7B42E8F56186}">
      <dgm:prSet/>
      <dgm:spPr/>
      <dgm:t>
        <a:bodyPr/>
        <a:lstStyle/>
        <a:p>
          <a:endParaRPr lang="en-US"/>
        </a:p>
      </dgm:t>
    </dgm:pt>
    <dgm:pt modelId="{3CB3B95D-D97E-4B3C-9E79-BDFF3A1B8D46}">
      <dgm:prSet custT="1"/>
      <dgm:spPr/>
      <dgm:t>
        <a:bodyPr/>
        <a:lstStyle/>
        <a:p>
          <a:pPr marL="357188" indent="-265113">
            <a:buFont typeface="Wingdings" pitchFamily="2" charset="2"/>
            <a:buChar char="v"/>
            <a:tabLst/>
          </a:pPr>
          <a:r>
            <a:rPr lang="es-ES" sz="1800" kern="1200" dirty="0">
              <a:solidFill>
                <a:srgbClr val="0070C0"/>
              </a:solidFill>
              <a:latin typeface="Century Gothic"/>
              <a:ea typeface="+mn-ea"/>
              <a:cs typeface="+mn-cs"/>
            </a:rPr>
            <a:t>Clasificación de tipos de frutas, </a:t>
          </a:r>
          <a:endParaRPr lang="en-US" sz="1800" kern="1200" dirty="0">
            <a:solidFill>
              <a:srgbClr val="0070C0"/>
            </a:solidFill>
            <a:latin typeface="Century Gothic"/>
            <a:ea typeface="+mn-ea"/>
            <a:cs typeface="+mn-cs"/>
          </a:endParaRPr>
        </a:p>
      </dgm:t>
    </dgm:pt>
    <dgm:pt modelId="{D0FDCAB1-9B78-40B6-BFEF-21D1012F1CCA}" type="parTrans" cxnId="{2534AB54-0E1C-4084-B574-2409F27FAFAF}">
      <dgm:prSet/>
      <dgm:spPr/>
      <dgm:t>
        <a:bodyPr/>
        <a:lstStyle/>
        <a:p>
          <a:endParaRPr lang="en-US"/>
        </a:p>
      </dgm:t>
    </dgm:pt>
    <dgm:pt modelId="{8BA0060B-FE67-4F14-8C5C-5F15FE8D33F8}" type="sibTrans" cxnId="{2534AB54-0E1C-4084-B574-2409F27FAFAF}">
      <dgm:prSet/>
      <dgm:spPr/>
      <dgm:t>
        <a:bodyPr/>
        <a:lstStyle/>
        <a:p>
          <a:endParaRPr lang="en-US"/>
        </a:p>
      </dgm:t>
    </dgm:pt>
    <dgm:pt modelId="{94A2B5A1-B35E-4DDB-B3F0-74A3B6E82E59}">
      <dgm:prSet custT="1"/>
      <dgm:spPr/>
      <dgm:t>
        <a:bodyPr/>
        <a:lstStyle/>
        <a:p>
          <a:pPr marL="357188" indent="-265113">
            <a:buFont typeface="Wingdings" pitchFamily="2" charset="2"/>
            <a:buChar char="v"/>
            <a:tabLst/>
          </a:pPr>
          <a:r>
            <a:rPr lang="es-ES" sz="1800" kern="1200" dirty="0">
              <a:solidFill>
                <a:srgbClr val="0070C0"/>
              </a:solidFill>
              <a:latin typeface="Century Gothic"/>
              <a:ea typeface="+mn-ea"/>
              <a:cs typeface="+mn-cs"/>
            </a:rPr>
            <a:t>Categorización de textos por temas.</a:t>
          </a:r>
          <a:endParaRPr lang="en-US" sz="1800" kern="1200" dirty="0">
            <a:solidFill>
              <a:srgbClr val="0070C0"/>
            </a:solidFill>
            <a:latin typeface="Century Gothic"/>
            <a:ea typeface="+mn-ea"/>
            <a:cs typeface="+mn-cs"/>
          </a:endParaRPr>
        </a:p>
      </dgm:t>
    </dgm:pt>
    <dgm:pt modelId="{34633791-F6A0-4B2D-9601-D2A665C7A25A}" type="parTrans" cxnId="{7428AA42-7017-45C9-961D-B0379701EA9C}">
      <dgm:prSet/>
      <dgm:spPr/>
      <dgm:t>
        <a:bodyPr/>
        <a:lstStyle/>
        <a:p>
          <a:endParaRPr lang="en-US"/>
        </a:p>
      </dgm:t>
    </dgm:pt>
    <dgm:pt modelId="{B210361D-D8B2-463E-A81D-059F94D6731D}" type="sibTrans" cxnId="{7428AA42-7017-45C9-961D-B0379701EA9C}">
      <dgm:prSet/>
      <dgm:spPr/>
      <dgm:t>
        <a:bodyPr/>
        <a:lstStyle/>
        <a:p>
          <a:endParaRPr lang="en-US"/>
        </a:p>
      </dgm:t>
    </dgm:pt>
    <dgm:pt modelId="{4F1BB76A-2B10-42F9-8AAD-51615C7BB095}">
      <dgm:prSet/>
      <dgm:spPr/>
      <dgm:t>
        <a:bodyPr/>
        <a:lstStyle/>
        <a:p>
          <a:r>
            <a:rPr lang="es-ES" dirty="0"/>
            <a:t>CLASIFICACIÓN MULTI-ETIQUETA</a:t>
          </a:r>
          <a:endParaRPr lang="en-US" dirty="0"/>
        </a:p>
      </dgm:t>
    </dgm:pt>
    <dgm:pt modelId="{63F52565-CD1F-4344-A62C-F47D79A744BB}" type="parTrans" cxnId="{7790660D-DD93-4AE4-A398-00B3BFE63643}">
      <dgm:prSet/>
      <dgm:spPr/>
      <dgm:t>
        <a:bodyPr/>
        <a:lstStyle/>
        <a:p>
          <a:endParaRPr lang="en-US"/>
        </a:p>
      </dgm:t>
    </dgm:pt>
    <dgm:pt modelId="{E2DC802F-DB8F-4903-BAB9-2B2127546D2F}" type="sibTrans" cxnId="{7790660D-DD93-4AE4-A398-00B3BFE63643}">
      <dgm:prSet/>
      <dgm:spPr/>
      <dgm:t>
        <a:bodyPr/>
        <a:lstStyle/>
        <a:p>
          <a:endParaRPr lang="en-US"/>
        </a:p>
      </dgm:t>
    </dgm:pt>
    <dgm:pt modelId="{E2F126D8-47BF-4655-9972-4DD7B2020871}">
      <dgm:prSet/>
      <dgm:spPr/>
      <dgm:t>
        <a:bodyPr/>
        <a:lstStyle/>
        <a:p>
          <a:pPr marL="223838" indent="-223838">
            <a:buFont typeface="Wingdings" pitchFamily="2" charset="2"/>
            <a:buChar char="v"/>
            <a:tabLst/>
          </a:pPr>
          <a:r>
            <a:rPr lang="es-ES" dirty="0"/>
            <a:t>Cada instancia puede ser asignada a múltiples clases al mismo tiempo en lugar de solo una. </a:t>
          </a:r>
          <a:endParaRPr lang="en-US" dirty="0"/>
        </a:p>
      </dgm:t>
    </dgm:pt>
    <dgm:pt modelId="{DCC165D9-969B-4D76-BCAB-703E1125E55C}" type="parTrans" cxnId="{5EDCBBBA-2A54-4F37-A269-D522AF957705}">
      <dgm:prSet/>
      <dgm:spPr/>
      <dgm:t>
        <a:bodyPr/>
        <a:lstStyle/>
        <a:p>
          <a:endParaRPr lang="en-US"/>
        </a:p>
      </dgm:t>
    </dgm:pt>
    <dgm:pt modelId="{9497ACAA-41CF-42DF-82C7-2772B42CAD76}" type="sibTrans" cxnId="{5EDCBBBA-2A54-4F37-A269-D522AF957705}">
      <dgm:prSet/>
      <dgm:spPr/>
      <dgm:t>
        <a:bodyPr/>
        <a:lstStyle/>
        <a:p>
          <a:endParaRPr lang="en-US"/>
        </a:p>
      </dgm:t>
    </dgm:pt>
    <dgm:pt modelId="{6C76DF17-E1D7-4940-B518-FABECEF3AC36}">
      <dgm:prSet/>
      <dgm:spPr/>
      <dgm:t>
        <a:bodyPr/>
        <a:lstStyle/>
        <a:p>
          <a:pPr marL="223838" indent="-223838">
            <a:buFont typeface="Wingdings" pitchFamily="2" charset="2"/>
            <a:buChar char="v"/>
            <a:tabLst/>
          </a:pPr>
          <a:r>
            <a:rPr lang="es-ES" dirty="0">
              <a:solidFill>
                <a:srgbClr val="0070C0"/>
              </a:solidFill>
            </a:rPr>
            <a:t>Categorización de un documento que puede pertenecer simultáneamente a categorías como educación, política y tecnología</a:t>
          </a:r>
          <a:endParaRPr lang="en-US" dirty="0">
            <a:solidFill>
              <a:srgbClr val="0070C0"/>
            </a:solidFill>
          </a:endParaRPr>
        </a:p>
      </dgm:t>
    </dgm:pt>
    <dgm:pt modelId="{CEE216E6-E428-462F-BE6D-7E662E9E9C02}" type="parTrans" cxnId="{037B1BDB-3CFC-4468-9BBC-E79D066AE84A}">
      <dgm:prSet/>
      <dgm:spPr/>
      <dgm:t>
        <a:bodyPr/>
        <a:lstStyle/>
        <a:p>
          <a:endParaRPr lang="en-US"/>
        </a:p>
      </dgm:t>
    </dgm:pt>
    <dgm:pt modelId="{2C98C40E-918C-411B-A6FF-7B908F2DCF1D}" type="sibTrans" cxnId="{037B1BDB-3CFC-4468-9BBC-E79D066AE84A}">
      <dgm:prSet/>
      <dgm:spPr/>
      <dgm:t>
        <a:bodyPr/>
        <a:lstStyle/>
        <a:p>
          <a:endParaRPr lang="en-US"/>
        </a:p>
      </dgm:t>
    </dgm:pt>
    <dgm:pt modelId="{7A7B02A0-FF73-4176-980E-68B4378DDFB6}">
      <dgm:prSet/>
      <dgm:spPr/>
      <dgm:t>
        <a:bodyPr/>
        <a:lstStyle/>
        <a:p>
          <a:pPr marL="223838" indent="-223838">
            <a:buFont typeface="Wingdings" pitchFamily="2" charset="2"/>
            <a:buChar char="v"/>
            <a:tabLst/>
          </a:pPr>
          <a:r>
            <a:rPr lang="es-ES" dirty="0">
              <a:solidFill>
                <a:srgbClr val="0070C0"/>
              </a:solidFill>
            </a:rPr>
            <a:t>Reconocimiento de múltiples objetos presentes en una imagen.</a:t>
          </a:r>
          <a:endParaRPr lang="en-US" dirty="0">
            <a:solidFill>
              <a:srgbClr val="0070C0"/>
            </a:solidFill>
          </a:endParaRPr>
        </a:p>
      </dgm:t>
    </dgm:pt>
    <dgm:pt modelId="{4CCB9E1B-8688-42F4-9C76-0DF12D8673E3}" type="parTrans" cxnId="{58A12753-C4B7-4800-A033-02D4E21F53BE}">
      <dgm:prSet/>
      <dgm:spPr/>
      <dgm:t>
        <a:bodyPr/>
        <a:lstStyle/>
        <a:p>
          <a:endParaRPr lang="en-US"/>
        </a:p>
      </dgm:t>
    </dgm:pt>
    <dgm:pt modelId="{6701CD37-35F0-4216-A1DA-FF29DC57289F}" type="sibTrans" cxnId="{58A12753-C4B7-4800-A033-02D4E21F53BE}">
      <dgm:prSet/>
      <dgm:spPr/>
      <dgm:t>
        <a:bodyPr/>
        <a:lstStyle/>
        <a:p>
          <a:endParaRPr lang="en-US"/>
        </a:p>
      </dgm:t>
    </dgm:pt>
    <dgm:pt modelId="{A9247F88-F488-AD45-AC09-76785317F95A}" type="pres">
      <dgm:prSet presAssocID="{7EC39EE2-FC8A-40A0-98FE-AC1314B37429}" presName="Name0" presStyleCnt="0">
        <dgm:presLayoutVars>
          <dgm:dir/>
          <dgm:animLvl val="lvl"/>
          <dgm:resizeHandles val="exact"/>
        </dgm:presLayoutVars>
      </dgm:prSet>
      <dgm:spPr/>
      <dgm:t>
        <a:bodyPr/>
        <a:lstStyle/>
        <a:p>
          <a:endParaRPr lang="es-ES"/>
        </a:p>
      </dgm:t>
    </dgm:pt>
    <dgm:pt modelId="{80036107-C9B6-E449-97C8-93A63D2988EB}" type="pres">
      <dgm:prSet presAssocID="{BACEDD6E-B407-42BC-98C1-873164736C15}" presName="composite" presStyleCnt="0"/>
      <dgm:spPr/>
    </dgm:pt>
    <dgm:pt modelId="{E422E428-FE06-9F44-BF58-0AAAE0388AC7}" type="pres">
      <dgm:prSet presAssocID="{BACEDD6E-B407-42BC-98C1-873164736C15}" presName="parTx" presStyleLbl="alignNode1" presStyleIdx="0" presStyleCnt="3">
        <dgm:presLayoutVars>
          <dgm:chMax val="0"/>
          <dgm:chPref val="0"/>
          <dgm:bulletEnabled val="1"/>
        </dgm:presLayoutVars>
      </dgm:prSet>
      <dgm:spPr/>
      <dgm:t>
        <a:bodyPr/>
        <a:lstStyle/>
        <a:p>
          <a:endParaRPr lang="es-ES"/>
        </a:p>
      </dgm:t>
    </dgm:pt>
    <dgm:pt modelId="{758FE307-B4D1-174D-B260-06D3851E6719}" type="pres">
      <dgm:prSet presAssocID="{BACEDD6E-B407-42BC-98C1-873164736C15}" presName="desTx" presStyleLbl="alignAccFollowNode1" presStyleIdx="0" presStyleCnt="3">
        <dgm:presLayoutVars>
          <dgm:bulletEnabled val="1"/>
        </dgm:presLayoutVars>
      </dgm:prSet>
      <dgm:spPr/>
      <dgm:t>
        <a:bodyPr/>
        <a:lstStyle/>
        <a:p>
          <a:endParaRPr lang="es-ES"/>
        </a:p>
      </dgm:t>
    </dgm:pt>
    <dgm:pt modelId="{941DC80B-C5E4-A64D-9DAF-0DF1EBCC3A38}" type="pres">
      <dgm:prSet presAssocID="{2497A1FD-11E3-4F07-933F-C9A53FC4CBBB}" presName="space" presStyleCnt="0"/>
      <dgm:spPr/>
    </dgm:pt>
    <dgm:pt modelId="{35F68182-B8B9-B04F-B692-F16AD09C31BA}" type="pres">
      <dgm:prSet presAssocID="{512716FE-7227-49C5-B1F4-8CB9254483B2}" presName="composite" presStyleCnt="0"/>
      <dgm:spPr/>
    </dgm:pt>
    <dgm:pt modelId="{936047C5-F732-7E4D-BBAB-4ADEBB8FB4F1}" type="pres">
      <dgm:prSet presAssocID="{512716FE-7227-49C5-B1F4-8CB9254483B2}" presName="parTx" presStyleLbl="alignNode1" presStyleIdx="1" presStyleCnt="3">
        <dgm:presLayoutVars>
          <dgm:chMax val="0"/>
          <dgm:chPref val="0"/>
          <dgm:bulletEnabled val="1"/>
        </dgm:presLayoutVars>
      </dgm:prSet>
      <dgm:spPr/>
      <dgm:t>
        <a:bodyPr/>
        <a:lstStyle/>
        <a:p>
          <a:endParaRPr lang="es-ES"/>
        </a:p>
      </dgm:t>
    </dgm:pt>
    <dgm:pt modelId="{7FC0ACB1-C0A9-314C-9804-66067A556B09}" type="pres">
      <dgm:prSet presAssocID="{512716FE-7227-49C5-B1F4-8CB9254483B2}" presName="desTx" presStyleLbl="alignAccFollowNode1" presStyleIdx="1" presStyleCnt="3">
        <dgm:presLayoutVars>
          <dgm:bulletEnabled val="1"/>
        </dgm:presLayoutVars>
      </dgm:prSet>
      <dgm:spPr/>
      <dgm:t>
        <a:bodyPr/>
        <a:lstStyle/>
        <a:p>
          <a:endParaRPr lang="es-ES"/>
        </a:p>
      </dgm:t>
    </dgm:pt>
    <dgm:pt modelId="{8BDED0B3-D875-F345-ABE4-B68ACA2F2F6F}" type="pres">
      <dgm:prSet presAssocID="{DEE1A21B-92A1-4692-92BD-BFBD55542A4D}" presName="space" presStyleCnt="0"/>
      <dgm:spPr/>
    </dgm:pt>
    <dgm:pt modelId="{C6271B72-A3A7-7C4C-B903-A9D669CE6F58}" type="pres">
      <dgm:prSet presAssocID="{4F1BB76A-2B10-42F9-8AAD-51615C7BB095}" presName="composite" presStyleCnt="0"/>
      <dgm:spPr/>
    </dgm:pt>
    <dgm:pt modelId="{72DCCA62-5FB8-B446-8445-B8392720293A}" type="pres">
      <dgm:prSet presAssocID="{4F1BB76A-2B10-42F9-8AAD-51615C7BB095}" presName="parTx" presStyleLbl="alignNode1" presStyleIdx="2" presStyleCnt="3">
        <dgm:presLayoutVars>
          <dgm:chMax val="0"/>
          <dgm:chPref val="0"/>
          <dgm:bulletEnabled val="1"/>
        </dgm:presLayoutVars>
      </dgm:prSet>
      <dgm:spPr/>
      <dgm:t>
        <a:bodyPr/>
        <a:lstStyle/>
        <a:p>
          <a:endParaRPr lang="es-ES"/>
        </a:p>
      </dgm:t>
    </dgm:pt>
    <dgm:pt modelId="{34FF1BC2-1827-AB48-A998-5304718A313C}" type="pres">
      <dgm:prSet presAssocID="{4F1BB76A-2B10-42F9-8AAD-51615C7BB095}" presName="desTx" presStyleLbl="alignAccFollowNode1" presStyleIdx="2" presStyleCnt="3">
        <dgm:presLayoutVars>
          <dgm:bulletEnabled val="1"/>
        </dgm:presLayoutVars>
      </dgm:prSet>
      <dgm:spPr/>
      <dgm:t>
        <a:bodyPr/>
        <a:lstStyle/>
        <a:p>
          <a:endParaRPr lang="es-ES"/>
        </a:p>
      </dgm:t>
    </dgm:pt>
  </dgm:ptLst>
  <dgm:cxnLst>
    <dgm:cxn modelId="{2534AB54-0E1C-4084-B574-2409F27FAFAF}" srcId="{88EF600A-6C13-42E0-810C-D99190B59D86}" destId="{3CB3B95D-D97E-4B3C-9E79-BDFF3A1B8D46}" srcOrd="0" destOrd="0" parTransId="{D0FDCAB1-9B78-40B6-BFEF-21D1012F1CCA}" sibTransId="{8BA0060B-FE67-4F14-8C5C-5F15FE8D33F8}"/>
    <dgm:cxn modelId="{7120C3B2-D910-41F5-BD54-98111F7F765C}" srcId="{BACEDD6E-B407-42BC-98C1-873164736C15}" destId="{7C22BBF5-DB69-49F9-83AB-1C1991258A3C}" srcOrd="1" destOrd="0" parTransId="{6ABA9AA0-9B2A-4164-82DA-B30267C8B0F2}" sibTransId="{B2F46B6F-7D81-497E-AF1A-36510A59396D}"/>
    <dgm:cxn modelId="{B89F7295-C777-D346-A91F-AFC1DD75CA48}" type="presOf" srcId="{74F509F8-A73E-4921-A9F3-BB2039D1AB87}" destId="{7FC0ACB1-C0A9-314C-9804-66067A556B09}" srcOrd="0" destOrd="0" presId="urn:microsoft.com/office/officeart/2005/8/layout/hList1"/>
    <dgm:cxn modelId="{2EA48262-3069-4BB3-BC5D-BC82A900127B}" srcId="{7C22BBF5-DB69-49F9-83AB-1C1991258A3C}" destId="{393229E1-4EBA-4095-B7BE-AB7CF3138D2F}" srcOrd="1" destOrd="0" parTransId="{A7BC725C-F1E9-43C2-9B06-C698B595AFB6}" sibTransId="{ED655D11-48DD-4BCB-B7CF-82B95B9477EC}"/>
    <dgm:cxn modelId="{8CE474F8-DC24-448D-B5DE-7B42E8F56186}" srcId="{512716FE-7227-49C5-B1F4-8CB9254483B2}" destId="{88EF600A-6C13-42E0-810C-D99190B59D86}" srcOrd="1" destOrd="0" parTransId="{7D12E5F8-49E8-4E05-B31B-B743F960A78D}" sibTransId="{AAAA67A6-F2AD-4310-9C88-ED96E990030F}"/>
    <dgm:cxn modelId="{F218D908-5BE6-F044-A683-8B8CAF0E990D}" type="presOf" srcId="{AF9DD846-407C-4656-9386-74399BE1D852}" destId="{758FE307-B4D1-174D-B260-06D3851E6719}" srcOrd="0" destOrd="0" presId="urn:microsoft.com/office/officeart/2005/8/layout/hList1"/>
    <dgm:cxn modelId="{037B1BDB-3CFC-4468-9BBC-E79D066AE84A}" srcId="{4F1BB76A-2B10-42F9-8AAD-51615C7BB095}" destId="{6C76DF17-E1D7-4940-B518-FABECEF3AC36}" srcOrd="1" destOrd="0" parTransId="{CEE216E6-E428-462F-BE6D-7E662E9E9C02}" sibTransId="{2C98C40E-918C-411B-A6FF-7B908F2DCF1D}"/>
    <dgm:cxn modelId="{C7B8FEC3-03F4-414F-A84F-F03B41A75621}" type="presOf" srcId="{393229E1-4EBA-4095-B7BE-AB7CF3138D2F}" destId="{758FE307-B4D1-174D-B260-06D3851E6719}" srcOrd="0" destOrd="3" presId="urn:microsoft.com/office/officeart/2005/8/layout/hList1"/>
    <dgm:cxn modelId="{AA0661E2-1299-3C49-9DDC-583D3826FF5B}" type="presOf" srcId="{88EF600A-6C13-42E0-810C-D99190B59D86}" destId="{7FC0ACB1-C0A9-314C-9804-66067A556B09}" srcOrd="0" destOrd="1" presId="urn:microsoft.com/office/officeart/2005/8/layout/hList1"/>
    <dgm:cxn modelId="{09D8FDD6-0DA5-4742-908A-F59D65FFA646}" type="presOf" srcId="{BACEDD6E-B407-42BC-98C1-873164736C15}" destId="{E422E428-FE06-9F44-BF58-0AAAE0388AC7}" srcOrd="0" destOrd="0" presId="urn:microsoft.com/office/officeart/2005/8/layout/hList1"/>
    <dgm:cxn modelId="{06B9B96E-22AE-C44A-9CDF-87E9E132EF4A}" type="presOf" srcId="{7A7B02A0-FF73-4176-980E-68B4378DDFB6}" destId="{34FF1BC2-1827-AB48-A998-5304718A313C}" srcOrd="0" destOrd="2" presId="urn:microsoft.com/office/officeart/2005/8/layout/hList1"/>
    <dgm:cxn modelId="{B2642DA6-9941-4F08-A4E5-C3C138DBE365}" srcId="{7EC39EE2-FC8A-40A0-98FE-AC1314B37429}" destId="{BACEDD6E-B407-42BC-98C1-873164736C15}" srcOrd="0" destOrd="0" parTransId="{78110D19-2C27-451C-9BE9-A1AEC29AD887}" sibTransId="{2497A1FD-11E3-4F07-933F-C9A53FC4CBBB}"/>
    <dgm:cxn modelId="{324262CD-F421-B74B-A94E-7A94B3B61B79}" type="presOf" srcId="{7C22BBF5-DB69-49F9-83AB-1C1991258A3C}" destId="{758FE307-B4D1-174D-B260-06D3851E6719}" srcOrd="0" destOrd="1" presId="urn:microsoft.com/office/officeart/2005/8/layout/hList1"/>
    <dgm:cxn modelId="{B4733690-6372-4C4B-BBE2-BC535684ACDA}" type="presOf" srcId="{3CB3B95D-D97E-4B3C-9E79-BDFF3A1B8D46}" destId="{7FC0ACB1-C0A9-314C-9804-66067A556B09}" srcOrd="0" destOrd="2" presId="urn:microsoft.com/office/officeart/2005/8/layout/hList1"/>
    <dgm:cxn modelId="{5EDCBBBA-2A54-4F37-A269-D522AF957705}" srcId="{4F1BB76A-2B10-42F9-8AAD-51615C7BB095}" destId="{E2F126D8-47BF-4655-9972-4DD7B2020871}" srcOrd="0" destOrd="0" parTransId="{DCC165D9-969B-4D76-BCAB-703E1125E55C}" sibTransId="{9497ACAA-41CF-42DF-82C7-2772B42CAD76}"/>
    <dgm:cxn modelId="{2F538FC4-086C-4F08-9896-273E6915E6FD}" srcId="{BACEDD6E-B407-42BC-98C1-873164736C15}" destId="{AF9DD846-407C-4656-9386-74399BE1D852}" srcOrd="0" destOrd="0" parTransId="{65037E1A-DAF0-4A51-9223-266196BD8F01}" sibTransId="{9772C889-DF90-4021-BC48-F5C524C549F9}"/>
    <dgm:cxn modelId="{8EC547D8-8D0B-9F4A-8DA1-3F9BC6C3EA8D}" type="presOf" srcId="{7EC39EE2-FC8A-40A0-98FE-AC1314B37429}" destId="{A9247F88-F488-AD45-AC09-76785317F95A}" srcOrd="0" destOrd="0" presId="urn:microsoft.com/office/officeart/2005/8/layout/hList1"/>
    <dgm:cxn modelId="{58A12753-C4B7-4800-A033-02D4E21F53BE}" srcId="{6C76DF17-E1D7-4940-B518-FABECEF3AC36}" destId="{7A7B02A0-FF73-4176-980E-68B4378DDFB6}" srcOrd="0" destOrd="0" parTransId="{4CCB9E1B-8688-42F4-9C76-0DF12D8673E3}" sibTransId="{6701CD37-35F0-4216-A1DA-FF29DC57289F}"/>
    <dgm:cxn modelId="{3045F9C7-664D-414D-B550-5C61E5BB0F83}" type="presOf" srcId="{512716FE-7227-49C5-B1F4-8CB9254483B2}" destId="{936047C5-F732-7E4D-BBAB-4ADEBB8FB4F1}" srcOrd="0" destOrd="0" presId="urn:microsoft.com/office/officeart/2005/8/layout/hList1"/>
    <dgm:cxn modelId="{94890329-8309-4190-8E63-38EC201CBBBE}" srcId="{7C22BBF5-DB69-49F9-83AB-1C1991258A3C}" destId="{C6909B95-DDBA-4A3C-B325-BC16086C6B5B}" srcOrd="0" destOrd="0" parTransId="{3F77468C-F313-497B-9876-8AEA46D2A3F2}" sibTransId="{CE32EC47-C278-476A-AABB-947A5AA9E1DF}"/>
    <dgm:cxn modelId="{016F7D2B-E829-9A43-94FB-732AB0B157B8}" type="presOf" srcId="{C6909B95-DDBA-4A3C-B325-BC16086C6B5B}" destId="{758FE307-B4D1-174D-B260-06D3851E6719}" srcOrd="0" destOrd="2" presId="urn:microsoft.com/office/officeart/2005/8/layout/hList1"/>
    <dgm:cxn modelId="{CDF354E2-515C-1A43-BA9A-4D2DF1061B67}" type="presOf" srcId="{6C76DF17-E1D7-4940-B518-FABECEF3AC36}" destId="{34FF1BC2-1827-AB48-A998-5304718A313C}" srcOrd="0" destOrd="1" presId="urn:microsoft.com/office/officeart/2005/8/layout/hList1"/>
    <dgm:cxn modelId="{5B4AF2EB-20F9-42AA-ADBF-0FCF6D319ED2}" srcId="{512716FE-7227-49C5-B1F4-8CB9254483B2}" destId="{74F509F8-A73E-4921-A9F3-BB2039D1AB87}" srcOrd="0" destOrd="0" parTransId="{EEF15412-27DE-4DBB-81C7-C4D454DEC768}" sibTransId="{345C45E7-3EF1-475C-904F-CD2BD44CAB2D}"/>
    <dgm:cxn modelId="{22201469-FC68-174E-912C-02B4990C372B}" type="presOf" srcId="{4F1BB76A-2B10-42F9-8AAD-51615C7BB095}" destId="{72DCCA62-5FB8-B446-8445-B8392720293A}" srcOrd="0" destOrd="0" presId="urn:microsoft.com/office/officeart/2005/8/layout/hList1"/>
    <dgm:cxn modelId="{64214A85-2E7F-9746-ABAD-54687428DD6C}" type="presOf" srcId="{94A2B5A1-B35E-4DDB-B3F0-74A3B6E82E59}" destId="{7FC0ACB1-C0A9-314C-9804-66067A556B09}" srcOrd="0" destOrd="3" presId="urn:microsoft.com/office/officeart/2005/8/layout/hList1"/>
    <dgm:cxn modelId="{7790660D-DD93-4AE4-A398-00B3BFE63643}" srcId="{7EC39EE2-FC8A-40A0-98FE-AC1314B37429}" destId="{4F1BB76A-2B10-42F9-8AAD-51615C7BB095}" srcOrd="2" destOrd="0" parTransId="{63F52565-CD1F-4344-A62C-F47D79A744BB}" sibTransId="{E2DC802F-DB8F-4903-BAB9-2B2127546D2F}"/>
    <dgm:cxn modelId="{BF56F5F0-9773-4038-B18A-9E004A1E371F}" srcId="{7EC39EE2-FC8A-40A0-98FE-AC1314B37429}" destId="{512716FE-7227-49C5-B1F4-8CB9254483B2}" srcOrd="1" destOrd="0" parTransId="{BF08B543-CF73-4669-A882-8908A6FE95C8}" sibTransId="{DEE1A21B-92A1-4692-92BD-BFBD55542A4D}"/>
    <dgm:cxn modelId="{7428AA42-7017-45C9-961D-B0379701EA9C}" srcId="{88EF600A-6C13-42E0-810C-D99190B59D86}" destId="{94A2B5A1-B35E-4DDB-B3F0-74A3B6E82E59}" srcOrd="1" destOrd="0" parTransId="{34633791-F6A0-4B2D-9601-D2A665C7A25A}" sibTransId="{B210361D-D8B2-463E-A81D-059F94D6731D}"/>
    <dgm:cxn modelId="{3671481E-F2C3-0141-B931-2D0C1A1109BA}" type="presOf" srcId="{E2F126D8-47BF-4655-9972-4DD7B2020871}" destId="{34FF1BC2-1827-AB48-A998-5304718A313C}" srcOrd="0" destOrd="0" presId="urn:microsoft.com/office/officeart/2005/8/layout/hList1"/>
    <dgm:cxn modelId="{4B669F94-D494-644F-B98C-7F385A4AE260}" type="presParOf" srcId="{A9247F88-F488-AD45-AC09-76785317F95A}" destId="{80036107-C9B6-E449-97C8-93A63D2988EB}" srcOrd="0" destOrd="0" presId="urn:microsoft.com/office/officeart/2005/8/layout/hList1"/>
    <dgm:cxn modelId="{EA6FFC11-4045-E04C-A85D-5900E2209106}" type="presParOf" srcId="{80036107-C9B6-E449-97C8-93A63D2988EB}" destId="{E422E428-FE06-9F44-BF58-0AAAE0388AC7}" srcOrd="0" destOrd="0" presId="urn:microsoft.com/office/officeart/2005/8/layout/hList1"/>
    <dgm:cxn modelId="{E9B6FCC3-2B15-A94E-A562-DD96DA04B82A}" type="presParOf" srcId="{80036107-C9B6-E449-97C8-93A63D2988EB}" destId="{758FE307-B4D1-174D-B260-06D3851E6719}" srcOrd="1" destOrd="0" presId="urn:microsoft.com/office/officeart/2005/8/layout/hList1"/>
    <dgm:cxn modelId="{5769B35F-975A-D54F-B2C4-65C0A539B180}" type="presParOf" srcId="{A9247F88-F488-AD45-AC09-76785317F95A}" destId="{941DC80B-C5E4-A64D-9DAF-0DF1EBCC3A38}" srcOrd="1" destOrd="0" presId="urn:microsoft.com/office/officeart/2005/8/layout/hList1"/>
    <dgm:cxn modelId="{64C2EC90-EA8B-ED40-9E28-290F2A423058}" type="presParOf" srcId="{A9247F88-F488-AD45-AC09-76785317F95A}" destId="{35F68182-B8B9-B04F-B692-F16AD09C31BA}" srcOrd="2" destOrd="0" presId="urn:microsoft.com/office/officeart/2005/8/layout/hList1"/>
    <dgm:cxn modelId="{E2C04F9E-66F2-9045-91AB-3B886B3FA72D}" type="presParOf" srcId="{35F68182-B8B9-B04F-B692-F16AD09C31BA}" destId="{936047C5-F732-7E4D-BBAB-4ADEBB8FB4F1}" srcOrd="0" destOrd="0" presId="urn:microsoft.com/office/officeart/2005/8/layout/hList1"/>
    <dgm:cxn modelId="{EF3F955E-FDDD-D34D-A382-6B209743B7D5}" type="presParOf" srcId="{35F68182-B8B9-B04F-B692-F16AD09C31BA}" destId="{7FC0ACB1-C0A9-314C-9804-66067A556B09}" srcOrd="1" destOrd="0" presId="urn:microsoft.com/office/officeart/2005/8/layout/hList1"/>
    <dgm:cxn modelId="{E806A3C1-E0EB-DA43-A007-590E5241DD9C}" type="presParOf" srcId="{A9247F88-F488-AD45-AC09-76785317F95A}" destId="{8BDED0B3-D875-F345-ABE4-B68ACA2F2F6F}" srcOrd="3" destOrd="0" presId="urn:microsoft.com/office/officeart/2005/8/layout/hList1"/>
    <dgm:cxn modelId="{0D02CF48-ED98-404D-A405-314C0AB041AC}" type="presParOf" srcId="{A9247F88-F488-AD45-AC09-76785317F95A}" destId="{C6271B72-A3A7-7C4C-B903-A9D669CE6F58}" srcOrd="4" destOrd="0" presId="urn:microsoft.com/office/officeart/2005/8/layout/hList1"/>
    <dgm:cxn modelId="{AA283A32-8816-0244-B8A9-78C354A96E7D}" type="presParOf" srcId="{C6271B72-A3A7-7C4C-B903-A9D669CE6F58}" destId="{72DCCA62-5FB8-B446-8445-B8392720293A}" srcOrd="0" destOrd="0" presId="urn:microsoft.com/office/officeart/2005/8/layout/hList1"/>
    <dgm:cxn modelId="{02C5F4EC-9F00-2F48-8C51-23CBF2C278A2}" type="presParOf" srcId="{C6271B72-A3A7-7C4C-B903-A9D669CE6F58}" destId="{34FF1BC2-1827-AB48-A998-5304718A313C}"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2E428-FE06-9F44-BF58-0AAAE0388AC7}">
      <dsp:nvSpPr>
        <dsp:cNvPr id="0" name=""/>
        <dsp:cNvSpPr/>
      </dsp:nvSpPr>
      <dsp:spPr>
        <a:xfrm>
          <a:off x="3681" y="50421"/>
          <a:ext cx="3589579" cy="66174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ES" sz="1800" kern="1200" dirty="0"/>
            <a:t>CLASIFICACIÓN BINARIA</a:t>
          </a:r>
          <a:endParaRPr lang="en-US" sz="1800" kern="1200" dirty="0"/>
        </a:p>
      </dsp:txBody>
      <dsp:txXfrm>
        <a:off x="3681" y="50421"/>
        <a:ext cx="3589579" cy="661748"/>
      </dsp:txXfrm>
    </dsp:sp>
    <dsp:sp modelId="{758FE307-B4D1-174D-B260-06D3851E6719}">
      <dsp:nvSpPr>
        <dsp:cNvPr id="0" name=""/>
        <dsp:cNvSpPr/>
      </dsp:nvSpPr>
      <dsp:spPr>
        <a:xfrm>
          <a:off x="3681" y="712170"/>
          <a:ext cx="3589579" cy="389451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488950" lvl="1" indent="-344488" algn="l" defTabSz="800100">
            <a:lnSpc>
              <a:spcPct val="90000"/>
            </a:lnSpc>
            <a:spcBef>
              <a:spcPct val="0"/>
            </a:spcBef>
            <a:spcAft>
              <a:spcPct val="15000"/>
            </a:spcAft>
            <a:buFont typeface="Wingdings" pitchFamily="2" charset="2"/>
            <a:buChar char="v"/>
            <a:tabLst/>
          </a:pPr>
          <a:r>
            <a:rPr lang="es-ES" sz="1800" kern="1200" dirty="0"/>
            <a:t>Solo hay dos clases entre las que elegir.</a:t>
          </a:r>
          <a:endParaRPr lang="en-US" sz="1800" kern="1200" dirty="0"/>
        </a:p>
        <a:p>
          <a:pPr marL="488950" lvl="1" indent="-344488" algn="l" defTabSz="800100">
            <a:lnSpc>
              <a:spcPct val="90000"/>
            </a:lnSpc>
            <a:spcBef>
              <a:spcPct val="0"/>
            </a:spcBef>
            <a:spcAft>
              <a:spcPct val="15000"/>
            </a:spcAft>
            <a:buFont typeface="Wingdings" pitchFamily="2" charset="2"/>
            <a:buChar char="v"/>
            <a:tabLst/>
          </a:pPr>
          <a:r>
            <a:rPr lang="es-ES" sz="1800" kern="1200" dirty="0">
              <a:solidFill>
                <a:srgbClr val="0070C0"/>
              </a:solidFill>
            </a:rPr>
            <a:t>Un modelo que predice si un correo electrónico es spam o no es spam</a:t>
          </a:r>
          <a:endParaRPr lang="en-US" sz="1800" kern="1200" dirty="0">
            <a:solidFill>
              <a:srgbClr val="0070C0"/>
            </a:solidFill>
          </a:endParaRPr>
        </a:p>
        <a:p>
          <a:pPr marL="488950" lvl="2" indent="-344488" algn="l" defTabSz="800100">
            <a:lnSpc>
              <a:spcPct val="90000"/>
            </a:lnSpc>
            <a:spcBef>
              <a:spcPct val="0"/>
            </a:spcBef>
            <a:spcAft>
              <a:spcPct val="15000"/>
            </a:spcAft>
            <a:buFont typeface="Wingdings" pitchFamily="2" charset="2"/>
            <a:buChar char="v"/>
            <a:tabLst/>
          </a:pPr>
          <a:r>
            <a:rPr lang="es-ES" sz="1800" kern="1200" dirty="0">
              <a:solidFill>
                <a:srgbClr val="0070C0"/>
              </a:solidFill>
            </a:rPr>
            <a:t>Diagnóstico médico (enfermo o sano), </a:t>
          </a:r>
          <a:endParaRPr lang="en-US" sz="1800" kern="1200" dirty="0">
            <a:solidFill>
              <a:srgbClr val="0070C0"/>
            </a:solidFill>
          </a:endParaRPr>
        </a:p>
        <a:p>
          <a:pPr marL="488950" lvl="2" indent="-344488" algn="l" defTabSz="800100">
            <a:lnSpc>
              <a:spcPct val="90000"/>
            </a:lnSpc>
            <a:spcBef>
              <a:spcPct val="0"/>
            </a:spcBef>
            <a:spcAft>
              <a:spcPct val="15000"/>
            </a:spcAft>
            <a:buFont typeface="Wingdings" pitchFamily="2" charset="2"/>
            <a:buChar char="v"/>
            <a:tabLst/>
          </a:pPr>
          <a:r>
            <a:rPr lang="es-ES" sz="1800" kern="1200" dirty="0">
              <a:solidFill>
                <a:srgbClr val="0070C0"/>
              </a:solidFill>
            </a:rPr>
            <a:t>Detección de fraude (fraudulento o no fraudulento).</a:t>
          </a:r>
          <a:endParaRPr lang="en-US" sz="1800" kern="1200" dirty="0">
            <a:solidFill>
              <a:srgbClr val="0070C0"/>
            </a:solidFill>
          </a:endParaRPr>
        </a:p>
      </dsp:txBody>
      <dsp:txXfrm>
        <a:off x="3681" y="712170"/>
        <a:ext cx="3589579" cy="3894511"/>
      </dsp:txXfrm>
    </dsp:sp>
    <dsp:sp modelId="{936047C5-F732-7E4D-BBAB-4ADEBB8FB4F1}">
      <dsp:nvSpPr>
        <dsp:cNvPr id="0" name=""/>
        <dsp:cNvSpPr/>
      </dsp:nvSpPr>
      <dsp:spPr>
        <a:xfrm>
          <a:off x="4095801" y="50421"/>
          <a:ext cx="3589579" cy="66174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ES" sz="1800" kern="1200" dirty="0"/>
            <a:t>CLASIFICACIÓN MULTICLASE</a:t>
          </a:r>
          <a:endParaRPr lang="en-US" sz="1800" kern="1200" dirty="0"/>
        </a:p>
      </dsp:txBody>
      <dsp:txXfrm>
        <a:off x="4095801" y="50421"/>
        <a:ext cx="3589579" cy="661748"/>
      </dsp:txXfrm>
    </dsp:sp>
    <dsp:sp modelId="{7FC0ACB1-C0A9-314C-9804-66067A556B09}">
      <dsp:nvSpPr>
        <dsp:cNvPr id="0" name=""/>
        <dsp:cNvSpPr/>
      </dsp:nvSpPr>
      <dsp:spPr>
        <a:xfrm>
          <a:off x="4095801" y="712170"/>
          <a:ext cx="3589579" cy="389451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357188" lvl="1" indent="-265113" algn="l" defTabSz="800100">
            <a:lnSpc>
              <a:spcPct val="90000"/>
            </a:lnSpc>
            <a:spcBef>
              <a:spcPct val="0"/>
            </a:spcBef>
            <a:spcAft>
              <a:spcPct val="15000"/>
            </a:spcAft>
            <a:buFont typeface="Wingdings" pitchFamily="2" charset="2"/>
            <a:buChar char="v"/>
            <a:tabLst/>
          </a:pPr>
          <a:r>
            <a:rPr lang="es-ES" sz="1800" kern="1200" dirty="0">
              <a:solidFill>
                <a:srgbClr val="000000">
                  <a:hueOff val="0"/>
                  <a:satOff val="0"/>
                  <a:lumOff val="0"/>
                  <a:alphaOff val="0"/>
                </a:srgbClr>
              </a:solidFill>
              <a:latin typeface="Century Gothic"/>
              <a:ea typeface="+mn-ea"/>
              <a:cs typeface="+mn-cs"/>
            </a:rPr>
            <a:t>Una instancia puede ser clasificada en una entre más de dos clases. El modelo debe seleccionar una clase de un conjunto de tres o más clases.</a:t>
          </a:r>
          <a:endParaRPr lang="en-US" sz="1800" kern="1200" dirty="0">
            <a:solidFill>
              <a:srgbClr val="000000">
                <a:hueOff val="0"/>
                <a:satOff val="0"/>
                <a:lumOff val="0"/>
                <a:alphaOff val="0"/>
              </a:srgbClr>
            </a:solidFill>
            <a:latin typeface="Century Gothic"/>
            <a:ea typeface="+mn-ea"/>
            <a:cs typeface="+mn-cs"/>
          </a:endParaRPr>
        </a:p>
        <a:p>
          <a:pPr marL="357188" lvl="1" indent="-265113" algn="l" defTabSz="800100">
            <a:lnSpc>
              <a:spcPct val="90000"/>
            </a:lnSpc>
            <a:spcBef>
              <a:spcPct val="0"/>
            </a:spcBef>
            <a:spcAft>
              <a:spcPct val="15000"/>
            </a:spcAft>
            <a:buFont typeface="Wingdings" pitchFamily="2" charset="2"/>
            <a:buChar char="v"/>
            <a:tabLst/>
          </a:pPr>
          <a:r>
            <a:rPr lang="es-ES" sz="1800" kern="1200" dirty="0">
              <a:solidFill>
                <a:srgbClr val="0070C0"/>
              </a:solidFill>
              <a:latin typeface="Century Gothic"/>
              <a:ea typeface="+mn-ea"/>
              <a:cs typeface="+mn-cs"/>
            </a:rPr>
            <a:t>Reconocimiento de dígitos escritos a mano (0-9), </a:t>
          </a:r>
          <a:endParaRPr lang="en-US" sz="1800" kern="1200" dirty="0">
            <a:solidFill>
              <a:srgbClr val="0070C0"/>
            </a:solidFill>
            <a:latin typeface="Century Gothic"/>
            <a:ea typeface="+mn-ea"/>
            <a:cs typeface="+mn-cs"/>
          </a:endParaRPr>
        </a:p>
        <a:p>
          <a:pPr marL="357188" lvl="2" indent="-265113" algn="l" defTabSz="800100">
            <a:lnSpc>
              <a:spcPct val="90000"/>
            </a:lnSpc>
            <a:spcBef>
              <a:spcPct val="0"/>
            </a:spcBef>
            <a:spcAft>
              <a:spcPct val="15000"/>
            </a:spcAft>
            <a:buFont typeface="Wingdings" pitchFamily="2" charset="2"/>
            <a:buChar char="v"/>
            <a:tabLst/>
          </a:pPr>
          <a:r>
            <a:rPr lang="es-ES" sz="1800" kern="1200" dirty="0">
              <a:solidFill>
                <a:srgbClr val="0070C0"/>
              </a:solidFill>
              <a:latin typeface="Century Gothic"/>
              <a:ea typeface="+mn-ea"/>
              <a:cs typeface="+mn-cs"/>
            </a:rPr>
            <a:t>Clasificación de tipos de frutas, </a:t>
          </a:r>
          <a:endParaRPr lang="en-US" sz="1800" kern="1200" dirty="0">
            <a:solidFill>
              <a:srgbClr val="0070C0"/>
            </a:solidFill>
            <a:latin typeface="Century Gothic"/>
            <a:ea typeface="+mn-ea"/>
            <a:cs typeface="+mn-cs"/>
          </a:endParaRPr>
        </a:p>
        <a:p>
          <a:pPr marL="357188" lvl="2" indent="-265113" algn="l" defTabSz="800100">
            <a:lnSpc>
              <a:spcPct val="90000"/>
            </a:lnSpc>
            <a:spcBef>
              <a:spcPct val="0"/>
            </a:spcBef>
            <a:spcAft>
              <a:spcPct val="15000"/>
            </a:spcAft>
            <a:buFont typeface="Wingdings" pitchFamily="2" charset="2"/>
            <a:buChar char="v"/>
            <a:tabLst/>
          </a:pPr>
          <a:r>
            <a:rPr lang="es-ES" sz="1800" kern="1200" dirty="0">
              <a:solidFill>
                <a:srgbClr val="0070C0"/>
              </a:solidFill>
              <a:latin typeface="Century Gothic"/>
              <a:ea typeface="+mn-ea"/>
              <a:cs typeface="+mn-cs"/>
            </a:rPr>
            <a:t>Categorización de textos por temas.</a:t>
          </a:r>
          <a:endParaRPr lang="en-US" sz="1800" kern="1200" dirty="0">
            <a:solidFill>
              <a:srgbClr val="0070C0"/>
            </a:solidFill>
            <a:latin typeface="Century Gothic"/>
            <a:ea typeface="+mn-ea"/>
            <a:cs typeface="+mn-cs"/>
          </a:endParaRPr>
        </a:p>
      </dsp:txBody>
      <dsp:txXfrm>
        <a:off x="4095801" y="712170"/>
        <a:ext cx="3589579" cy="3894511"/>
      </dsp:txXfrm>
    </dsp:sp>
    <dsp:sp modelId="{72DCCA62-5FB8-B446-8445-B8392720293A}">
      <dsp:nvSpPr>
        <dsp:cNvPr id="0" name=""/>
        <dsp:cNvSpPr/>
      </dsp:nvSpPr>
      <dsp:spPr>
        <a:xfrm>
          <a:off x="8187922" y="50421"/>
          <a:ext cx="3589579" cy="66174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ES" sz="1800" kern="1200" dirty="0"/>
            <a:t>CLASIFICACIÓN MULTI-ETIQUETA</a:t>
          </a:r>
          <a:endParaRPr lang="en-US" sz="1800" kern="1200" dirty="0"/>
        </a:p>
      </dsp:txBody>
      <dsp:txXfrm>
        <a:off x="8187922" y="50421"/>
        <a:ext cx="3589579" cy="661748"/>
      </dsp:txXfrm>
    </dsp:sp>
    <dsp:sp modelId="{34FF1BC2-1827-AB48-A998-5304718A313C}">
      <dsp:nvSpPr>
        <dsp:cNvPr id="0" name=""/>
        <dsp:cNvSpPr/>
      </dsp:nvSpPr>
      <dsp:spPr>
        <a:xfrm>
          <a:off x="8187922" y="712170"/>
          <a:ext cx="3589579" cy="389451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223838" lvl="1" indent="-223838" algn="l" defTabSz="800100">
            <a:lnSpc>
              <a:spcPct val="90000"/>
            </a:lnSpc>
            <a:spcBef>
              <a:spcPct val="0"/>
            </a:spcBef>
            <a:spcAft>
              <a:spcPct val="15000"/>
            </a:spcAft>
            <a:buFont typeface="Wingdings" pitchFamily="2" charset="2"/>
            <a:buChar char="v"/>
            <a:tabLst/>
          </a:pPr>
          <a:r>
            <a:rPr lang="es-ES" sz="1800" kern="1200" dirty="0"/>
            <a:t>Cada instancia puede ser asignada a múltiples clases al mismo tiempo en lugar de solo una. </a:t>
          </a:r>
          <a:endParaRPr lang="en-US" sz="1800" kern="1200" dirty="0"/>
        </a:p>
        <a:p>
          <a:pPr marL="223838" lvl="1" indent="-223838" algn="l" defTabSz="800100">
            <a:lnSpc>
              <a:spcPct val="90000"/>
            </a:lnSpc>
            <a:spcBef>
              <a:spcPct val="0"/>
            </a:spcBef>
            <a:spcAft>
              <a:spcPct val="15000"/>
            </a:spcAft>
            <a:buFont typeface="Wingdings" pitchFamily="2" charset="2"/>
            <a:buChar char="v"/>
            <a:tabLst/>
          </a:pPr>
          <a:r>
            <a:rPr lang="es-ES" sz="1800" kern="1200" dirty="0">
              <a:solidFill>
                <a:srgbClr val="0070C0"/>
              </a:solidFill>
            </a:rPr>
            <a:t>Categorización de un documento que puede pertenecer simultáneamente a categorías como educación, política y tecnología</a:t>
          </a:r>
          <a:endParaRPr lang="en-US" sz="1800" kern="1200" dirty="0">
            <a:solidFill>
              <a:srgbClr val="0070C0"/>
            </a:solidFill>
          </a:endParaRPr>
        </a:p>
        <a:p>
          <a:pPr marL="223838" lvl="2" indent="-223838" algn="l" defTabSz="800100">
            <a:lnSpc>
              <a:spcPct val="90000"/>
            </a:lnSpc>
            <a:spcBef>
              <a:spcPct val="0"/>
            </a:spcBef>
            <a:spcAft>
              <a:spcPct val="15000"/>
            </a:spcAft>
            <a:buFont typeface="Wingdings" pitchFamily="2" charset="2"/>
            <a:buChar char="v"/>
            <a:tabLst/>
          </a:pPr>
          <a:r>
            <a:rPr lang="es-ES" sz="1800" kern="1200" dirty="0">
              <a:solidFill>
                <a:srgbClr val="0070C0"/>
              </a:solidFill>
            </a:rPr>
            <a:t>Reconocimiento de múltiples objetos presentes en una imagen.</a:t>
          </a:r>
          <a:endParaRPr lang="en-US" sz="1800" kern="1200" dirty="0">
            <a:solidFill>
              <a:srgbClr val="0070C0"/>
            </a:solidFill>
          </a:endParaRPr>
        </a:p>
      </dsp:txBody>
      <dsp:txXfrm>
        <a:off x="8187922" y="712170"/>
        <a:ext cx="3589579" cy="389451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67C0C22-EBDA-4130-87AE-CB28BC19B077}"/>
              </a:ext>
            </a:extLst>
          </p:cNvPr>
          <p:cNvSpPr>
            <a:spLocks noGrp="1"/>
          </p:cNvSpPr>
          <p:nvPr>
            <p:ph type="dt" sz="half" idx="10"/>
          </p:nvPr>
        </p:nvSpPr>
        <p:spPr/>
        <p:txBody>
          <a:bodyPr/>
          <a:lstStyle/>
          <a:p>
            <a:fld id="{82EDB8D0-98ED-4B86-9D5F-E61ADC70144D}" type="datetimeFigureOut">
              <a:rPr lang="en-US" smtClean="0"/>
              <a:pPr/>
              <a:t>11/26/2024</a:t>
            </a:fld>
            <a:endParaRPr lang="en-US" dirty="0"/>
          </a:p>
        </p:txBody>
      </p:sp>
      <p:sp>
        <p:nvSpPr>
          <p:cNvPr id="5" name="Footer Placeholder 4">
            <a:extLst>
              <a:ext uri="{FF2B5EF4-FFF2-40B4-BE49-F238E27FC236}">
                <a16:creationId xmlns:a16="http://schemas.microsoft.com/office/drawing/2014/main" xmlns=""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9FA7B86-E610-42EA-B4DC-C2F447785273}"/>
              </a:ext>
            </a:extLst>
          </p:cNvPr>
          <p:cNvSpPr>
            <a:spLocks noGrp="1"/>
          </p:cNvSpPr>
          <p:nvPr>
            <p:ph type="sldNum" sz="quarter" idx="12"/>
          </p:nvPr>
        </p:nvSpPr>
        <p:spPr/>
        <p:txBody>
          <a:bodyPr/>
          <a:lstStyle/>
          <a:p>
            <a:fld id="{4854181D-6920-4594-9A5D-6CE56DC9F8B2}" type="slidenum">
              <a:rPr lang="en-US" smtClean="0"/>
              <a:pPr/>
              <a:t>‹Nº›</a:t>
            </a:fld>
            <a:endParaRPr lang="en-US"/>
          </a:p>
        </p:txBody>
      </p:sp>
      <p:sp>
        <p:nvSpPr>
          <p:cNvPr id="7" name="Freeform: Shape 6">
            <a:extLst>
              <a:ext uri="{FF2B5EF4-FFF2-40B4-BE49-F238E27FC236}">
                <a16:creationId xmlns:a16="http://schemas.microsoft.com/office/drawing/2014/main" xmlns=""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xmlns=""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332033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643AA9A-2280-4F63-8B3D-20742AE6901F}"/>
              </a:ext>
            </a:extLst>
          </p:cNvPr>
          <p:cNvSpPr>
            <a:spLocks noGrp="1"/>
          </p:cNvSpPr>
          <p:nvPr>
            <p:ph type="dt" sz="half" idx="10"/>
          </p:nvPr>
        </p:nvSpPr>
        <p:spPr/>
        <p:txBody>
          <a:bodyPr/>
          <a:lstStyle/>
          <a:p>
            <a:fld id="{82EDB8D0-98ED-4B86-9D5F-E61ADC70144D}" type="datetimeFigureOut">
              <a:rPr lang="en-US" smtClean="0"/>
              <a:pPr/>
              <a:t>11/26/2024</a:t>
            </a:fld>
            <a:endParaRPr lang="en-US"/>
          </a:p>
        </p:txBody>
      </p:sp>
      <p:sp>
        <p:nvSpPr>
          <p:cNvPr id="5" name="Footer Placeholder 4">
            <a:extLst>
              <a:ext uri="{FF2B5EF4-FFF2-40B4-BE49-F238E27FC236}">
                <a16:creationId xmlns:a16="http://schemas.microsoft.com/office/drawing/2014/main" xmlns=""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2140D36-2E71-4F27-967F-7A3E4C6EE197}"/>
              </a:ext>
            </a:extLst>
          </p:cNvPr>
          <p:cNvSpPr>
            <a:spLocks noGrp="1"/>
          </p:cNvSpPr>
          <p:nvPr>
            <p:ph type="sldNum" sz="quarter" idx="12"/>
          </p:nvPr>
        </p:nvSpPr>
        <p:spPr/>
        <p:txBody>
          <a:bodyPr/>
          <a:lstStyle/>
          <a:p>
            <a:fld id="{4854181D-6920-4594-9A5D-6CE56DC9F8B2}" type="slidenum">
              <a:rPr lang="en-US" smtClean="0"/>
              <a:pPr/>
              <a:t>‹Nº›</a:t>
            </a:fld>
            <a:endParaRPr lang="en-US"/>
          </a:p>
        </p:txBody>
      </p:sp>
      <p:sp>
        <p:nvSpPr>
          <p:cNvPr id="7" name="Freeform: Shape 6">
            <a:extLst>
              <a:ext uri="{FF2B5EF4-FFF2-40B4-BE49-F238E27FC236}">
                <a16:creationId xmlns:a16="http://schemas.microsoft.com/office/drawing/2014/main" xmlns=""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xmlns=""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1783946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6749755-9FF4-428A-AEB7-1A6477466741}"/>
              </a:ext>
            </a:extLst>
          </p:cNvPr>
          <p:cNvSpPr>
            <a:spLocks noGrp="1"/>
          </p:cNvSpPr>
          <p:nvPr>
            <p:ph type="dt" sz="half" idx="10"/>
          </p:nvPr>
        </p:nvSpPr>
        <p:spPr/>
        <p:txBody>
          <a:bodyPr/>
          <a:lstStyle/>
          <a:p>
            <a:fld id="{82EDB8D0-98ED-4B86-9D5F-E61ADC70144D}" type="datetimeFigureOut">
              <a:rPr lang="en-US" smtClean="0"/>
              <a:pPr/>
              <a:t>11/26/2024</a:t>
            </a:fld>
            <a:endParaRPr lang="en-US"/>
          </a:p>
        </p:txBody>
      </p:sp>
      <p:sp>
        <p:nvSpPr>
          <p:cNvPr id="5" name="Footer Placeholder 4">
            <a:extLst>
              <a:ext uri="{FF2B5EF4-FFF2-40B4-BE49-F238E27FC236}">
                <a16:creationId xmlns:a16="http://schemas.microsoft.com/office/drawing/2014/main" xmlns=""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4D24C42-4B05-4EEF-BE14-29041EC9C0E5}"/>
              </a:ext>
            </a:extLst>
          </p:cNvPr>
          <p:cNvSpPr>
            <a:spLocks noGrp="1"/>
          </p:cNvSpPr>
          <p:nvPr>
            <p:ph type="sldNum" sz="quarter" idx="12"/>
          </p:nvPr>
        </p:nvSpPr>
        <p:spPr/>
        <p:txBody>
          <a:bodyPr/>
          <a:lstStyle/>
          <a:p>
            <a:fld id="{4854181D-6920-4594-9A5D-6CE56DC9F8B2}" type="slidenum">
              <a:rPr lang="en-US" smtClean="0"/>
              <a:pPr/>
              <a:t>‹Nº›</a:t>
            </a:fld>
            <a:endParaRPr lang="en-US"/>
          </a:p>
        </p:txBody>
      </p:sp>
      <p:sp>
        <p:nvSpPr>
          <p:cNvPr id="7" name="Freeform: Shape 6">
            <a:extLst>
              <a:ext uri="{FF2B5EF4-FFF2-40B4-BE49-F238E27FC236}">
                <a16:creationId xmlns:a16="http://schemas.microsoft.com/office/drawing/2014/main" xmlns=""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xmlns=""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111348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6E82FA1-02B7-467E-9F16-D178149407C5}"/>
              </a:ext>
            </a:extLst>
          </p:cNvPr>
          <p:cNvSpPr>
            <a:spLocks noGrp="1"/>
          </p:cNvSpPr>
          <p:nvPr>
            <p:ph type="dt" sz="half" idx="10"/>
          </p:nvPr>
        </p:nvSpPr>
        <p:spPr/>
        <p:txBody>
          <a:bodyPr/>
          <a:lstStyle/>
          <a:p>
            <a:fld id="{82EDB8D0-98ED-4B86-9D5F-E61ADC70144D}" type="datetimeFigureOut">
              <a:rPr lang="en-US" smtClean="0"/>
              <a:pPr/>
              <a:t>11/26/2024</a:t>
            </a:fld>
            <a:endParaRPr lang="en-US" dirty="0"/>
          </a:p>
        </p:txBody>
      </p:sp>
      <p:sp>
        <p:nvSpPr>
          <p:cNvPr id="5" name="Footer Placeholder 4">
            <a:extLst>
              <a:ext uri="{FF2B5EF4-FFF2-40B4-BE49-F238E27FC236}">
                <a16:creationId xmlns:a16="http://schemas.microsoft.com/office/drawing/2014/main" xmlns=""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2CA5B62-3338-46A5-B381-A63B88CB0DDA}"/>
              </a:ext>
            </a:extLst>
          </p:cNvPr>
          <p:cNvSpPr>
            <a:spLocks noGrp="1"/>
          </p:cNvSpPr>
          <p:nvPr>
            <p:ph type="sldNum" sz="quarter" idx="12"/>
          </p:nvPr>
        </p:nvSpPr>
        <p:spPr/>
        <p:txBody>
          <a:bodyPr/>
          <a:lstStyle/>
          <a:p>
            <a:fld id="{4854181D-6920-4594-9A5D-6CE56DC9F8B2}" type="slidenum">
              <a:rPr lang="en-US" smtClean="0"/>
              <a:pPr/>
              <a:t>‹Nº›</a:t>
            </a:fld>
            <a:endParaRPr lang="en-US"/>
          </a:p>
        </p:txBody>
      </p:sp>
      <p:sp>
        <p:nvSpPr>
          <p:cNvPr id="7" name="Freeform: Shape 6">
            <a:extLst>
              <a:ext uri="{FF2B5EF4-FFF2-40B4-BE49-F238E27FC236}">
                <a16:creationId xmlns:a16="http://schemas.microsoft.com/office/drawing/2014/main" xmlns=""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xmlns=""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798050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AA5F313-1240-47AE-A026-7F349292B5CA}"/>
              </a:ext>
            </a:extLst>
          </p:cNvPr>
          <p:cNvSpPr>
            <a:spLocks noGrp="1"/>
          </p:cNvSpPr>
          <p:nvPr>
            <p:ph type="dt" sz="half" idx="10"/>
          </p:nvPr>
        </p:nvSpPr>
        <p:spPr/>
        <p:txBody>
          <a:bodyPr/>
          <a:lstStyle/>
          <a:p>
            <a:fld id="{82EDB8D0-98ED-4B86-9D5F-E61ADC70144D}" type="datetimeFigureOut">
              <a:rPr lang="en-US" smtClean="0"/>
              <a:pPr/>
              <a:t>11/26/2024</a:t>
            </a:fld>
            <a:endParaRPr lang="en-US"/>
          </a:p>
        </p:txBody>
      </p:sp>
      <p:sp>
        <p:nvSpPr>
          <p:cNvPr id="5" name="Footer Placeholder 4">
            <a:extLst>
              <a:ext uri="{FF2B5EF4-FFF2-40B4-BE49-F238E27FC236}">
                <a16:creationId xmlns:a16="http://schemas.microsoft.com/office/drawing/2014/main" xmlns=""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494C5B6-1598-48B4-9B3A-3078FDBE90B7}"/>
              </a:ext>
            </a:extLst>
          </p:cNvPr>
          <p:cNvSpPr>
            <a:spLocks noGrp="1"/>
          </p:cNvSpPr>
          <p:nvPr>
            <p:ph type="sldNum" sz="quarter" idx="12"/>
          </p:nvPr>
        </p:nvSpPr>
        <p:spPr/>
        <p:txBody>
          <a:bodyPr/>
          <a:lstStyle/>
          <a:p>
            <a:fld id="{4854181D-6920-4594-9A5D-6CE56DC9F8B2}" type="slidenum">
              <a:rPr lang="en-US" smtClean="0"/>
              <a:pPr/>
              <a:t>‹Nº›</a:t>
            </a:fld>
            <a:endParaRPr lang="en-US"/>
          </a:p>
        </p:txBody>
      </p:sp>
      <p:sp>
        <p:nvSpPr>
          <p:cNvPr id="9" name="Freeform: Shape 8">
            <a:extLst>
              <a:ext uri="{FF2B5EF4-FFF2-40B4-BE49-F238E27FC236}">
                <a16:creationId xmlns:a16="http://schemas.microsoft.com/office/drawing/2014/main" xmlns=""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xmlns=""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78110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3D8B65F-F709-469F-9961-4D01896CAA12}"/>
              </a:ext>
            </a:extLst>
          </p:cNvPr>
          <p:cNvSpPr>
            <a:spLocks noGrp="1"/>
          </p:cNvSpPr>
          <p:nvPr>
            <p:ph type="dt" sz="half" idx="10"/>
          </p:nvPr>
        </p:nvSpPr>
        <p:spPr/>
        <p:txBody>
          <a:bodyPr/>
          <a:lstStyle/>
          <a:p>
            <a:fld id="{82EDB8D0-98ED-4B86-9D5F-E61ADC70144D}" type="datetimeFigureOut">
              <a:rPr lang="en-US" smtClean="0"/>
              <a:pPr/>
              <a:t>11/26/2024</a:t>
            </a:fld>
            <a:endParaRPr lang="en-US"/>
          </a:p>
        </p:txBody>
      </p:sp>
      <p:sp>
        <p:nvSpPr>
          <p:cNvPr id="6" name="Footer Placeholder 5">
            <a:extLst>
              <a:ext uri="{FF2B5EF4-FFF2-40B4-BE49-F238E27FC236}">
                <a16:creationId xmlns:a16="http://schemas.microsoft.com/office/drawing/2014/main" xmlns=""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100D60B-86A1-479D-BCE8-06D2C3DBC94E}"/>
              </a:ext>
            </a:extLst>
          </p:cNvPr>
          <p:cNvSpPr>
            <a:spLocks noGrp="1"/>
          </p:cNvSpPr>
          <p:nvPr>
            <p:ph type="sldNum" sz="quarter" idx="12"/>
          </p:nvPr>
        </p:nvSpPr>
        <p:spPr/>
        <p:txBody>
          <a:bodyPr/>
          <a:lstStyle/>
          <a:p>
            <a:fld id="{4854181D-6920-4594-9A5D-6CE56DC9F8B2}" type="slidenum">
              <a:rPr lang="en-US" smtClean="0"/>
              <a:pPr/>
              <a:t>‹Nº›</a:t>
            </a:fld>
            <a:endParaRPr lang="en-US"/>
          </a:p>
        </p:txBody>
      </p:sp>
      <p:sp>
        <p:nvSpPr>
          <p:cNvPr id="8" name="Freeform: Shape 7">
            <a:extLst>
              <a:ext uri="{FF2B5EF4-FFF2-40B4-BE49-F238E27FC236}">
                <a16:creationId xmlns:a16="http://schemas.microsoft.com/office/drawing/2014/main" xmlns=""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xmlns=""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682103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A8A5018-8A77-40E8-B159-4894ECF228B1}"/>
              </a:ext>
            </a:extLst>
          </p:cNvPr>
          <p:cNvSpPr>
            <a:spLocks noGrp="1"/>
          </p:cNvSpPr>
          <p:nvPr>
            <p:ph type="dt" sz="half" idx="10"/>
          </p:nvPr>
        </p:nvSpPr>
        <p:spPr/>
        <p:txBody>
          <a:bodyPr/>
          <a:lstStyle/>
          <a:p>
            <a:fld id="{82EDB8D0-98ED-4B86-9D5F-E61ADC70144D}" type="datetimeFigureOut">
              <a:rPr lang="en-US" smtClean="0"/>
              <a:pPr/>
              <a:t>11/26/2024</a:t>
            </a:fld>
            <a:endParaRPr lang="en-US"/>
          </a:p>
        </p:txBody>
      </p:sp>
      <p:sp>
        <p:nvSpPr>
          <p:cNvPr id="8" name="Footer Placeholder 7">
            <a:extLst>
              <a:ext uri="{FF2B5EF4-FFF2-40B4-BE49-F238E27FC236}">
                <a16:creationId xmlns:a16="http://schemas.microsoft.com/office/drawing/2014/main" xmlns=""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8D29F7D-B101-4950-A2C0-F350FB26D45F}"/>
              </a:ext>
            </a:extLst>
          </p:cNvPr>
          <p:cNvSpPr>
            <a:spLocks noGrp="1"/>
          </p:cNvSpPr>
          <p:nvPr>
            <p:ph type="sldNum" sz="quarter" idx="12"/>
          </p:nvPr>
        </p:nvSpPr>
        <p:spPr/>
        <p:txBody>
          <a:bodyPr/>
          <a:lstStyle/>
          <a:p>
            <a:fld id="{4854181D-6920-4594-9A5D-6CE56DC9F8B2}" type="slidenum">
              <a:rPr lang="en-US" smtClean="0"/>
              <a:pPr/>
              <a:t>‹Nº›</a:t>
            </a:fld>
            <a:endParaRPr lang="en-US"/>
          </a:p>
        </p:txBody>
      </p:sp>
      <p:sp>
        <p:nvSpPr>
          <p:cNvPr id="10" name="Freeform: Shape 9">
            <a:extLst>
              <a:ext uri="{FF2B5EF4-FFF2-40B4-BE49-F238E27FC236}">
                <a16:creationId xmlns:a16="http://schemas.microsoft.com/office/drawing/2014/main" xmlns=""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xmlns=""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82869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54D3190-B78C-42F1-9D62-F523886BBE51}"/>
              </a:ext>
            </a:extLst>
          </p:cNvPr>
          <p:cNvSpPr>
            <a:spLocks noGrp="1"/>
          </p:cNvSpPr>
          <p:nvPr>
            <p:ph type="dt" sz="half" idx="10"/>
          </p:nvPr>
        </p:nvSpPr>
        <p:spPr/>
        <p:txBody>
          <a:bodyPr/>
          <a:lstStyle/>
          <a:p>
            <a:fld id="{82EDB8D0-98ED-4B86-9D5F-E61ADC70144D}" type="datetimeFigureOut">
              <a:rPr lang="en-US" smtClean="0"/>
              <a:pPr/>
              <a:t>11/26/2024</a:t>
            </a:fld>
            <a:endParaRPr lang="en-US"/>
          </a:p>
        </p:txBody>
      </p:sp>
      <p:sp>
        <p:nvSpPr>
          <p:cNvPr id="4" name="Footer Placeholder 3">
            <a:extLst>
              <a:ext uri="{FF2B5EF4-FFF2-40B4-BE49-F238E27FC236}">
                <a16:creationId xmlns:a16="http://schemas.microsoft.com/office/drawing/2014/main" xmlns=""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101CBCC-4CC2-49BD-B155-01E0F4D798BE}"/>
              </a:ext>
            </a:extLst>
          </p:cNvPr>
          <p:cNvSpPr>
            <a:spLocks noGrp="1"/>
          </p:cNvSpPr>
          <p:nvPr>
            <p:ph type="sldNum" sz="quarter" idx="12"/>
          </p:nvPr>
        </p:nvSpPr>
        <p:spPr/>
        <p:txBody>
          <a:bodyPr/>
          <a:lstStyle/>
          <a:p>
            <a:fld id="{4854181D-6920-4594-9A5D-6CE56DC9F8B2}" type="slidenum">
              <a:rPr lang="en-US" smtClean="0"/>
              <a:pPr/>
              <a:t>‹Nº›</a:t>
            </a:fld>
            <a:endParaRPr lang="en-US"/>
          </a:p>
        </p:txBody>
      </p:sp>
      <p:sp>
        <p:nvSpPr>
          <p:cNvPr id="6" name="Freeform: Shape 5">
            <a:extLst>
              <a:ext uri="{FF2B5EF4-FFF2-40B4-BE49-F238E27FC236}">
                <a16:creationId xmlns:a16="http://schemas.microsoft.com/office/drawing/2014/main" xmlns=""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xmlns=""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1738881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7024287-C9B9-48AC-8E4D-A282DE2F44F5}"/>
              </a:ext>
            </a:extLst>
          </p:cNvPr>
          <p:cNvSpPr>
            <a:spLocks noGrp="1"/>
          </p:cNvSpPr>
          <p:nvPr>
            <p:ph type="dt" sz="half" idx="10"/>
          </p:nvPr>
        </p:nvSpPr>
        <p:spPr/>
        <p:txBody>
          <a:bodyPr/>
          <a:lstStyle/>
          <a:p>
            <a:fld id="{82EDB8D0-98ED-4B86-9D5F-E61ADC70144D}" type="datetimeFigureOut">
              <a:rPr lang="en-US" smtClean="0"/>
              <a:pPr/>
              <a:t>11/26/2024</a:t>
            </a:fld>
            <a:endParaRPr lang="en-US"/>
          </a:p>
        </p:txBody>
      </p:sp>
      <p:sp>
        <p:nvSpPr>
          <p:cNvPr id="3" name="Footer Placeholder 2">
            <a:extLst>
              <a:ext uri="{FF2B5EF4-FFF2-40B4-BE49-F238E27FC236}">
                <a16:creationId xmlns:a16="http://schemas.microsoft.com/office/drawing/2014/main" xmlns=""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CBE73CE-2859-4D49-A9EC-26AF3FBDF6A3}"/>
              </a:ext>
            </a:extLst>
          </p:cNvPr>
          <p:cNvSpPr>
            <a:spLocks noGrp="1"/>
          </p:cNvSpPr>
          <p:nvPr>
            <p:ph type="sldNum" sz="quarter" idx="12"/>
          </p:nvPr>
        </p:nvSpPr>
        <p:spPr/>
        <p:txBody>
          <a:bodyPr/>
          <a:lstStyle/>
          <a:p>
            <a:fld id="{4854181D-6920-4594-9A5D-6CE56DC9F8B2}" type="slidenum">
              <a:rPr lang="en-US" smtClean="0"/>
              <a:pPr/>
              <a:t>‹Nº›</a:t>
            </a:fld>
            <a:endParaRPr lang="en-US"/>
          </a:p>
        </p:txBody>
      </p:sp>
      <p:sp>
        <p:nvSpPr>
          <p:cNvPr id="5" name="Freeform: Shape 4">
            <a:extLst>
              <a:ext uri="{FF2B5EF4-FFF2-40B4-BE49-F238E27FC236}">
                <a16:creationId xmlns:a16="http://schemas.microsoft.com/office/drawing/2014/main" xmlns=""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xmlns=""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650695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1A70783-FF31-4C4E-9196-EB169B209747}"/>
              </a:ext>
            </a:extLst>
          </p:cNvPr>
          <p:cNvSpPr>
            <a:spLocks noGrp="1"/>
          </p:cNvSpPr>
          <p:nvPr>
            <p:ph type="dt" sz="half" idx="10"/>
          </p:nvPr>
        </p:nvSpPr>
        <p:spPr/>
        <p:txBody>
          <a:bodyPr/>
          <a:lstStyle/>
          <a:p>
            <a:fld id="{82EDB8D0-98ED-4B86-9D5F-E61ADC70144D}" type="datetimeFigureOut">
              <a:rPr lang="en-US" smtClean="0"/>
              <a:pPr/>
              <a:t>11/26/2024</a:t>
            </a:fld>
            <a:endParaRPr lang="en-US"/>
          </a:p>
        </p:txBody>
      </p:sp>
      <p:sp>
        <p:nvSpPr>
          <p:cNvPr id="6" name="Footer Placeholder 5">
            <a:extLst>
              <a:ext uri="{FF2B5EF4-FFF2-40B4-BE49-F238E27FC236}">
                <a16:creationId xmlns:a16="http://schemas.microsoft.com/office/drawing/2014/main" xmlns=""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87E50A0-1E05-49C5-88C9-46267751201F}"/>
              </a:ext>
            </a:extLst>
          </p:cNvPr>
          <p:cNvSpPr>
            <a:spLocks noGrp="1"/>
          </p:cNvSpPr>
          <p:nvPr>
            <p:ph type="sldNum" sz="quarter" idx="12"/>
          </p:nvPr>
        </p:nvSpPr>
        <p:spPr/>
        <p:txBody>
          <a:bodyPr/>
          <a:lstStyle/>
          <a:p>
            <a:fld id="{4854181D-6920-4594-9A5D-6CE56DC9F8B2}" type="slidenum">
              <a:rPr lang="en-US" smtClean="0"/>
              <a:pPr/>
              <a:t>‹Nº›</a:t>
            </a:fld>
            <a:endParaRPr lang="en-US"/>
          </a:p>
        </p:txBody>
      </p:sp>
      <p:sp>
        <p:nvSpPr>
          <p:cNvPr id="8" name="Freeform: Shape 7">
            <a:extLst>
              <a:ext uri="{FF2B5EF4-FFF2-40B4-BE49-F238E27FC236}">
                <a16:creationId xmlns:a16="http://schemas.microsoft.com/office/drawing/2014/main" xmlns=""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xmlns=""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537200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2A07CB7-0520-4D64-B76C-C31AC557832D}"/>
              </a:ext>
            </a:extLst>
          </p:cNvPr>
          <p:cNvSpPr>
            <a:spLocks noGrp="1"/>
          </p:cNvSpPr>
          <p:nvPr>
            <p:ph type="dt" sz="half" idx="10"/>
          </p:nvPr>
        </p:nvSpPr>
        <p:spPr/>
        <p:txBody>
          <a:bodyPr/>
          <a:lstStyle/>
          <a:p>
            <a:fld id="{82EDB8D0-98ED-4B86-9D5F-E61ADC70144D}" type="datetimeFigureOut">
              <a:rPr lang="en-US" smtClean="0"/>
              <a:pPr/>
              <a:t>11/26/2024</a:t>
            </a:fld>
            <a:endParaRPr lang="en-US"/>
          </a:p>
        </p:txBody>
      </p:sp>
      <p:sp>
        <p:nvSpPr>
          <p:cNvPr id="6" name="Footer Placeholder 5">
            <a:extLst>
              <a:ext uri="{FF2B5EF4-FFF2-40B4-BE49-F238E27FC236}">
                <a16:creationId xmlns:a16="http://schemas.microsoft.com/office/drawing/2014/main" xmlns=""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5E96AEB-9481-4CCE-B110-FEDD334835B8}"/>
              </a:ext>
            </a:extLst>
          </p:cNvPr>
          <p:cNvSpPr>
            <a:spLocks noGrp="1"/>
          </p:cNvSpPr>
          <p:nvPr>
            <p:ph type="sldNum" sz="quarter" idx="12"/>
          </p:nvPr>
        </p:nvSpPr>
        <p:spPr/>
        <p:txBody>
          <a:bodyPr/>
          <a:lstStyle/>
          <a:p>
            <a:fld id="{4854181D-6920-4594-9A5D-6CE56DC9F8B2}" type="slidenum">
              <a:rPr lang="en-US" smtClean="0"/>
              <a:pPr/>
              <a:t>‹Nº›</a:t>
            </a:fld>
            <a:endParaRPr lang="en-US"/>
          </a:p>
        </p:txBody>
      </p:sp>
      <p:sp>
        <p:nvSpPr>
          <p:cNvPr id="8" name="Freeform: Shape 7">
            <a:extLst>
              <a:ext uri="{FF2B5EF4-FFF2-40B4-BE49-F238E27FC236}">
                <a16:creationId xmlns:a16="http://schemas.microsoft.com/office/drawing/2014/main" xmlns=""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xmlns=""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791790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11/26/2024</a:t>
            </a:fld>
            <a:endParaRPr lang="en-US" dirty="0"/>
          </a:p>
        </p:txBody>
      </p:sp>
      <p:sp>
        <p:nvSpPr>
          <p:cNvPr id="5" name="Footer Placeholder 4">
            <a:extLst>
              <a:ext uri="{FF2B5EF4-FFF2-40B4-BE49-F238E27FC236}">
                <a16:creationId xmlns:a16="http://schemas.microsoft.com/office/drawing/2014/main" xmlns=""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xmlns=""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‹Nº›</a:t>
            </a:fld>
            <a:endParaRPr lang="en-US"/>
          </a:p>
        </p:txBody>
      </p:sp>
    </p:spTree>
    <p:extLst>
      <p:ext uri="{BB962C8B-B14F-4D97-AF65-F5344CB8AC3E}">
        <p14:creationId xmlns:p14="http://schemas.microsoft.com/office/powerpoint/2010/main" xmlns="" val="117536132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hyperlink" Target="https://scikit-learn.org/stable/modules/model_evaluation.html" TargetMode="Externa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cikit-learn.org/stable/user_guid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D4906370-1564-49FA-A802-58546B3922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Pintura en movimiento desde la parte inferior de la vista">
            <a:extLst>
              <a:ext uri="{FF2B5EF4-FFF2-40B4-BE49-F238E27FC236}">
                <a16:creationId xmlns:a16="http://schemas.microsoft.com/office/drawing/2014/main" xmlns="" id="{945A1521-8F7E-D81D-2877-8DC4F8205C4B}"/>
              </a:ext>
            </a:extLst>
          </p:cNvPr>
          <p:cNvPicPr>
            <a:picLocks noChangeAspect="1"/>
          </p:cNvPicPr>
          <p:nvPr/>
        </p:nvPicPr>
        <p:blipFill rotWithShape="1">
          <a:blip r:embed="rId2">
            <a:alphaModFix amt="55000"/>
          </a:blip>
          <a:srcRect t="12791"/>
          <a:stretch/>
        </p:blipFill>
        <p:spPr>
          <a:xfrm>
            <a:off x="20" y="10"/>
            <a:ext cx="12191980" cy="6857990"/>
          </a:xfrm>
          <a:prstGeom prst="rect">
            <a:avLst/>
          </a:prstGeom>
        </p:spPr>
      </p:pic>
      <p:sp>
        <p:nvSpPr>
          <p:cNvPr id="11" name="Oval 10">
            <a:extLst>
              <a:ext uri="{FF2B5EF4-FFF2-40B4-BE49-F238E27FC236}">
                <a16:creationId xmlns:a16="http://schemas.microsoft.com/office/drawing/2014/main" xmlns="" id="{EF640709-BDFD-453B-B75D-6212E7A870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xmlns="" id="{080B461E-0803-90B6-7B22-798104D78B70}"/>
              </a:ext>
            </a:extLst>
          </p:cNvPr>
          <p:cNvSpPr>
            <a:spLocks noGrp="1"/>
          </p:cNvSpPr>
          <p:nvPr>
            <p:ph type="ctrTitle"/>
          </p:nvPr>
        </p:nvSpPr>
        <p:spPr>
          <a:xfrm>
            <a:off x="3013489" y="1063943"/>
            <a:ext cx="6165022" cy="2982360"/>
          </a:xfrm>
        </p:spPr>
        <p:txBody>
          <a:bodyPr>
            <a:normAutofit/>
          </a:bodyPr>
          <a:lstStyle/>
          <a:p>
            <a:r>
              <a:rPr lang="es-ES" dirty="0"/>
              <a:t>CLASIFICACIÓN</a:t>
            </a:r>
          </a:p>
        </p:txBody>
      </p:sp>
      <p:sp>
        <p:nvSpPr>
          <p:cNvPr id="13" name="Arc 12">
            <a:extLst>
              <a:ext uri="{FF2B5EF4-FFF2-40B4-BE49-F238E27FC236}">
                <a16:creationId xmlns:a16="http://schemas.microsoft.com/office/drawing/2014/main" xmlns="" id="{B4019478-3FDC-438C-8848-1D7DA864AF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xmlns="" id="{FE406479-1D57-4209-B128-3C81746247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709438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xmlns="" id="{17891482-C38A-4F0C-8183-0121632F0E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xmlns="" id="{7866DF10-478C-C4A2-E500-A35DAFBA2FC0}"/>
              </a:ext>
            </a:extLst>
          </p:cNvPr>
          <p:cNvSpPr>
            <a:spLocks noGrp="1"/>
          </p:cNvSpPr>
          <p:nvPr>
            <p:ph type="title"/>
          </p:nvPr>
        </p:nvSpPr>
        <p:spPr>
          <a:xfrm>
            <a:off x="7447722" y="486184"/>
            <a:ext cx="4100810" cy="1325563"/>
          </a:xfrm>
        </p:spPr>
        <p:txBody>
          <a:bodyPr>
            <a:normAutofit fontScale="90000"/>
          </a:bodyPr>
          <a:lstStyle/>
          <a:p>
            <a:r>
              <a:rPr lang="es-ES" dirty="0"/>
              <a:t>DESCENSO DE GRADIENTE ESTOCÁSTICO</a:t>
            </a:r>
          </a:p>
        </p:txBody>
      </p:sp>
      <p:pic>
        <p:nvPicPr>
          <p:cNvPr id="4" name="Imagen 3">
            <a:extLst>
              <a:ext uri="{FF2B5EF4-FFF2-40B4-BE49-F238E27FC236}">
                <a16:creationId xmlns:a16="http://schemas.microsoft.com/office/drawing/2014/main" xmlns="" id="{C2920A99-604B-1B99-6B2B-BE19C5CE53A7}"/>
              </a:ext>
            </a:extLst>
          </p:cNvPr>
          <p:cNvPicPr>
            <a:picLocks noChangeAspect="1"/>
          </p:cNvPicPr>
          <p:nvPr/>
        </p:nvPicPr>
        <p:blipFill>
          <a:blip r:embed="rId2"/>
          <a:stretch>
            <a:fillRect/>
          </a:stretch>
        </p:blipFill>
        <p:spPr>
          <a:xfrm>
            <a:off x="146676" y="1167183"/>
            <a:ext cx="7170730" cy="1470000"/>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 name="Marcador de contenido 2">
            <a:extLst>
              <a:ext uri="{FF2B5EF4-FFF2-40B4-BE49-F238E27FC236}">
                <a16:creationId xmlns:a16="http://schemas.microsoft.com/office/drawing/2014/main" xmlns="" id="{49F1BF8B-BD1D-5B48-6ADD-2BC6911F203A}"/>
              </a:ext>
            </a:extLst>
          </p:cNvPr>
          <p:cNvSpPr>
            <a:spLocks noGrp="1"/>
          </p:cNvSpPr>
          <p:nvPr>
            <p:ph idx="1"/>
          </p:nvPr>
        </p:nvSpPr>
        <p:spPr>
          <a:xfrm>
            <a:off x="7169426" y="1946684"/>
            <a:ext cx="4379106" cy="4351338"/>
          </a:xfrm>
        </p:spPr>
        <p:txBody>
          <a:bodyPr>
            <a:normAutofit fontScale="92500" lnSpcReduction="20000"/>
          </a:bodyPr>
          <a:lstStyle/>
          <a:p>
            <a:pPr lvl="2"/>
            <a:endParaRPr lang="es-ES" sz="1700" dirty="0"/>
          </a:p>
          <a:p>
            <a:pPr fontAlgn="ctr">
              <a:buFont typeface="Arial" panose="020B0604020202020204" pitchFamily="34" charset="0"/>
              <a:buChar char="•"/>
            </a:pPr>
            <a:r>
              <a:rPr lang="es-ES" sz="1700" b="0" i="0" dirty="0">
                <a:effectLst/>
                <a:highlight>
                  <a:srgbClr val="FFFFFF"/>
                </a:highlight>
                <a:latin typeface="HuaweiSans"/>
              </a:rPr>
              <a:t>La idea general es ajustar los parámetros iterativamente para minimizar la función de costo o de error (para minimizar una función se usan las derivadas).</a:t>
            </a:r>
          </a:p>
          <a:p>
            <a:pPr fontAlgn="ctr">
              <a:buFont typeface="Arial" panose="020B0604020202020204" pitchFamily="34" charset="0"/>
              <a:buChar char="•"/>
            </a:pPr>
            <a:r>
              <a:rPr lang="es-ES" sz="1700" b="0" i="0" dirty="0">
                <a:effectLst/>
                <a:highlight>
                  <a:srgbClr val="FFFFFF"/>
                </a:highlight>
                <a:latin typeface="HuaweiSans"/>
              </a:rPr>
              <a:t>Un parámetro importante es el tamaño de los pasos, determinado por el </a:t>
            </a:r>
            <a:r>
              <a:rPr lang="es-ES" sz="1700" b="0" i="0" dirty="0" err="1">
                <a:effectLst/>
                <a:highlight>
                  <a:srgbClr val="FFFFFF"/>
                </a:highlight>
                <a:latin typeface="HuaweiSans"/>
              </a:rPr>
              <a:t>hiperparámetro</a:t>
            </a:r>
            <a:r>
              <a:rPr lang="es-ES" sz="1700" b="0" i="0" dirty="0">
                <a:effectLst/>
                <a:highlight>
                  <a:srgbClr val="FFFFFF"/>
                </a:highlight>
                <a:latin typeface="HuaweiSans"/>
              </a:rPr>
              <a:t> tasa de aprendizaje. Si la tasa de aprendizaje es demasiado pequeña, el algoritmo tendrá que pasar por muchas iteraciones para converger, lo que llevará mucho tiempo, y si es demasiado alta, podemos saltar al valor óptimo.</a:t>
            </a:r>
          </a:p>
          <a:p>
            <a:pPr fontAlgn="ctr">
              <a:buFont typeface="Arial" panose="020B0604020202020204" pitchFamily="34" charset="0"/>
              <a:buChar char="•"/>
            </a:pPr>
            <a:r>
              <a:rPr lang="es-ES" sz="1700" b="0" i="0" dirty="0">
                <a:effectLst/>
                <a:highlight>
                  <a:srgbClr val="FFFFFF"/>
                </a:highlight>
                <a:latin typeface="HuaweiSans"/>
              </a:rPr>
              <a:t>La palabra 'estocástico' significa un sistema o proceso vinculado con una probabilidad aleatoria. Por lo tanto, en en el descenso del gradiente estocástico, se seleccionan aleatoriamente algunas muestras en lugar de todo el conjunto de datos para cada iteración.</a:t>
            </a:r>
          </a:p>
          <a:p>
            <a:endParaRPr lang="es-ES" sz="1700" dirty="0"/>
          </a:p>
        </p:txBody>
      </p:sp>
      <p:pic>
        <p:nvPicPr>
          <p:cNvPr id="1026" name="Picture 2" descr="5.1.1: Descenso de gradiente estocástico (SGD). (Arizan, R., y Hassibi,...  | Download Scientific Diagram">
            <a:extLst>
              <a:ext uri="{FF2B5EF4-FFF2-40B4-BE49-F238E27FC236}">
                <a16:creationId xmlns:a16="http://schemas.microsoft.com/office/drawing/2014/main" xmlns="" id="{D2FD7A68-FCC2-D96D-8937-506F69E0F76B}"/>
              </a:ext>
            </a:extLst>
          </p:cNvPr>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2160500" y="3185491"/>
            <a:ext cx="3481496" cy="2813049"/>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a:extLst>
            <a:ext uri="{909E8E84-426E-40DD-AFC4-6F175D3DCCD1}">
              <a14:hiddenFill xmlns:a14="http://schemas.microsoft.com/office/drawing/2010/main" xmlns="">
                <a:solidFill>
                  <a:srgbClr val="FFFFFF"/>
                </a:solidFill>
              </a14:hiddenFill>
            </a:ext>
          </a:extLst>
        </p:spPr>
      </p:pic>
      <p:sp>
        <p:nvSpPr>
          <p:cNvPr id="1042" name="Arc 1041">
            <a:extLst>
              <a:ext uri="{FF2B5EF4-FFF2-40B4-BE49-F238E27FC236}">
                <a16:creationId xmlns:a16="http://schemas.microsoft.com/office/drawing/2014/main" xmlns="" id="{DA4B6E73-2318-4814-8EB1-306D537236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1064111">
            <a:off x="-991925" y="5644752"/>
            <a:ext cx="2987899" cy="2987899"/>
          </a:xfrm>
          <a:prstGeom prst="arc">
            <a:avLst>
              <a:gd name="adj1" fmla="val 16200000"/>
              <a:gd name="adj2" fmla="val 2158147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428041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866DF10-478C-C4A2-E500-A35DAFBA2FC0}"/>
              </a:ext>
            </a:extLst>
          </p:cNvPr>
          <p:cNvSpPr>
            <a:spLocks noGrp="1"/>
          </p:cNvSpPr>
          <p:nvPr>
            <p:ph type="title"/>
          </p:nvPr>
        </p:nvSpPr>
        <p:spPr/>
        <p:txBody>
          <a:bodyPr/>
          <a:lstStyle/>
          <a:p>
            <a:r>
              <a:rPr lang="es-ES" dirty="0"/>
              <a:t>MÁQUINAS DE VECTORES SOPORTE</a:t>
            </a:r>
          </a:p>
        </p:txBody>
      </p:sp>
      <p:sp>
        <p:nvSpPr>
          <p:cNvPr id="3" name="Marcador de contenido 2">
            <a:extLst>
              <a:ext uri="{FF2B5EF4-FFF2-40B4-BE49-F238E27FC236}">
                <a16:creationId xmlns:a16="http://schemas.microsoft.com/office/drawing/2014/main" xmlns="" id="{49F1BF8B-BD1D-5B48-6ADD-2BC6911F203A}"/>
              </a:ext>
            </a:extLst>
          </p:cNvPr>
          <p:cNvSpPr>
            <a:spLocks noGrp="1"/>
          </p:cNvSpPr>
          <p:nvPr>
            <p:ph idx="1"/>
          </p:nvPr>
        </p:nvSpPr>
        <p:spPr>
          <a:xfrm>
            <a:off x="838200" y="1825624"/>
            <a:ext cx="10515600" cy="4598227"/>
          </a:xfrm>
        </p:spPr>
        <p:txBody>
          <a:bodyPr>
            <a:normAutofit/>
          </a:bodyPr>
          <a:lstStyle/>
          <a:p>
            <a:pPr lvl="2"/>
            <a:endParaRPr lang="es-ES" dirty="0"/>
          </a:p>
          <a:p>
            <a:endParaRPr lang="es-ES" dirty="0"/>
          </a:p>
        </p:txBody>
      </p:sp>
      <p:sp>
        <p:nvSpPr>
          <p:cNvPr id="5" name="CuadroTexto 4">
            <a:extLst>
              <a:ext uri="{FF2B5EF4-FFF2-40B4-BE49-F238E27FC236}">
                <a16:creationId xmlns:a16="http://schemas.microsoft.com/office/drawing/2014/main" xmlns="" id="{4261D55E-76CA-94AF-9293-D19D44B57CDE}"/>
              </a:ext>
            </a:extLst>
          </p:cNvPr>
          <p:cNvSpPr txBox="1"/>
          <p:nvPr/>
        </p:nvSpPr>
        <p:spPr>
          <a:xfrm>
            <a:off x="541359" y="1730791"/>
            <a:ext cx="6099858" cy="2308324"/>
          </a:xfrm>
          <a:prstGeom prst="rect">
            <a:avLst/>
          </a:prstGeom>
          <a:noFill/>
        </p:spPr>
        <p:txBody>
          <a:bodyPr wrap="square">
            <a:spAutoFit/>
          </a:bodyPr>
          <a:lstStyle/>
          <a:p>
            <a:r>
              <a:rPr lang="es-ES" dirty="0">
                <a:effectLst/>
                <a:latin typeface="Calibri" panose="020F0502020204030204" pitchFamily="34" charset="0"/>
              </a:rPr>
              <a:t>Hay múltiples fronteras que nos permiten separar los puntos ¿cuál elegir?</a:t>
            </a:r>
          </a:p>
          <a:p>
            <a:endParaRPr lang="es-ES" dirty="0">
              <a:effectLst/>
              <a:latin typeface="Calibri" panose="020F0502020204030204" pitchFamily="34" charset="0"/>
            </a:endParaRPr>
          </a:p>
          <a:p>
            <a:r>
              <a:rPr lang="es-ES" dirty="0">
                <a:effectLst/>
                <a:latin typeface="Calibri" panose="020F0502020204030204" pitchFamily="34" charset="0"/>
              </a:rPr>
              <a:t>Buscamos el hiperplano de deje el mayor </a:t>
            </a:r>
            <a:r>
              <a:rPr lang="es-ES" dirty="0">
                <a:solidFill>
                  <a:srgbClr val="006EC0"/>
                </a:solidFill>
                <a:effectLst/>
                <a:latin typeface="Calibri" panose="020F0502020204030204" pitchFamily="34" charset="0"/>
              </a:rPr>
              <a:t>margen de seguridad</a:t>
            </a:r>
          </a:p>
          <a:p>
            <a:endParaRPr lang="es-ES" dirty="0">
              <a:effectLst/>
              <a:latin typeface="Calibri" panose="020F0502020204030204" pitchFamily="34" charset="0"/>
            </a:endParaRPr>
          </a:p>
          <a:p>
            <a:r>
              <a:rPr lang="es-ES" dirty="0">
                <a:effectLst/>
                <a:latin typeface="Calibri" panose="020F0502020204030204" pitchFamily="34" charset="0"/>
              </a:rPr>
              <a:t>Y, por supuesto, que separe lo mejor posible los elementos de cada clase </a:t>
            </a:r>
          </a:p>
          <a:p>
            <a:endParaRPr lang="es-ES" dirty="0">
              <a:effectLst/>
              <a:latin typeface="Calibri" panose="020F0502020204030204" pitchFamily="34" charset="0"/>
            </a:endParaRPr>
          </a:p>
        </p:txBody>
      </p:sp>
      <p:pic>
        <p:nvPicPr>
          <p:cNvPr id="6" name="Imagen 5">
            <a:extLst>
              <a:ext uri="{FF2B5EF4-FFF2-40B4-BE49-F238E27FC236}">
                <a16:creationId xmlns:a16="http://schemas.microsoft.com/office/drawing/2014/main" xmlns="" id="{2AB90580-E497-0977-F281-D33FEDF7C8EF}"/>
              </a:ext>
            </a:extLst>
          </p:cNvPr>
          <p:cNvPicPr>
            <a:picLocks noChangeAspect="1"/>
          </p:cNvPicPr>
          <p:nvPr/>
        </p:nvPicPr>
        <p:blipFill>
          <a:blip r:embed="rId2"/>
          <a:stretch>
            <a:fillRect/>
          </a:stretch>
        </p:blipFill>
        <p:spPr>
          <a:xfrm>
            <a:off x="2251280" y="3563127"/>
            <a:ext cx="3200396" cy="3294873"/>
          </a:xfrm>
          <a:prstGeom prst="rect">
            <a:avLst/>
          </a:prstGeom>
        </p:spPr>
      </p:pic>
      <p:pic>
        <p:nvPicPr>
          <p:cNvPr id="7" name="Imagen 6">
            <a:extLst>
              <a:ext uri="{FF2B5EF4-FFF2-40B4-BE49-F238E27FC236}">
                <a16:creationId xmlns:a16="http://schemas.microsoft.com/office/drawing/2014/main" xmlns="" id="{1F3F12B4-1486-67F6-8119-B76183144F10}"/>
              </a:ext>
            </a:extLst>
          </p:cNvPr>
          <p:cNvPicPr>
            <a:picLocks noChangeAspect="1"/>
          </p:cNvPicPr>
          <p:nvPr/>
        </p:nvPicPr>
        <p:blipFill>
          <a:blip r:embed="rId3"/>
          <a:stretch>
            <a:fillRect/>
          </a:stretch>
        </p:blipFill>
        <p:spPr>
          <a:xfrm>
            <a:off x="7649868" y="1760326"/>
            <a:ext cx="3589561" cy="3512916"/>
          </a:xfrm>
          <a:prstGeom prst="rect">
            <a:avLst/>
          </a:prstGeom>
        </p:spPr>
      </p:pic>
    </p:spTree>
    <p:extLst>
      <p:ext uri="{BB962C8B-B14F-4D97-AF65-F5344CB8AC3E}">
        <p14:creationId xmlns:p14="http://schemas.microsoft.com/office/powerpoint/2010/main" xmlns="" val="2586543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866DF10-478C-C4A2-E500-A35DAFBA2FC0}"/>
              </a:ext>
            </a:extLst>
          </p:cNvPr>
          <p:cNvSpPr>
            <a:spLocks noGrp="1"/>
          </p:cNvSpPr>
          <p:nvPr>
            <p:ph type="title"/>
          </p:nvPr>
        </p:nvSpPr>
        <p:spPr/>
        <p:txBody>
          <a:bodyPr/>
          <a:lstStyle/>
          <a:p>
            <a:r>
              <a:rPr lang="es-ES" dirty="0"/>
              <a:t>ÁRBOLES DE DECISIÓN</a:t>
            </a:r>
          </a:p>
        </p:txBody>
      </p:sp>
      <p:sp>
        <p:nvSpPr>
          <p:cNvPr id="3" name="Marcador de contenido 2">
            <a:extLst>
              <a:ext uri="{FF2B5EF4-FFF2-40B4-BE49-F238E27FC236}">
                <a16:creationId xmlns:a16="http://schemas.microsoft.com/office/drawing/2014/main" xmlns="" id="{49F1BF8B-BD1D-5B48-6ADD-2BC6911F203A}"/>
              </a:ext>
            </a:extLst>
          </p:cNvPr>
          <p:cNvSpPr>
            <a:spLocks noGrp="1"/>
          </p:cNvSpPr>
          <p:nvPr>
            <p:ph idx="1"/>
          </p:nvPr>
        </p:nvSpPr>
        <p:spPr>
          <a:xfrm>
            <a:off x="838200" y="1825624"/>
            <a:ext cx="10515600" cy="4598227"/>
          </a:xfrm>
        </p:spPr>
        <p:txBody>
          <a:bodyPr>
            <a:normAutofit/>
          </a:bodyPr>
          <a:lstStyle/>
          <a:p>
            <a:pPr lvl="2"/>
            <a:endParaRPr lang="es-ES" dirty="0"/>
          </a:p>
          <a:p>
            <a:endParaRPr lang="es-ES" dirty="0"/>
          </a:p>
        </p:txBody>
      </p:sp>
      <p:pic>
        <p:nvPicPr>
          <p:cNvPr id="2050" name="Picture 2" descr="Un árbol que muestra la supervivencia de los pasajeros del Titanic (&quot;sibsp&quot; es el número de cónyuges o hermanos a bordo). Las cifras debajo de las hojas muestran la probabilidad de supervivencia y el porcentaje de observaciones en la hoja.">
            <a:extLst>
              <a:ext uri="{FF2B5EF4-FFF2-40B4-BE49-F238E27FC236}">
                <a16:creationId xmlns:a16="http://schemas.microsoft.com/office/drawing/2014/main" xmlns="" id="{2244AA18-77B0-90D7-40A0-BEE352FB482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938058" y="1504708"/>
            <a:ext cx="4573929" cy="4319822"/>
          </a:xfrm>
          <a:prstGeom prst="rect">
            <a:avLst/>
          </a:prstGeom>
          <a:noFill/>
          <a:extLst>
            <a:ext uri="{909E8E84-426E-40DD-AFC4-6F175D3DCCD1}">
              <a14:hiddenFill xmlns:a14="http://schemas.microsoft.com/office/drawing/2010/main" xmlns="">
                <a:solidFill>
                  <a:srgbClr val="FFFFFF"/>
                </a:solidFill>
              </a14:hiddenFill>
            </a:ext>
          </a:extLst>
        </p:spPr>
      </p:pic>
      <p:sp>
        <p:nvSpPr>
          <p:cNvPr id="5" name="CuadroTexto 4">
            <a:extLst>
              <a:ext uri="{FF2B5EF4-FFF2-40B4-BE49-F238E27FC236}">
                <a16:creationId xmlns:a16="http://schemas.microsoft.com/office/drawing/2014/main" xmlns="" id="{2D767B74-7E19-3CE0-561D-17BDB2F0D1DB}"/>
              </a:ext>
            </a:extLst>
          </p:cNvPr>
          <p:cNvSpPr txBox="1"/>
          <p:nvPr/>
        </p:nvSpPr>
        <p:spPr>
          <a:xfrm>
            <a:off x="562785" y="1825624"/>
            <a:ext cx="6099858" cy="2308324"/>
          </a:xfrm>
          <a:prstGeom prst="rect">
            <a:avLst/>
          </a:prstGeom>
          <a:noFill/>
        </p:spPr>
        <p:txBody>
          <a:bodyPr wrap="square">
            <a:spAutoFit/>
          </a:bodyPr>
          <a:lstStyle/>
          <a:p>
            <a:r>
              <a:rPr lang="es-ES" dirty="0"/>
              <a:t>Dividen los datos en grupos mediante reglas de decisión basadas en características, formando una serie de decisiones desde la raíz hasta las hojas.</a:t>
            </a:r>
          </a:p>
          <a:p>
            <a:endParaRPr lang="es-ES" dirty="0"/>
          </a:p>
          <a:p>
            <a:r>
              <a:rPr lang="es-ES" dirty="0"/>
              <a:t>En estas estructuras de árbol, las hojas representan etiquetas de clase y las ramas representan las conjunciones de características que conducen a esas etiquetas de clase.</a:t>
            </a:r>
          </a:p>
        </p:txBody>
      </p:sp>
    </p:spTree>
    <p:extLst>
      <p:ext uri="{BB962C8B-B14F-4D97-AF65-F5344CB8AC3E}">
        <p14:creationId xmlns:p14="http://schemas.microsoft.com/office/powerpoint/2010/main" xmlns="" val="369787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E9BDAF0-E6FC-2B65-1FDD-D1909C16AEA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xmlns="" id="{315CDFBB-783F-DFA5-F71E-78E3F5A43984}"/>
              </a:ext>
            </a:extLst>
          </p:cNvPr>
          <p:cNvSpPr>
            <a:spLocks noGrp="1"/>
          </p:cNvSpPr>
          <p:nvPr>
            <p:ph type="title"/>
          </p:nvPr>
        </p:nvSpPr>
        <p:spPr/>
        <p:txBody>
          <a:bodyPr/>
          <a:lstStyle/>
          <a:p>
            <a:r>
              <a:rPr lang="es-ES" dirty="0"/>
              <a:t>ÁRBOLES DE DECISIÓN</a:t>
            </a:r>
          </a:p>
        </p:txBody>
      </p:sp>
      <p:sp>
        <p:nvSpPr>
          <p:cNvPr id="3" name="Marcador de contenido 2">
            <a:extLst>
              <a:ext uri="{FF2B5EF4-FFF2-40B4-BE49-F238E27FC236}">
                <a16:creationId xmlns:a16="http://schemas.microsoft.com/office/drawing/2014/main" xmlns="" id="{FB308F74-8DA7-8BEF-62F7-CE04E6D5B171}"/>
              </a:ext>
            </a:extLst>
          </p:cNvPr>
          <p:cNvSpPr>
            <a:spLocks noGrp="1"/>
          </p:cNvSpPr>
          <p:nvPr>
            <p:ph idx="1"/>
          </p:nvPr>
        </p:nvSpPr>
        <p:spPr>
          <a:xfrm>
            <a:off x="838200" y="1825624"/>
            <a:ext cx="10515600" cy="4598227"/>
          </a:xfrm>
        </p:spPr>
        <p:txBody>
          <a:bodyPr>
            <a:normAutofit/>
          </a:bodyPr>
          <a:lstStyle/>
          <a:p>
            <a:pPr lvl="2"/>
            <a:endParaRPr lang="es-ES" dirty="0"/>
          </a:p>
          <a:p>
            <a:endParaRPr lang="es-ES" dirty="0"/>
          </a:p>
        </p:txBody>
      </p:sp>
      <p:pic>
        <p:nvPicPr>
          <p:cNvPr id="4" name="Picture 2" descr="Qué son los árboles de decisiones">
            <a:extLst>
              <a:ext uri="{FF2B5EF4-FFF2-40B4-BE49-F238E27FC236}">
                <a16:creationId xmlns:a16="http://schemas.microsoft.com/office/drawing/2014/main" xmlns="" id="{91DE370C-E681-404F-5B54-4A21AA80B7A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0681" y="1353124"/>
            <a:ext cx="11845788" cy="527199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37771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866DF10-478C-C4A2-E500-A35DAFBA2FC0}"/>
              </a:ext>
            </a:extLst>
          </p:cNvPr>
          <p:cNvSpPr>
            <a:spLocks noGrp="1"/>
          </p:cNvSpPr>
          <p:nvPr>
            <p:ph type="title"/>
          </p:nvPr>
        </p:nvSpPr>
        <p:spPr/>
        <p:txBody>
          <a:bodyPr/>
          <a:lstStyle/>
          <a:p>
            <a:r>
              <a:rPr lang="es-ES" dirty="0"/>
              <a:t>K-VECINOS MÁS CERCANOS</a:t>
            </a:r>
          </a:p>
        </p:txBody>
      </p:sp>
      <p:sp>
        <p:nvSpPr>
          <p:cNvPr id="3" name="Marcador de contenido 2">
            <a:extLst>
              <a:ext uri="{FF2B5EF4-FFF2-40B4-BE49-F238E27FC236}">
                <a16:creationId xmlns:a16="http://schemas.microsoft.com/office/drawing/2014/main" xmlns="" id="{49F1BF8B-BD1D-5B48-6ADD-2BC6911F203A}"/>
              </a:ext>
            </a:extLst>
          </p:cNvPr>
          <p:cNvSpPr>
            <a:spLocks noGrp="1"/>
          </p:cNvSpPr>
          <p:nvPr>
            <p:ph idx="1"/>
          </p:nvPr>
        </p:nvSpPr>
        <p:spPr>
          <a:xfrm>
            <a:off x="838200" y="1073426"/>
            <a:ext cx="10515600" cy="5350425"/>
          </a:xfrm>
        </p:spPr>
        <p:txBody>
          <a:bodyPr>
            <a:normAutofit/>
          </a:bodyPr>
          <a:lstStyle/>
          <a:p>
            <a:pPr lvl="2"/>
            <a:endParaRPr lang="es-ES" dirty="0"/>
          </a:p>
          <a:p>
            <a:pPr marL="0" indent="0">
              <a:buNone/>
            </a:pPr>
            <a:r>
              <a:rPr lang="es-ES" b="0" i="0" dirty="0">
                <a:solidFill>
                  <a:srgbClr val="202124"/>
                </a:solidFill>
                <a:effectLst/>
                <a:highlight>
                  <a:srgbClr val="FFFFFF"/>
                </a:highlight>
                <a:latin typeface="Google Sans"/>
              </a:rPr>
              <a:t>El algoritmo </a:t>
            </a:r>
            <a:r>
              <a:rPr lang="es-ES" b="0" i="0" dirty="0" err="1">
                <a:solidFill>
                  <a:srgbClr val="202124"/>
                </a:solidFill>
                <a:effectLst/>
                <a:highlight>
                  <a:srgbClr val="FFFFFF"/>
                </a:highlight>
                <a:latin typeface="Google Sans"/>
              </a:rPr>
              <a:t>kNN</a:t>
            </a:r>
            <a:r>
              <a:rPr lang="es-ES" b="0" i="0" dirty="0">
                <a:solidFill>
                  <a:srgbClr val="202124"/>
                </a:solidFill>
                <a:effectLst/>
                <a:highlight>
                  <a:srgbClr val="FFFFFF"/>
                </a:highlight>
                <a:latin typeface="Google Sans"/>
              </a:rPr>
              <a:t> se basa en la idea de que los objetos que son similares están cercanos en un espacio n-dimensional.</a:t>
            </a:r>
          </a:p>
          <a:p>
            <a:pPr marL="0" indent="0">
              <a:buNone/>
            </a:pPr>
            <a:r>
              <a:rPr lang="es-ES" dirty="0">
                <a:solidFill>
                  <a:srgbClr val="202124"/>
                </a:solidFill>
                <a:highlight>
                  <a:srgbClr val="FFFFFF"/>
                </a:highlight>
                <a:latin typeface="Google Sans"/>
              </a:rPr>
              <a:t>K es un hiperparámetro cuyo valor hay que elegir adecuadamente.</a:t>
            </a:r>
          </a:p>
          <a:p>
            <a:pPr marL="0" indent="0">
              <a:buNone/>
            </a:pPr>
            <a:endParaRPr lang="es-ES" dirty="0"/>
          </a:p>
        </p:txBody>
      </p:sp>
      <p:pic>
        <p:nvPicPr>
          <p:cNvPr id="4" name="Imagen 3">
            <a:extLst>
              <a:ext uri="{FF2B5EF4-FFF2-40B4-BE49-F238E27FC236}">
                <a16:creationId xmlns:a16="http://schemas.microsoft.com/office/drawing/2014/main" xmlns="" id="{70D1A280-056F-7E0D-DBC0-AA86B17ECD9F}"/>
              </a:ext>
            </a:extLst>
          </p:cNvPr>
          <p:cNvPicPr>
            <a:picLocks noChangeAspect="1"/>
          </p:cNvPicPr>
          <p:nvPr/>
        </p:nvPicPr>
        <p:blipFill>
          <a:blip r:embed="rId2"/>
          <a:stretch>
            <a:fillRect/>
          </a:stretch>
        </p:blipFill>
        <p:spPr>
          <a:xfrm>
            <a:off x="1908396" y="2928730"/>
            <a:ext cx="8375207" cy="3657600"/>
          </a:xfrm>
          <a:prstGeom prst="rect">
            <a:avLst/>
          </a:prstGeom>
        </p:spPr>
      </p:pic>
    </p:spTree>
    <p:extLst>
      <p:ext uri="{BB962C8B-B14F-4D97-AF65-F5344CB8AC3E}">
        <p14:creationId xmlns:p14="http://schemas.microsoft.com/office/powerpoint/2010/main" xmlns="" val="1047564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866DF10-478C-C4A2-E500-A35DAFBA2FC0}"/>
              </a:ext>
            </a:extLst>
          </p:cNvPr>
          <p:cNvSpPr>
            <a:spLocks noGrp="1"/>
          </p:cNvSpPr>
          <p:nvPr>
            <p:ph type="title"/>
          </p:nvPr>
        </p:nvSpPr>
        <p:spPr/>
        <p:txBody>
          <a:bodyPr/>
          <a:lstStyle/>
          <a:p>
            <a:r>
              <a:rPr lang="es-ES" dirty="0"/>
              <a:t>BOSQUES ALEATORIOS</a:t>
            </a:r>
          </a:p>
        </p:txBody>
      </p:sp>
      <p:sp>
        <p:nvSpPr>
          <p:cNvPr id="3" name="Marcador de contenido 2">
            <a:extLst>
              <a:ext uri="{FF2B5EF4-FFF2-40B4-BE49-F238E27FC236}">
                <a16:creationId xmlns:a16="http://schemas.microsoft.com/office/drawing/2014/main" xmlns="" id="{49F1BF8B-BD1D-5B48-6ADD-2BC6911F203A}"/>
              </a:ext>
            </a:extLst>
          </p:cNvPr>
          <p:cNvSpPr>
            <a:spLocks noGrp="1"/>
          </p:cNvSpPr>
          <p:nvPr>
            <p:ph idx="1"/>
          </p:nvPr>
        </p:nvSpPr>
        <p:spPr>
          <a:xfrm>
            <a:off x="6562347" y="2911598"/>
            <a:ext cx="5053811" cy="2035688"/>
          </a:xfrm>
        </p:spPr>
        <p:txBody>
          <a:bodyPr>
            <a:normAutofit/>
          </a:bodyPr>
          <a:lstStyle/>
          <a:p>
            <a:pPr lvl="2"/>
            <a:endParaRPr lang="es-ES" dirty="0"/>
          </a:p>
          <a:p>
            <a:endParaRPr lang="es-ES" dirty="0"/>
          </a:p>
        </p:txBody>
      </p:sp>
      <p:sp>
        <p:nvSpPr>
          <p:cNvPr id="5" name="CuadroTexto 4">
            <a:extLst>
              <a:ext uri="{FF2B5EF4-FFF2-40B4-BE49-F238E27FC236}">
                <a16:creationId xmlns:a16="http://schemas.microsoft.com/office/drawing/2014/main" xmlns="" id="{9EE167B3-4436-7394-2C76-0426EE409C8B}"/>
              </a:ext>
            </a:extLst>
          </p:cNvPr>
          <p:cNvSpPr txBox="1"/>
          <p:nvPr/>
        </p:nvSpPr>
        <p:spPr>
          <a:xfrm>
            <a:off x="838200" y="2228671"/>
            <a:ext cx="4316896" cy="1754326"/>
          </a:xfrm>
          <a:prstGeom prst="rect">
            <a:avLst/>
          </a:prstGeom>
          <a:noFill/>
        </p:spPr>
        <p:txBody>
          <a:bodyPr wrap="square">
            <a:spAutoFit/>
          </a:bodyPr>
          <a:lstStyle/>
          <a:p>
            <a:r>
              <a:rPr lang="es-ES" dirty="0">
                <a:latin typeface="Calibri" panose="020F0502020204030204" pitchFamily="34" charset="0"/>
                <a:ea typeface="Times New Roman" panose="02020603050405020304" pitchFamily="18" charset="0"/>
              </a:rPr>
              <a:t>U</a:t>
            </a:r>
            <a:r>
              <a:rPr lang="es-ES" sz="1800" dirty="0">
                <a:effectLst/>
                <a:latin typeface="Calibri" panose="020F0502020204030204" pitchFamily="34" charset="0"/>
                <a:ea typeface="Times New Roman" panose="02020603050405020304" pitchFamily="18" charset="0"/>
              </a:rPr>
              <a:t>n </a:t>
            </a:r>
            <a:r>
              <a:rPr lang="es-ES" sz="1800" dirty="0" err="1">
                <a:effectLst/>
                <a:latin typeface="Calibri" panose="020F0502020204030204" pitchFamily="34" charset="0"/>
                <a:ea typeface="Times New Roman" panose="02020603050405020304" pitchFamily="18" charset="0"/>
              </a:rPr>
              <a:t>Random</a:t>
            </a:r>
            <a:r>
              <a:rPr lang="es-ES" sz="1800" dirty="0">
                <a:effectLst/>
                <a:latin typeface="Calibri" panose="020F0502020204030204" pitchFamily="34" charset="0"/>
                <a:ea typeface="Times New Roman" panose="02020603050405020304" pitchFamily="18" charset="0"/>
              </a:rPr>
              <a:t> Forest es un ensamble de árboles de decisión, entrenado</a:t>
            </a:r>
            <a:r>
              <a:rPr lang="es-ES" dirty="0">
                <a:latin typeface="Calibri" panose="020F0502020204030204" pitchFamily="34" charset="0"/>
                <a:ea typeface="Times New Roman" panose="02020603050405020304" pitchFamily="18" charset="0"/>
              </a:rPr>
              <a:t>.</a:t>
            </a:r>
          </a:p>
          <a:p>
            <a:endParaRPr lang="es-ES" dirty="0">
              <a:latin typeface="Calibri" panose="020F0502020204030204" pitchFamily="34" charset="0"/>
              <a:ea typeface="Times New Roman" panose="02020603050405020304" pitchFamily="18" charset="0"/>
            </a:endParaRPr>
          </a:p>
          <a:p>
            <a:r>
              <a:rPr lang="es-ES" dirty="0">
                <a:latin typeface="Calibri" panose="020F0502020204030204" pitchFamily="34" charset="0"/>
              </a:rPr>
              <a:t>Hay varios hiperparámetros cuyo valor habrá que elegir.</a:t>
            </a:r>
          </a:p>
          <a:p>
            <a:endParaRPr lang="es-ES" dirty="0"/>
          </a:p>
        </p:txBody>
      </p:sp>
      <p:pic>
        <p:nvPicPr>
          <p:cNvPr id="3074" name="Picture 2">
            <a:extLst>
              <a:ext uri="{FF2B5EF4-FFF2-40B4-BE49-F238E27FC236}">
                <a16:creationId xmlns:a16="http://schemas.microsoft.com/office/drawing/2014/main" xmlns="" id="{BA16CE07-C057-9924-A653-792AC0949DA7}"/>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12572" r="15591"/>
          <a:stretch/>
        </p:blipFill>
        <p:spPr bwMode="auto">
          <a:xfrm>
            <a:off x="5870714" y="1376402"/>
            <a:ext cx="5856790" cy="50200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62775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866DF10-478C-C4A2-E500-A35DAFBA2FC0}"/>
              </a:ext>
            </a:extLst>
          </p:cNvPr>
          <p:cNvSpPr>
            <a:spLocks noGrp="1"/>
          </p:cNvSpPr>
          <p:nvPr>
            <p:ph type="title"/>
          </p:nvPr>
        </p:nvSpPr>
        <p:spPr>
          <a:xfrm>
            <a:off x="577850" y="213366"/>
            <a:ext cx="10515600" cy="1325563"/>
          </a:xfrm>
        </p:spPr>
        <p:txBody>
          <a:bodyPr/>
          <a:lstStyle/>
          <a:p>
            <a:r>
              <a:rPr lang="es-ES" dirty="0"/>
              <a:t>EVALUACIÓN</a:t>
            </a:r>
          </a:p>
        </p:txBody>
      </p:sp>
      <p:sp>
        <p:nvSpPr>
          <p:cNvPr id="3" name="Marcador de contenido 2">
            <a:extLst>
              <a:ext uri="{FF2B5EF4-FFF2-40B4-BE49-F238E27FC236}">
                <a16:creationId xmlns:a16="http://schemas.microsoft.com/office/drawing/2014/main" xmlns="" id="{49F1BF8B-BD1D-5B48-6ADD-2BC6911F203A}"/>
              </a:ext>
            </a:extLst>
          </p:cNvPr>
          <p:cNvSpPr>
            <a:spLocks noGrp="1"/>
          </p:cNvSpPr>
          <p:nvPr>
            <p:ph idx="1"/>
          </p:nvPr>
        </p:nvSpPr>
        <p:spPr>
          <a:xfrm>
            <a:off x="838200" y="1825624"/>
            <a:ext cx="10515600" cy="4598227"/>
          </a:xfrm>
        </p:spPr>
        <p:txBody>
          <a:bodyPr>
            <a:normAutofit/>
          </a:bodyPr>
          <a:lstStyle/>
          <a:p>
            <a:pPr lvl="2"/>
            <a:endParaRPr lang="es-ES" dirty="0"/>
          </a:p>
          <a:p>
            <a:endParaRPr lang="es-ES" dirty="0"/>
          </a:p>
        </p:txBody>
      </p:sp>
      <mc:AlternateContent xmlns:mc="http://schemas.openxmlformats.org/markup-compatibility/2006">
        <mc:Choice xmlns:a14="http://schemas.microsoft.com/office/drawing/2010/main" xmlns="" Requires="a14">
          <p:sp>
            <p:nvSpPr>
              <p:cNvPr id="8" name="object 15">
                <a:extLst>
                  <a:ext uri="{FF2B5EF4-FFF2-40B4-BE49-F238E27FC236}">
                    <a16:creationId xmlns:a16="http://schemas.microsoft.com/office/drawing/2014/main" id="{13C6F01D-2142-18C3-9495-D8F81E24296E}"/>
                  </a:ext>
                </a:extLst>
              </p:cNvPr>
              <p:cNvSpPr txBox="1"/>
              <p:nvPr/>
            </p:nvSpPr>
            <p:spPr>
              <a:xfrm>
                <a:off x="6138796" y="3419348"/>
                <a:ext cx="2267457" cy="695896"/>
              </a:xfrm>
              <a:prstGeom prst="rect">
                <a:avLst/>
              </a:prstGeom>
            </p:spPr>
            <p:txBody>
              <a:bodyPr vert="horz" wrap="square" lIns="0" tIns="12700" rIns="0" bIns="0" rtlCol="0">
                <a:spAutoFit/>
              </a:bodyPr>
              <a:lstStyle/>
              <a:p>
                <a:pPr marL="12700" algn="ctr">
                  <a:lnSpc>
                    <a:spcPct val="100000"/>
                  </a:lnSpc>
                  <a:spcBef>
                    <a:spcPts val="100"/>
                  </a:spcBef>
                </a:pPr>
                <a:r>
                  <a:rPr lang="es-ES" b="1" spc="-10" dirty="0">
                    <a:latin typeface="Carlito"/>
                    <a:cs typeface="Carlito"/>
                  </a:rPr>
                  <a:t>Sensibilidad</a:t>
                </a:r>
                <a:r>
                  <a:rPr sz="1800" b="1" spc="-30" dirty="0">
                    <a:latin typeface="Carlito"/>
                    <a:cs typeface="Carlito"/>
                  </a:rPr>
                  <a:t/>
                </a:r>
                <a:r>
                  <a:rPr sz="1800" b="1" spc="-10" dirty="0">
                    <a:latin typeface="Carlito"/>
                    <a:cs typeface="Carlito"/>
                  </a:rPr>
                  <a:t>(Recall)</a:t>
                </a:r>
                <a:endParaRPr lang="es-ES" sz="1800" b="1" spc="-10" dirty="0">
                  <a:latin typeface="Carlito"/>
                  <a:cs typeface="Carlito"/>
                </a:endParaRPr>
              </a:p>
              <a:p>
                <a:pPr marL="12700" algn="ctr">
                  <a:lnSpc>
                    <a:spcPct val="100000"/>
                  </a:lnSpc>
                  <a:spcBef>
                    <a:spcPts val="100"/>
                  </a:spcBef>
                </a:pPr>
                <a14:m>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Calibri" panose="020F0502020204030204" pitchFamily="34" charset="0"/>
                      </a:rPr>
                      <m:t>𝑅</m:t>
                    </m:r>
                    <m:r>
                      <a:rPr lang="es-ES" sz="1800" i="1" smtClean="0">
                        <a:effectLst/>
                        <a:latin typeface="Cambria Math" panose="02040503050406030204" pitchFamily="18" charset="0"/>
                        <a:ea typeface="Times New Roman" panose="02020603050405020304" pitchFamily="18" charset="0"/>
                        <a:cs typeface="Calibri" panose="020F0502020204030204" pitchFamily="34" charset="0"/>
                      </a:rPr>
                      <m:t>=</m:t>
                    </m:r>
                    <m:f>
                      <m:fPr>
                        <m:ctrlPr>
                          <a:rPr lang="es-ES" i="1">
                            <a:effectLst/>
                            <a:latin typeface="Cambria Math" panose="02040503050406030204" pitchFamily="18" charset="0"/>
                            <a:cs typeface="Calibri" panose="020F0502020204030204" pitchFamily="34" charset="0"/>
                          </a:rPr>
                        </m:ctrlPr>
                      </m:fPr>
                      <m:num>
                        <m:r>
                          <a:rPr lang="es-ES" sz="1800" i="1">
                            <a:effectLst/>
                            <a:latin typeface="Cambria Math" panose="02040503050406030204" pitchFamily="18" charset="0"/>
                            <a:ea typeface="Times New Roman" panose="02020603050405020304" pitchFamily="18" charset="0"/>
                            <a:cs typeface="Calibri" panose="020F0502020204030204" pitchFamily="34" charset="0"/>
                          </a:rPr>
                          <m:t>𝑇𝑃</m:t>
                        </m:r>
                      </m:num>
                      <m:den>
                        <m:r>
                          <a:rPr lang="es-ES" sz="1800" i="1">
                            <a:effectLst/>
                            <a:latin typeface="Cambria Math" panose="02040503050406030204" pitchFamily="18" charset="0"/>
                            <a:ea typeface="Times New Roman" panose="02020603050405020304" pitchFamily="18" charset="0"/>
                            <a:cs typeface="Calibri" panose="020F0502020204030204" pitchFamily="34" charset="0"/>
                          </a:rPr>
                          <m:t>𝑇𝑃</m:t>
                        </m:r>
                        <m:r>
                          <a:rPr lang="es-ES" sz="1800" i="1">
                            <a:effectLst/>
                            <a:latin typeface="Cambria Math" panose="02040503050406030204" pitchFamily="18" charset="0"/>
                            <a:ea typeface="Times New Roman" panose="02020603050405020304" pitchFamily="18" charset="0"/>
                            <a:cs typeface="Calibri" panose="020F0502020204030204" pitchFamily="34" charset="0"/>
                          </a:rPr>
                          <m:t>+</m:t>
                        </m:r>
                        <m:r>
                          <a:rPr lang="es-ES" sz="1800" i="1">
                            <a:effectLst/>
                            <a:latin typeface="Cambria Math" panose="02040503050406030204" pitchFamily="18" charset="0"/>
                            <a:ea typeface="Times New Roman" panose="02020603050405020304" pitchFamily="18" charset="0"/>
                            <a:cs typeface="Calibri" panose="020F0502020204030204" pitchFamily="34" charset="0"/>
                          </a:rPr>
                          <m:t>𝐹𝑁</m:t>
                        </m:r>
                      </m:den>
                    </m:f>
                  </m:oMath>
                </a14:m>
                <a:r>
                  <a:rPr lang="es-ES" dirty="0">
                    <a:effectLst/>
                  </a:rPr>
                  <a:t/>
                </a:r>
                <a:endParaRPr sz="1800" dirty="0">
                  <a:latin typeface="Carlito"/>
                  <a:cs typeface="Carlito"/>
                </a:endParaRPr>
              </a:p>
            </p:txBody>
          </p:sp>
        </mc:Choice>
        <mc:Fallback>
          <p:sp>
            <p:nvSpPr>
              <p:cNvPr id="8" name="object 15">
                <a:extLst>
                  <a:ext uri="{FF2B5EF4-FFF2-40B4-BE49-F238E27FC236}">
                    <a16:creationId xmlns:a16="http://schemas.microsoft.com/office/drawing/2014/main" xmlns="" xmlns:a14="http://schemas.microsoft.com/office/drawing/2010/main" id="{13C6F01D-2142-18C3-9495-D8F81E24296E}"/>
                  </a:ext>
                </a:extLst>
              </p:cNvPr>
              <p:cNvSpPr txBox="1">
                <a:spLocks noRot="1" noChangeAspect="1" noMove="1" noResize="1" noEditPoints="1" noAdjustHandles="1" noChangeArrowheads="1" noChangeShapeType="1" noTextEdit="1"/>
              </p:cNvSpPr>
              <p:nvPr/>
            </p:nvSpPr>
            <p:spPr>
              <a:xfrm>
                <a:off x="6138796" y="3419348"/>
                <a:ext cx="2267457" cy="695896"/>
              </a:xfrm>
              <a:prstGeom prst="rect">
                <a:avLst/>
              </a:prstGeom>
              <a:blipFill>
                <a:blip r:embed="rId2"/>
                <a:stretch>
                  <a:fillRect t="-9091" b="-7273"/>
                </a:stretch>
              </a:blipFill>
            </p:spPr>
            <p:txBody>
              <a:bodyPr/>
              <a:lstStyle/>
              <a:p>
                <a:r>
                  <a:rPr lang="es-ES">
                    <a:noFill/>
                  </a:rPr>
                  <a:t> </a:t>
                </a:r>
              </a:p>
            </p:txBody>
          </p:sp>
        </mc:Fallback>
      </mc:AlternateContent>
      <mc:AlternateContent xmlns:mc="http://schemas.openxmlformats.org/markup-compatibility/2006">
        <mc:Choice xmlns:a14="http://schemas.microsoft.com/office/drawing/2010/main" xmlns="" Requires="a14">
          <p:sp>
            <p:nvSpPr>
              <p:cNvPr id="9" name="object 16">
                <a:extLst>
                  <a:ext uri="{FF2B5EF4-FFF2-40B4-BE49-F238E27FC236}">
                    <a16:creationId xmlns:a16="http://schemas.microsoft.com/office/drawing/2014/main" id="{F7D38147-F0B1-B1DE-3CD5-9E181762CC9C}"/>
                  </a:ext>
                </a:extLst>
              </p:cNvPr>
              <p:cNvSpPr txBox="1"/>
              <p:nvPr/>
            </p:nvSpPr>
            <p:spPr>
              <a:xfrm>
                <a:off x="9164698" y="3429000"/>
                <a:ext cx="1938655" cy="695896"/>
              </a:xfrm>
              <a:prstGeom prst="rect">
                <a:avLst/>
              </a:prstGeom>
            </p:spPr>
            <p:txBody>
              <a:bodyPr vert="horz" wrap="square" lIns="0" tIns="12700" rIns="0" bIns="0" rtlCol="0">
                <a:spAutoFit/>
              </a:bodyPr>
              <a:lstStyle/>
              <a:p>
                <a:pPr marL="12700">
                  <a:lnSpc>
                    <a:spcPct val="100000"/>
                  </a:lnSpc>
                  <a:spcBef>
                    <a:spcPts val="100"/>
                  </a:spcBef>
                </a:pPr>
                <a:r>
                  <a:rPr sz="1800" b="1" dirty="0">
                    <a:latin typeface="Carlito"/>
                    <a:cs typeface="Carlito"/>
                  </a:rPr>
                  <a:t>Precisión</a:t>
                </a:r>
                <a:r>
                  <a:rPr sz="1800" b="1" spc="-95" dirty="0">
                    <a:latin typeface="Carlito"/>
                    <a:cs typeface="Carlito"/>
                  </a:rPr>
                  <a:t/>
                </a:r>
                <a:r>
                  <a:rPr sz="1800" b="1" spc="-10" dirty="0">
                    <a:latin typeface="Carlito"/>
                    <a:cs typeface="Carlito"/>
                  </a:rPr>
                  <a:t>(Precision)</a:t>
                </a:r>
                <a:endParaRPr lang="es-ES" sz="1800" b="1" spc="-10" dirty="0">
                  <a:latin typeface="Carlito"/>
                  <a:cs typeface="Carlito"/>
                </a:endParaRPr>
              </a:p>
              <a:p>
                <a:pPr marL="12700" algn="ctr">
                  <a:lnSpc>
                    <a:spcPct val="100000"/>
                  </a:lnSpc>
                  <a:spcBef>
                    <a:spcPts val="100"/>
                  </a:spcBef>
                </a:pPr>
                <a14:m>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Calibri" panose="020F0502020204030204" pitchFamily="34" charset="0"/>
                      </a:rPr>
                      <m:t>𝑃</m:t>
                    </m:r>
                    <m:r>
                      <a:rPr lang="es-ES" sz="1800" i="1" smtClean="0">
                        <a:effectLst/>
                        <a:latin typeface="Cambria Math" panose="02040503050406030204" pitchFamily="18" charset="0"/>
                        <a:ea typeface="Times New Roman" panose="02020603050405020304" pitchFamily="18" charset="0"/>
                        <a:cs typeface="Calibri" panose="020F0502020204030204" pitchFamily="34" charset="0"/>
                      </a:rPr>
                      <m:t>=</m:t>
                    </m:r>
                    <m:f>
                      <m:fPr>
                        <m:ctrlPr>
                          <a:rPr lang="es-ES" i="1">
                            <a:effectLst/>
                            <a:latin typeface="Cambria Math" panose="02040503050406030204" pitchFamily="18" charset="0"/>
                            <a:cs typeface="Calibri" panose="020F0502020204030204" pitchFamily="34" charset="0"/>
                          </a:rPr>
                        </m:ctrlPr>
                      </m:fPr>
                      <m:num>
                        <m:r>
                          <a:rPr lang="es-ES" sz="1800" i="1">
                            <a:effectLst/>
                            <a:latin typeface="Cambria Math" panose="02040503050406030204" pitchFamily="18" charset="0"/>
                            <a:ea typeface="Times New Roman" panose="02020603050405020304" pitchFamily="18" charset="0"/>
                            <a:cs typeface="Calibri" panose="020F0502020204030204" pitchFamily="34" charset="0"/>
                          </a:rPr>
                          <m:t>𝑇𝑃</m:t>
                        </m:r>
                      </m:num>
                      <m:den>
                        <m:r>
                          <a:rPr lang="es-ES" sz="1800" i="1">
                            <a:effectLst/>
                            <a:latin typeface="Cambria Math" panose="02040503050406030204" pitchFamily="18" charset="0"/>
                            <a:ea typeface="Times New Roman" panose="02020603050405020304" pitchFamily="18" charset="0"/>
                            <a:cs typeface="Calibri" panose="020F0502020204030204" pitchFamily="34" charset="0"/>
                          </a:rPr>
                          <m:t>𝑇𝑃</m:t>
                        </m:r>
                        <m:r>
                          <a:rPr lang="es-ES" sz="1800" i="1">
                            <a:effectLst/>
                            <a:latin typeface="Cambria Math" panose="02040503050406030204" pitchFamily="18" charset="0"/>
                            <a:ea typeface="Times New Roman" panose="02020603050405020304" pitchFamily="18" charset="0"/>
                            <a:cs typeface="Calibri" panose="020F0502020204030204" pitchFamily="34" charset="0"/>
                          </a:rPr>
                          <m:t>+</m:t>
                        </m:r>
                        <m:r>
                          <a:rPr lang="es-ES" sz="1800" i="1">
                            <a:effectLst/>
                            <a:latin typeface="Cambria Math" panose="02040503050406030204" pitchFamily="18" charset="0"/>
                            <a:ea typeface="Times New Roman" panose="02020603050405020304" pitchFamily="18" charset="0"/>
                            <a:cs typeface="Calibri" panose="020F0502020204030204" pitchFamily="34" charset="0"/>
                          </a:rPr>
                          <m:t>𝐹𝑃</m:t>
                        </m:r>
                      </m:den>
                    </m:f>
                  </m:oMath>
                </a14:m>
                <a:r>
                  <a:rPr lang="es-ES" dirty="0">
                    <a:effectLst/>
                  </a:rPr>
                  <a:t/>
                </a:r>
                <a:endParaRPr sz="1800" dirty="0">
                  <a:latin typeface="Carlito"/>
                  <a:cs typeface="Carlito"/>
                </a:endParaRPr>
              </a:p>
            </p:txBody>
          </p:sp>
        </mc:Choice>
        <mc:Fallback>
          <p:sp>
            <p:nvSpPr>
              <p:cNvPr id="9" name="object 16">
                <a:extLst>
                  <a:ext uri="{FF2B5EF4-FFF2-40B4-BE49-F238E27FC236}">
                    <a16:creationId xmlns:a16="http://schemas.microsoft.com/office/drawing/2014/main" xmlns="" xmlns:a14="http://schemas.microsoft.com/office/drawing/2010/main" id="{F7D38147-F0B1-B1DE-3CD5-9E181762CC9C}"/>
                  </a:ext>
                </a:extLst>
              </p:cNvPr>
              <p:cNvSpPr txBox="1">
                <a:spLocks noRot="1" noChangeAspect="1" noMove="1" noResize="1" noEditPoints="1" noAdjustHandles="1" noChangeArrowheads="1" noChangeShapeType="1" noTextEdit="1"/>
              </p:cNvSpPr>
              <p:nvPr/>
            </p:nvSpPr>
            <p:spPr>
              <a:xfrm>
                <a:off x="9164698" y="3429000"/>
                <a:ext cx="1938655" cy="695896"/>
              </a:xfrm>
              <a:prstGeom prst="rect">
                <a:avLst/>
              </a:prstGeom>
              <a:blipFill>
                <a:blip r:embed="rId3"/>
                <a:stretch>
                  <a:fillRect l="-6494" t="-9091" r="-5195" b="-7273"/>
                </a:stretch>
              </a:blipFill>
            </p:spPr>
            <p:txBody>
              <a:bodyPr/>
              <a:lstStyle/>
              <a:p>
                <a:r>
                  <a:rPr lang="es-ES">
                    <a:noFill/>
                  </a:rPr>
                  <a:t> </a:t>
                </a:r>
              </a:p>
            </p:txBody>
          </p:sp>
        </mc:Fallback>
      </mc:AlternateContent>
      <mc:AlternateContent xmlns:mc="http://schemas.openxmlformats.org/markup-compatibility/2006">
        <mc:Choice xmlns:a14="http://schemas.microsoft.com/office/drawing/2010/main" xmlns="" Requires="a14">
          <p:sp>
            <p:nvSpPr>
              <p:cNvPr id="10" name="object 24">
                <a:extLst>
                  <a:ext uri="{FF2B5EF4-FFF2-40B4-BE49-F238E27FC236}">
                    <a16:creationId xmlns:a16="http://schemas.microsoft.com/office/drawing/2014/main" id="{C601020B-EEE8-CE57-2A6C-E7477BFE01AC}"/>
                  </a:ext>
                </a:extLst>
              </p:cNvPr>
              <p:cNvSpPr txBox="1"/>
              <p:nvPr/>
            </p:nvSpPr>
            <p:spPr>
              <a:xfrm>
                <a:off x="5835650" y="4410701"/>
                <a:ext cx="5518150" cy="2193036"/>
              </a:xfrm>
              <a:prstGeom prst="rect">
                <a:avLst/>
              </a:prstGeom>
            </p:spPr>
            <p:txBody>
              <a:bodyPr vert="horz" wrap="square" lIns="0" tIns="12700" rIns="0" bIns="0" rtlCol="0">
                <a:spAutoFit/>
              </a:bodyPr>
              <a:lstStyle/>
              <a:p>
                <a:pPr marL="12700" algn="ctr">
                  <a:lnSpc>
                    <a:spcPct val="100000"/>
                  </a:lnSpc>
                  <a:spcBef>
                    <a:spcPts val="100"/>
                  </a:spcBef>
                  <a:tabLst>
                    <a:tab pos="299085" algn="l"/>
                  </a:tabLst>
                </a:pPr>
                <a:r>
                  <a:rPr sz="1800" dirty="0">
                    <a:latin typeface="Carlito"/>
                    <a:cs typeface="Carlito"/>
                  </a:rPr>
                  <a:t>Existe</a:t>
                </a:r>
                <a:r>
                  <a:rPr sz="1800" spc="-40" dirty="0">
                    <a:latin typeface="Carlito"/>
                    <a:cs typeface="Carlito"/>
                  </a:rPr>
                  <a:t/>
                </a:r>
                <a:r>
                  <a:rPr sz="1800" dirty="0">
                    <a:latin typeface="Carlito"/>
                    <a:cs typeface="Carlito"/>
                  </a:rPr>
                  <a:t>un</a:t>
                </a:r>
                <a:r>
                  <a:rPr sz="1800" spc="-30" dirty="0">
                    <a:latin typeface="Carlito"/>
                    <a:cs typeface="Carlito"/>
                  </a:rPr>
                  <a:t/>
                </a:r>
                <a:r>
                  <a:rPr lang="es-ES_tradnl" sz="1800" dirty="0">
                    <a:latin typeface="Carlito"/>
                    <a:cs typeface="Carlito"/>
                  </a:rPr>
                  <a:t>balance</a:t>
                </a:r>
                <a:r>
                  <a:rPr lang="es-ES_tradnl" sz="1800" spc="-30" dirty="0">
                    <a:latin typeface="Carlito"/>
                    <a:cs typeface="Carlito"/>
                  </a:rPr>
                  <a:t/>
                </a:r>
                <a:r>
                  <a:rPr lang="es-ES_tradnl" sz="1800" dirty="0">
                    <a:latin typeface="Carlito"/>
                    <a:cs typeface="Carlito"/>
                  </a:rPr>
                  <a:t>/</a:t>
                </a:r>
                <a:r>
                  <a:rPr lang="es-ES_tradnl" sz="1800" spc="-30" dirty="0">
                    <a:latin typeface="Carlito"/>
                    <a:cs typeface="Carlito"/>
                  </a:rPr>
                  <a:t/>
                </a:r>
                <a:r>
                  <a:rPr lang="es-ES_tradnl" sz="1800" spc="-10" dirty="0">
                    <a:latin typeface="Carlito"/>
                    <a:cs typeface="Carlito"/>
                  </a:rPr>
                  <a:t>compensación</a:t>
                </a:r>
                <a:r>
                  <a:rPr lang="es-ES_tradnl" sz="1800" spc="-20" dirty="0">
                    <a:latin typeface="Carlito"/>
                    <a:cs typeface="Carlito"/>
                  </a:rPr>
                  <a:t/>
                </a:r>
                <a:r>
                  <a:rPr lang="es-ES_tradnl" sz="1800" dirty="0">
                    <a:latin typeface="Carlito"/>
                    <a:cs typeface="Carlito"/>
                  </a:rPr>
                  <a:t>entre</a:t>
                </a:r>
                <a:r>
                  <a:rPr lang="es-ES_tradnl" sz="1800" spc="-35" dirty="0">
                    <a:latin typeface="Carlito"/>
                    <a:cs typeface="Carlito"/>
                  </a:rPr>
                  <a:t/>
                </a:r>
                <a:r>
                  <a:rPr lang="es-ES_tradnl" sz="1800" dirty="0">
                    <a:latin typeface="Carlito"/>
                    <a:cs typeface="Carlito"/>
                  </a:rPr>
                  <a:t>ambas</a:t>
                </a:r>
                <a:r>
                  <a:rPr lang="es-ES_tradnl" sz="1800" spc="-50" dirty="0">
                    <a:latin typeface="Carlito"/>
                    <a:cs typeface="Carlito"/>
                  </a:rPr>
                  <a:t/>
                </a:r>
                <a:r>
                  <a:rPr lang="es-ES_tradnl" sz="1800" spc="-10" dirty="0">
                    <a:latin typeface="Carlito"/>
                    <a:cs typeface="Carlito"/>
                  </a:rPr>
                  <a:t>métricas</a:t>
                </a:r>
                <a:r>
                  <a:rPr lang="es-ES" sz="1800" spc="-10" dirty="0">
                    <a:latin typeface="Carlito"/>
                    <a:cs typeface="Carlito"/>
                  </a:rPr>
                  <a:t>: si queremos una métrica óptima que aúne sensibilidad y precisión utilizamos F1-Score</a:t>
                </a:r>
                <a:endParaRPr lang="es-ES" spc="-10" dirty="0">
                  <a:latin typeface="Carlito"/>
                  <a:cs typeface="Carlito"/>
                </a:endParaRPr>
              </a:p>
              <a:p>
                <a:pPr marL="12700" algn="ctr">
                  <a:lnSpc>
                    <a:spcPct val="100000"/>
                  </a:lnSpc>
                  <a:spcBef>
                    <a:spcPts val="100"/>
                  </a:spcBef>
                  <a:tabLst>
                    <a:tab pos="299085" algn="l"/>
                  </a:tabLst>
                </a:pPr>
                <a14:m>
                  <m:oMath xmlns:m="http://schemas.openxmlformats.org/officeDocument/2006/math">
                    <m:sSub>
                      <m:sSubPr>
                        <m:ctrlPr>
                          <a:rPr lang="es-ES" i="1" smtClean="0">
                            <a:effectLst/>
                            <a:latin typeface="Cambria Math" panose="02040503050406030204" pitchFamily="18" charset="0"/>
                            <a:cs typeface="Calibri" panose="020F0502020204030204" pitchFamily="34" charset="0"/>
                          </a:rPr>
                        </m:ctrlPr>
                      </m:sSubPr>
                      <m:e>
                        <m:r>
                          <a:rPr lang="es-ES" sz="1800" i="1">
                            <a:effectLst/>
                            <a:latin typeface="Cambria Math" panose="02040503050406030204" pitchFamily="18" charset="0"/>
                            <a:ea typeface="Times New Roman" panose="02020603050405020304" pitchFamily="18" charset="0"/>
                            <a:cs typeface="Calibri" panose="020F0502020204030204" pitchFamily="34" charset="0"/>
                          </a:rPr>
                          <m:t>𝐹</m:t>
                        </m:r>
                      </m:e>
                      <m:sub>
                        <m:r>
                          <a:rPr lang="es-ES" sz="1800" i="1">
                            <a:effectLst/>
                            <a:latin typeface="Cambria Math" panose="02040503050406030204" pitchFamily="18" charset="0"/>
                            <a:ea typeface="Times New Roman" panose="02020603050405020304" pitchFamily="18" charset="0"/>
                            <a:cs typeface="Calibri" panose="020F0502020204030204" pitchFamily="34" charset="0"/>
                          </a:rPr>
                          <m:t>1</m:t>
                        </m:r>
                      </m:sub>
                    </m:sSub>
                    <m:r>
                      <a:rPr lang="es-ES" sz="18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s-ES" i="1">
                            <a:effectLst/>
                            <a:latin typeface="Cambria Math" panose="02040503050406030204" pitchFamily="18" charset="0"/>
                            <a:cs typeface="Calibri" panose="020F0502020204030204" pitchFamily="34" charset="0"/>
                          </a:rPr>
                        </m:ctrlPr>
                      </m:fPr>
                      <m:num>
                        <m:r>
                          <a:rPr lang="es-ES" sz="1800" i="1">
                            <a:effectLst/>
                            <a:latin typeface="Cambria Math" panose="02040503050406030204" pitchFamily="18" charset="0"/>
                            <a:ea typeface="Times New Roman" panose="02020603050405020304" pitchFamily="18" charset="0"/>
                            <a:cs typeface="Calibri" panose="020F0502020204030204" pitchFamily="34" charset="0"/>
                          </a:rPr>
                          <m:t>2</m:t>
                        </m:r>
                      </m:num>
                      <m:den>
                        <m:f>
                          <m:fPr>
                            <m:ctrlPr>
                              <a:rPr lang="es-ES" i="1">
                                <a:effectLst/>
                                <a:latin typeface="Cambria Math" panose="02040503050406030204" pitchFamily="18" charset="0"/>
                                <a:cs typeface="Calibri" panose="020F0502020204030204" pitchFamily="34" charset="0"/>
                              </a:rPr>
                            </m:ctrlPr>
                          </m:fPr>
                          <m:num>
                            <m:r>
                              <a:rPr lang="es-ES" sz="1800" i="1">
                                <a:effectLst/>
                                <a:latin typeface="Cambria Math" panose="02040503050406030204" pitchFamily="18" charset="0"/>
                                <a:ea typeface="Times New Roman" panose="02020603050405020304" pitchFamily="18" charset="0"/>
                                <a:cs typeface="Calibri" panose="020F0502020204030204" pitchFamily="34" charset="0"/>
                              </a:rPr>
                              <m:t>1</m:t>
                            </m:r>
                          </m:num>
                          <m:den>
                            <m:r>
                              <a:rPr lang="es-ES" sz="1800" i="1">
                                <a:effectLst/>
                                <a:latin typeface="Cambria Math" panose="02040503050406030204" pitchFamily="18" charset="0"/>
                                <a:ea typeface="Times New Roman" panose="02020603050405020304" pitchFamily="18" charset="0"/>
                                <a:cs typeface="Calibri" panose="020F0502020204030204" pitchFamily="34" charset="0"/>
                              </a:rPr>
                              <m:t>𝑝𝑟𝑒𝑐𝑖𝑠𝑖</m:t>
                            </m:r>
                            <m:r>
                              <a:rPr lang="es-ES" sz="1800" i="1">
                                <a:effectLst/>
                                <a:latin typeface="Cambria Math" panose="02040503050406030204" pitchFamily="18" charset="0"/>
                                <a:ea typeface="Times New Roman" panose="02020603050405020304" pitchFamily="18" charset="0"/>
                                <a:cs typeface="Calibri" panose="020F0502020204030204" pitchFamily="34" charset="0"/>
                              </a:rPr>
                              <m:t>ó</m:t>
                            </m:r>
                            <m:r>
                              <a:rPr lang="es-ES" sz="1800" i="1">
                                <a:effectLst/>
                                <a:latin typeface="Cambria Math" panose="02040503050406030204" pitchFamily="18" charset="0"/>
                                <a:ea typeface="Times New Roman" panose="02020603050405020304" pitchFamily="18" charset="0"/>
                                <a:cs typeface="Calibri" panose="020F0502020204030204" pitchFamily="34" charset="0"/>
                              </a:rPr>
                              <m:t>𝑛</m:t>
                            </m:r>
                          </m:den>
                        </m:f>
                        <m:r>
                          <a:rPr lang="es-ES" sz="18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s-ES" i="1">
                                <a:effectLst/>
                                <a:latin typeface="Cambria Math" panose="02040503050406030204" pitchFamily="18" charset="0"/>
                                <a:cs typeface="Calibri" panose="020F0502020204030204" pitchFamily="34" charset="0"/>
                              </a:rPr>
                            </m:ctrlPr>
                          </m:fPr>
                          <m:num>
                            <m:r>
                              <a:rPr lang="es-ES" sz="1800" i="1">
                                <a:effectLst/>
                                <a:latin typeface="Cambria Math" panose="02040503050406030204" pitchFamily="18" charset="0"/>
                                <a:ea typeface="Times New Roman" panose="02020603050405020304" pitchFamily="18" charset="0"/>
                                <a:cs typeface="Calibri" panose="020F0502020204030204" pitchFamily="34" charset="0"/>
                              </a:rPr>
                              <m:t>1</m:t>
                            </m:r>
                          </m:num>
                          <m:den>
                            <m:r>
                              <a:rPr lang="es-ES" sz="1800" i="1">
                                <a:effectLst/>
                                <a:latin typeface="Cambria Math" panose="02040503050406030204" pitchFamily="18" charset="0"/>
                                <a:ea typeface="Times New Roman" panose="02020603050405020304" pitchFamily="18" charset="0"/>
                                <a:cs typeface="Calibri" panose="020F0502020204030204" pitchFamily="34" charset="0"/>
                              </a:rPr>
                              <m:t>𝑠𝑒𝑛𝑠𝑖𝑏𝑖𝑙𝑖𝑑𝑎𝑑</m:t>
                            </m:r>
                          </m:den>
                        </m:f>
                      </m:den>
                    </m:f>
                    <m:r>
                      <a:rPr lang="es-ES" sz="1800" i="1">
                        <a:effectLst/>
                        <a:latin typeface="Cambria Math" panose="02040503050406030204" pitchFamily="18" charset="0"/>
                        <a:ea typeface="Times New Roman" panose="02020603050405020304" pitchFamily="18" charset="0"/>
                        <a:cs typeface="Calibri" panose="020F0502020204030204" pitchFamily="34" charset="0"/>
                      </a:rPr>
                      <m:t>=2 × </m:t>
                    </m:r>
                    <m:f>
                      <m:fPr>
                        <m:ctrlPr>
                          <a:rPr lang="es-ES" i="1">
                            <a:effectLst/>
                            <a:latin typeface="Cambria Math" panose="02040503050406030204" pitchFamily="18" charset="0"/>
                            <a:cs typeface="Calibri" panose="020F0502020204030204" pitchFamily="34" charset="0"/>
                          </a:rPr>
                        </m:ctrlPr>
                      </m:fPr>
                      <m:num>
                        <m:r>
                          <a:rPr lang="es-ES" sz="1800" i="1">
                            <a:effectLst/>
                            <a:latin typeface="Cambria Math" panose="02040503050406030204" pitchFamily="18" charset="0"/>
                            <a:ea typeface="Times New Roman" panose="02020603050405020304" pitchFamily="18" charset="0"/>
                            <a:cs typeface="Calibri" panose="020F0502020204030204" pitchFamily="34" charset="0"/>
                          </a:rPr>
                          <m:t>𝑝𝑟𝑒𝑐𝑖𝑠𝑖</m:t>
                        </m:r>
                        <m:r>
                          <a:rPr lang="es-ES" sz="1800" i="1">
                            <a:effectLst/>
                            <a:latin typeface="Cambria Math" panose="02040503050406030204" pitchFamily="18" charset="0"/>
                            <a:ea typeface="Times New Roman" panose="02020603050405020304" pitchFamily="18" charset="0"/>
                            <a:cs typeface="Calibri" panose="020F0502020204030204" pitchFamily="34" charset="0"/>
                          </a:rPr>
                          <m:t>ó</m:t>
                        </m:r>
                        <m:r>
                          <a:rPr lang="es-ES" sz="1800" i="1">
                            <a:effectLst/>
                            <a:latin typeface="Cambria Math" panose="02040503050406030204" pitchFamily="18" charset="0"/>
                            <a:ea typeface="Times New Roman" panose="02020603050405020304" pitchFamily="18" charset="0"/>
                            <a:cs typeface="Calibri" panose="020F0502020204030204" pitchFamily="34" charset="0"/>
                          </a:rPr>
                          <m:t>𝑛</m:t>
                        </m:r>
                        <m:r>
                          <a:rPr lang="es-ES" sz="1800" i="1">
                            <a:effectLst/>
                            <a:latin typeface="Cambria Math" panose="02040503050406030204" pitchFamily="18" charset="0"/>
                            <a:ea typeface="Times New Roman" panose="02020603050405020304" pitchFamily="18" charset="0"/>
                            <a:cs typeface="Calibri" panose="020F0502020204030204" pitchFamily="34" charset="0"/>
                          </a:rPr>
                          <m:t> × </m:t>
                        </m:r>
                        <m:r>
                          <a:rPr lang="es-ES" sz="1800" i="1">
                            <a:effectLst/>
                            <a:latin typeface="Cambria Math" panose="02040503050406030204" pitchFamily="18" charset="0"/>
                            <a:ea typeface="Times New Roman" panose="02020603050405020304" pitchFamily="18" charset="0"/>
                            <a:cs typeface="Calibri" panose="020F0502020204030204" pitchFamily="34" charset="0"/>
                          </a:rPr>
                          <m:t>𝑠𝑒𝑛𝑠𝑖𝑏𝑖𝑙𝑖𝑑𝑎𝑑</m:t>
                        </m:r>
                        <m:r>
                          <a:rPr lang="es-ES" sz="1800" i="1">
                            <a:effectLst/>
                            <a:latin typeface="Cambria Math" panose="02040503050406030204" pitchFamily="18" charset="0"/>
                            <a:ea typeface="Times New Roman" panose="02020603050405020304" pitchFamily="18" charset="0"/>
                            <a:cs typeface="Calibri" panose="020F0502020204030204" pitchFamily="34" charset="0"/>
                          </a:rPr>
                          <m:t> </m:t>
                        </m:r>
                      </m:num>
                      <m:den>
                        <m:r>
                          <a:rPr lang="es-ES" sz="1800" i="1">
                            <a:effectLst/>
                            <a:latin typeface="Cambria Math" panose="02040503050406030204" pitchFamily="18" charset="0"/>
                            <a:ea typeface="Times New Roman" panose="02020603050405020304" pitchFamily="18" charset="0"/>
                            <a:cs typeface="Calibri" panose="020F0502020204030204" pitchFamily="34" charset="0"/>
                          </a:rPr>
                          <m:t>𝑝𝑟𝑒𝑐𝑖𝑠𝑖</m:t>
                        </m:r>
                        <m:r>
                          <a:rPr lang="es-ES" sz="1800" i="1">
                            <a:effectLst/>
                            <a:latin typeface="Cambria Math" panose="02040503050406030204" pitchFamily="18" charset="0"/>
                            <a:ea typeface="Times New Roman" panose="02020603050405020304" pitchFamily="18" charset="0"/>
                            <a:cs typeface="Calibri" panose="020F0502020204030204" pitchFamily="34" charset="0"/>
                          </a:rPr>
                          <m:t>ó</m:t>
                        </m:r>
                        <m:r>
                          <a:rPr lang="es-ES" sz="1800" i="1">
                            <a:effectLst/>
                            <a:latin typeface="Cambria Math" panose="02040503050406030204" pitchFamily="18" charset="0"/>
                            <a:ea typeface="Times New Roman" panose="02020603050405020304" pitchFamily="18" charset="0"/>
                            <a:cs typeface="Calibri" panose="020F0502020204030204" pitchFamily="34" charset="0"/>
                          </a:rPr>
                          <m:t>𝑛</m:t>
                        </m:r>
                        <m:r>
                          <a:rPr lang="es-ES" sz="1800" i="1">
                            <a:effectLst/>
                            <a:latin typeface="Cambria Math" panose="02040503050406030204" pitchFamily="18" charset="0"/>
                            <a:ea typeface="Times New Roman" panose="02020603050405020304" pitchFamily="18" charset="0"/>
                            <a:cs typeface="Calibri" panose="020F0502020204030204" pitchFamily="34" charset="0"/>
                          </a:rPr>
                          <m:t>+ </m:t>
                        </m:r>
                        <m:r>
                          <a:rPr lang="es-ES" sz="1800" i="1">
                            <a:effectLst/>
                            <a:latin typeface="Cambria Math" panose="02040503050406030204" pitchFamily="18" charset="0"/>
                            <a:ea typeface="Times New Roman" panose="02020603050405020304" pitchFamily="18" charset="0"/>
                            <a:cs typeface="Calibri" panose="020F0502020204030204" pitchFamily="34" charset="0"/>
                          </a:rPr>
                          <m:t>𝑠𝑒𝑛𝑠𝑖𝑏𝑖𝑙𝑖𝑑𝑎𝑑</m:t>
                        </m:r>
                      </m:den>
                    </m:f>
                    <m:r>
                      <a:rPr lang="es-ES" sz="1800" i="1">
                        <a:effectLst/>
                        <a:latin typeface="Cambria Math" panose="02040503050406030204" pitchFamily="18" charset="0"/>
                        <a:ea typeface="Times New Roman" panose="02020603050405020304" pitchFamily="18" charset="0"/>
                        <a:cs typeface="Calibri" panose="020F0502020204030204" pitchFamily="34" charset="0"/>
                      </a:rPr>
                      <m:t>= </m:t>
                    </m:r>
                    <m:f>
                      <m:fPr>
                        <m:ctrlPr>
                          <a:rPr lang="es-ES" i="1">
                            <a:effectLst/>
                            <a:latin typeface="Cambria Math" panose="02040503050406030204" pitchFamily="18" charset="0"/>
                            <a:cs typeface="Calibri" panose="020F0502020204030204" pitchFamily="34" charset="0"/>
                          </a:rPr>
                        </m:ctrlPr>
                      </m:fPr>
                      <m:num>
                        <m:r>
                          <a:rPr lang="es-ES" sz="1800" i="1">
                            <a:effectLst/>
                            <a:latin typeface="Cambria Math" panose="02040503050406030204" pitchFamily="18" charset="0"/>
                            <a:ea typeface="Times New Roman" panose="02020603050405020304" pitchFamily="18" charset="0"/>
                            <a:cs typeface="Calibri" panose="020F0502020204030204" pitchFamily="34" charset="0"/>
                          </a:rPr>
                          <m:t>𝑉𝑃</m:t>
                        </m:r>
                      </m:num>
                      <m:den>
                        <m:r>
                          <a:rPr lang="es-ES" sz="1800" i="1">
                            <a:effectLst/>
                            <a:latin typeface="Cambria Math" panose="02040503050406030204" pitchFamily="18" charset="0"/>
                            <a:ea typeface="Times New Roman" panose="02020603050405020304" pitchFamily="18" charset="0"/>
                            <a:cs typeface="Calibri" panose="020F0502020204030204" pitchFamily="34" charset="0"/>
                          </a:rPr>
                          <m:t>𝑉𝑃</m:t>
                        </m:r>
                        <m:r>
                          <a:rPr lang="es-ES" sz="1800" i="1">
                            <a:effectLst/>
                            <a:latin typeface="Cambria Math" panose="02040503050406030204" pitchFamily="18" charset="0"/>
                            <a:ea typeface="Times New Roman" panose="02020603050405020304" pitchFamily="18" charset="0"/>
                            <a:cs typeface="Calibri" panose="020F0502020204030204" pitchFamily="34" charset="0"/>
                          </a:rPr>
                          <m:t>+ </m:t>
                        </m:r>
                        <m:f>
                          <m:fPr>
                            <m:ctrlPr>
                              <a:rPr lang="es-ES" i="1">
                                <a:effectLst/>
                                <a:latin typeface="Cambria Math" panose="02040503050406030204" pitchFamily="18" charset="0"/>
                                <a:cs typeface="Calibri" panose="020F0502020204030204" pitchFamily="34" charset="0"/>
                              </a:rPr>
                            </m:ctrlPr>
                          </m:fPr>
                          <m:num>
                            <m:r>
                              <a:rPr lang="es-ES" sz="1800" i="1">
                                <a:effectLst/>
                                <a:latin typeface="Cambria Math" panose="02040503050406030204" pitchFamily="18" charset="0"/>
                                <a:ea typeface="Times New Roman" panose="02020603050405020304" pitchFamily="18" charset="0"/>
                                <a:cs typeface="Calibri" panose="020F0502020204030204" pitchFamily="34" charset="0"/>
                              </a:rPr>
                              <m:t>𝐹𝑁</m:t>
                            </m:r>
                            <m:r>
                              <a:rPr lang="es-ES" sz="1800" i="1">
                                <a:effectLst/>
                                <a:latin typeface="Cambria Math" panose="02040503050406030204" pitchFamily="18" charset="0"/>
                                <a:ea typeface="Times New Roman" panose="02020603050405020304" pitchFamily="18" charset="0"/>
                                <a:cs typeface="Calibri" panose="020F0502020204030204" pitchFamily="34" charset="0"/>
                              </a:rPr>
                              <m:t>+</m:t>
                            </m:r>
                            <m:r>
                              <a:rPr lang="es-ES" sz="1800" i="1">
                                <a:effectLst/>
                                <a:latin typeface="Cambria Math" panose="02040503050406030204" pitchFamily="18" charset="0"/>
                                <a:ea typeface="Times New Roman" panose="02020603050405020304" pitchFamily="18" charset="0"/>
                                <a:cs typeface="Calibri" panose="020F0502020204030204" pitchFamily="34" charset="0"/>
                              </a:rPr>
                              <m:t>𝐹𝑃</m:t>
                            </m:r>
                          </m:num>
                          <m:den>
                            <m:r>
                              <a:rPr lang="es-ES" sz="1800" i="1">
                                <a:effectLst/>
                                <a:latin typeface="Cambria Math" panose="02040503050406030204" pitchFamily="18" charset="0"/>
                                <a:ea typeface="Times New Roman" panose="02020603050405020304" pitchFamily="18" charset="0"/>
                                <a:cs typeface="Calibri" panose="020F0502020204030204" pitchFamily="34" charset="0"/>
                              </a:rPr>
                              <m:t>2</m:t>
                            </m:r>
                          </m:den>
                        </m:f>
                      </m:den>
                    </m:f>
                  </m:oMath>
                </a14:m>
                <a:r>
                  <a:rPr lang="es-ES" dirty="0">
                    <a:effectLst/>
                  </a:rPr>
                  <a:t/>
                </a:r>
                <a:endParaRPr lang="es-ES" sz="1800" spc="-10" dirty="0">
                  <a:latin typeface="Carlito"/>
                  <a:cs typeface="Carlito"/>
                </a:endParaRPr>
              </a:p>
              <a:p>
                <a:pPr marL="299085" indent="-286385">
                  <a:lnSpc>
                    <a:spcPct val="100000"/>
                  </a:lnSpc>
                  <a:spcBef>
                    <a:spcPts val="100"/>
                  </a:spcBef>
                  <a:buFont typeface="Arial"/>
                  <a:buChar char="•"/>
                  <a:tabLst>
                    <a:tab pos="299085" algn="l"/>
                  </a:tabLst>
                </a:pPr>
                <a:endParaRPr lang="es-ES" spc="-10" dirty="0">
                  <a:latin typeface="Carlito"/>
                  <a:cs typeface="Carlito"/>
                </a:endParaRPr>
              </a:p>
            </p:txBody>
          </p:sp>
        </mc:Choice>
        <mc:Fallback>
          <p:sp>
            <p:nvSpPr>
              <p:cNvPr id="10" name="object 24">
                <a:extLst>
                  <a:ext uri="{FF2B5EF4-FFF2-40B4-BE49-F238E27FC236}">
                    <a16:creationId xmlns:a16="http://schemas.microsoft.com/office/drawing/2014/main" xmlns="" xmlns:a14="http://schemas.microsoft.com/office/drawing/2010/main" id="{C601020B-EEE8-CE57-2A6C-E7477BFE01AC}"/>
                  </a:ext>
                </a:extLst>
              </p:cNvPr>
              <p:cNvSpPr txBox="1">
                <a:spLocks noRot="1" noChangeAspect="1" noMove="1" noResize="1" noEditPoints="1" noAdjustHandles="1" noChangeArrowheads="1" noChangeShapeType="1" noTextEdit="1"/>
              </p:cNvSpPr>
              <p:nvPr/>
            </p:nvSpPr>
            <p:spPr>
              <a:xfrm>
                <a:off x="5835650" y="4410701"/>
                <a:ext cx="5518150" cy="2193036"/>
              </a:xfrm>
              <a:prstGeom prst="rect">
                <a:avLst/>
              </a:prstGeom>
              <a:blipFill>
                <a:blip r:embed="rId4"/>
                <a:stretch>
                  <a:fillRect l="-1376" t="-2890" r="-2523"/>
                </a:stretch>
              </a:blipFill>
            </p:spPr>
            <p:txBody>
              <a:bodyPr/>
              <a:lstStyle/>
              <a:p>
                <a:r>
                  <a:rPr lang="es-ES">
                    <a:noFill/>
                  </a:rPr>
                  <a:t> </a:t>
                </a:r>
              </a:p>
            </p:txBody>
          </p:sp>
        </mc:Fallback>
      </mc:AlternateContent>
      <p:graphicFrame>
        <p:nvGraphicFramePr>
          <p:cNvPr id="11" name="object 25">
            <a:extLst>
              <a:ext uri="{FF2B5EF4-FFF2-40B4-BE49-F238E27FC236}">
                <a16:creationId xmlns:a16="http://schemas.microsoft.com/office/drawing/2014/main" xmlns="" id="{00A87949-8B45-47EB-2E5B-258B46243E35}"/>
              </a:ext>
            </a:extLst>
          </p:cNvPr>
          <p:cNvGraphicFramePr>
            <a:graphicFrameLocks noGrp="1"/>
          </p:cNvGraphicFramePr>
          <p:nvPr>
            <p:extLst>
              <p:ext uri="{D42A27DB-BD31-4B8C-83A1-F6EECF244321}">
                <p14:modId xmlns:p14="http://schemas.microsoft.com/office/powerpoint/2010/main" xmlns="" val="2279367138"/>
              </p:ext>
            </p:extLst>
          </p:nvPr>
        </p:nvGraphicFramePr>
        <p:xfrm>
          <a:off x="1849117" y="1239703"/>
          <a:ext cx="8975724" cy="1804668"/>
        </p:xfrm>
        <a:graphic>
          <a:graphicData uri="http://schemas.openxmlformats.org/drawingml/2006/table">
            <a:tbl>
              <a:tblPr firstRow="1" bandRow="1">
                <a:tableStyleId>{2D5ABB26-0587-4C30-8999-92F81FD0307C}</a:tableStyleId>
              </a:tblPr>
              <a:tblGrid>
                <a:gridCol w="1550035">
                  <a:extLst>
                    <a:ext uri="{9D8B030D-6E8A-4147-A177-3AD203B41FA5}">
                      <a16:colId xmlns:a16="http://schemas.microsoft.com/office/drawing/2014/main" xmlns="" val="20000"/>
                    </a:ext>
                  </a:extLst>
                </a:gridCol>
                <a:gridCol w="1428115">
                  <a:extLst>
                    <a:ext uri="{9D8B030D-6E8A-4147-A177-3AD203B41FA5}">
                      <a16:colId xmlns:a16="http://schemas.microsoft.com/office/drawing/2014/main" xmlns="" val="20001"/>
                    </a:ext>
                  </a:extLst>
                </a:gridCol>
                <a:gridCol w="2665095">
                  <a:extLst>
                    <a:ext uri="{9D8B030D-6E8A-4147-A177-3AD203B41FA5}">
                      <a16:colId xmlns:a16="http://schemas.microsoft.com/office/drawing/2014/main" xmlns="" val="20002"/>
                    </a:ext>
                  </a:extLst>
                </a:gridCol>
                <a:gridCol w="3332479">
                  <a:extLst>
                    <a:ext uri="{9D8B030D-6E8A-4147-A177-3AD203B41FA5}">
                      <a16:colId xmlns:a16="http://schemas.microsoft.com/office/drawing/2014/main" xmlns="" val="20003"/>
                    </a:ext>
                  </a:extLst>
                </a:gridCol>
              </a:tblGrid>
              <a:tr h="525780">
                <a:tc rowSpan="2" gridSpan="2">
                  <a:txBody>
                    <a:bodyPr/>
                    <a:lstStyle/>
                    <a:p>
                      <a:pPr>
                        <a:lnSpc>
                          <a:spcPct val="100000"/>
                        </a:lnSpc>
                      </a:pPr>
                      <a:endParaRPr sz="18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2" hMerge="1">
                  <a:txBody>
                    <a:bodyPr/>
                    <a:lstStyle/>
                    <a:p>
                      <a:endParaRPr/>
                    </a:p>
                  </a:txBody>
                  <a:tcPr marL="0" marR="0" marT="0" marB="0"/>
                </a:tc>
                <a:tc gridSpan="2">
                  <a:txBody>
                    <a:bodyPr/>
                    <a:lstStyle/>
                    <a:p>
                      <a:pPr algn="ctr">
                        <a:lnSpc>
                          <a:spcPct val="100000"/>
                        </a:lnSpc>
                        <a:spcBef>
                          <a:spcPts val="204"/>
                        </a:spcBef>
                      </a:pPr>
                      <a:r>
                        <a:rPr sz="2400" b="1" spc="-10" dirty="0">
                          <a:latin typeface="Carlito"/>
                          <a:cs typeface="Carlito"/>
                        </a:rPr>
                        <a:t>Predicción</a:t>
                      </a:r>
                      <a:endParaRPr sz="2400">
                        <a:latin typeface="Carlito"/>
                        <a:cs typeface="Carlito"/>
                      </a:endParaRPr>
                    </a:p>
                  </a:txBody>
                  <a:tcPr marL="0" marR="0" marT="2603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xmlns="" val="10000"/>
                  </a:ext>
                </a:extLst>
              </a:tr>
              <a:tr h="426084">
                <a:tc gridSpan="2"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vMerge="1">
                  <a:txBody>
                    <a:bodyPr/>
                    <a:lstStyle/>
                    <a:p>
                      <a:endParaRPr/>
                    </a:p>
                  </a:txBody>
                  <a:tcPr marL="0" marR="0" marT="0" marB="0"/>
                </a:tc>
                <a:tc>
                  <a:txBody>
                    <a:bodyPr/>
                    <a:lstStyle/>
                    <a:p>
                      <a:pPr algn="ctr">
                        <a:lnSpc>
                          <a:spcPct val="100000"/>
                        </a:lnSpc>
                        <a:spcBef>
                          <a:spcPts val="240"/>
                        </a:spcBef>
                      </a:pPr>
                      <a:r>
                        <a:rPr sz="1800" b="1" spc="-10" dirty="0">
                          <a:latin typeface="Carlito"/>
                          <a:cs typeface="Carlito"/>
                        </a:rPr>
                        <a:t>Positiva</a:t>
                      </a:r>
                      <a:endParaRPr sz="1800" dirty="0">
                        <a:latin typeface="Carlito"/>
                        <a:cs typeface="Carlito"/>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40"/>
                        </a:spcBef>
                      </a:pPr>
                      <a:r>
                        <a:rPr sz="1800" b="1" spc="-10" dirty="0">
                          <a:latin typeface="Carlito"/>
                          <a:cs typeface="Carlito"/>
                        </a:rPr>
                        <a:t>Negativa</a:t>
                      </a:r>
                      <a:endParaRPr sz="1800">
                        <a:latin typeface="Carlito"/>
                        <a:cs typeface="Carlito"/>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1"/>
                  </a:ext>
                </a:extLst>
              </a:tr>
              <a:tr h="426720">
                <a:tc rowSpan="2">
                  <a:txBody>
                    <a:bodyPr/>
                    <a:lstStyle/>
                    <a:p>
                      <a:pPr marL="167640">
                        <a:lnSpc>
                          <a:spcPct val="100000"/>
                        </a:lnSpc>
                        <a:spcBef>
                          <a:spcPts val="1764"/>
                        </a:spcBef>
                      </a:pPr>
                      <a:r>
                        <a:rPr sz="2400" b="1" spc="-10" dirty="0">
                          <a:latin typeface="Carlito"/>
                          <a:cs typeface="Carlito"/>
                        </a:rPr>
                        <a:t>Valor</a:t>
                      </a:r>
                      <a:r>
                        <a:rPr sz="2400" b="1" spc="-125" dirty="0">
                          <a:latin typeface="Carlito"/>
                          <a:cs typeface="Carlito"/>
                        </a:rPr>
                        <a:t> </a:t>
                      </a:r>
                      <a:r>
                        <a:rPr sz="2400" b="1" spc="-20" dirty="0">
                          <a:latin typeface="Carlito"/>
                          <a:cs typeface="Carlito"/>
                        </a:rPr>
                        <a:t>real</a:t>
                      </a:r>
                      <a:endParaRPr sz="2400">
                        <a:latin typeface="Carlito"/>
                        <a:cs typeface="Carlito"/>
                      </a:endParaRPr>
                    </a:p>
                  </a:txBody>
                  <a:tcPr marL="0" marR="0" marT="22415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44"/>
                        </a:spcBef>
                      </a:pPr>
                      <a:r>
                        <a:rPr sz="1800" b="1" spc="-10" dirty="0">
                          <a:latin typeface="Carlito"/>
                          <a:cs typeface="Carlito"/>
                        </a:rPr>
                        <a:t>Positivo</a:t>
                      </a:r>
                      <a:endParaRPr sz="1800">
                        <a:latin typeface="Carlito"/>
                        <a:cs typeface="Carlito"/>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44"/>
                        </a:spcBef>
                      </a:pPr>
                      <a:r>
                        <a:rPr sz="1800" spc="-20" dirty="0">
                          <a:solidFill>
                            <a:srgbClr val="00AF50"/>
                          </a:solidFill>
                          <a:latin typeface="Carlito"/>
                          <a:cs typeface="Carlito"/>
                        </a:rPr>
                        <a:t>Verdadero</a:t>
                      </a:r>
                      <a:r>
                        <a:rPr sz="1800" spc="-65" dirty="0">
                          <a:solidFill>
                            <a:srgbClr val="00AF50"/>
                          </a:solidFill>
                          <a:latin typeface="Carlito"/>
                          <a:cs typeface="Carlito"/>
                        </a:rPr>
                        <a:t> </a:t>
                      </a:r>
                      <a:r>
                        <a:rPr sz="1800" dirty="0">
                          <a:solidFill>
                            <a:srgbClr val="00AF50"/>
                          </a:solidFill>
                          <a:latin typeface="Carlito"/>
                          <a:cs typeface="Carlito"/>
                        </a:rPr>
                        <a:t>positivo</a:t>
                      </a:r>
                      <a:r>
                        <a:rPr sz="1800" spc="-45" dirty="0">
                          <a:solidFill>
                            <a:srgbClr val="00AF50"/>
                          </a:solidFill>
                          <a:latin typeface="Carlito"/>
                          <a:cs typeface="Carlito"/>
                        </a:rPr>
                        <a:t> </a:t>
                      </a:r>
                      <a:r>
                        <a:rPr sz="1800" spc="-20" dirty="0">
                          <a:solidFill>
                            <a:srgbClr val="00AF50"/>
                          </a:solidFill>
                          <a:latin typeface="Carlito"/>
                          <a:cs typeface="Carlito"/>
                        </a:rPr>
                        <a:t>(TP)</a:t>
                      </a:r>
                      <a:endParaRPr sz="1800">
                        <a:latin typeface="Carlito"/>
                        <a:cs typeface="Carlito"/>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ct val="100000"/>
                        </a:lnSpc>
                        <a:spcBef>
                          <a:spcPts val="244"/>
                        </a:spcBef>
                      </a:pPr>
                      <a:r>
                        <a:rPr sz="1800" dirty="0">
                          <a:solidFill>
                            <a:srgbClr val="FF0000"/>
                          </a:solidFill>
                          <a:latin typeface="Carlito"/>
                          <a:cs typeface="Carlito"/>
                        </a:rPr>
                        <a:t>Falso</a:t>
                      </a:r>
                      <a:r>
                        <a:rPr sz="1800" spc="-55" dirty="0">
                          <a:solidFill>
                            <a:srgbClr val="FF0000"/>
                          </a:solidFill>
                          <a:latin typeface="Carlito"/>
                          <a:cs typeface="Carlito"/>
                        </a:rPr>
                        <a:t> </a:t>
                      </a:r>
                      <a:r>
                        <a:rPr sz="1800" spc="-10" dirty="0">
                          <a:solidFill>
                            <a:srgbClr val="FF0000"/>
                          </a:solidFill>
                          <a:latin typeface="Carlito"/>
                          <a:cs typeface="Carlito"/>
                        </a:rPr>
                        <a:t>negativo</a:t>
                      </a:r>
                      <a:r>
                        <a:rPr sz="1800" spc="-50" dirty="0">
                          <a:solidFill>
                            <a:srgbClr val="FF0000"/>
                          </a:solidFill>
                          <a:latin typeface="Carlito"/>
                          <a:cs typeface="Carlito"/>
                        </a:rPr>
                        <a:t> </a:t>
                      </a:r>
                      <a:r>
                        <a:rPr sz="1800" spc="-20" dirty="0">
                          <a:solidFill>
                            <a:srgbClr val="FF0000"/>
                          </a:solidFill>
                          <a:latin typeface="Carlito"/>
                          <a:cs typeface="Carlito"/>
                        </a:rPr>
                        <a:t>(FN)</a:t>
                      </a:r>
                      <a:endParaRPr sz="1800">
                        <a:latin typeface="Carlito"/>
                        <a:cs typeface="Carlito"/>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2"/>
                  </a:ext>
                </a:extLst>
              </a:tr>
              <a:tr h="426084">
                <a:tc vMerge="1">
                  <a:txBody>
                    <a:bodyPr/>
                    <a:lstStyle/>
                    <a:p>
                      <a:endParaRPr/>
                    </a:p>
                  </a:txBody>
                  <a:tcPr marL="0" marR="0" marT="22415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44"/>
                        </a:spcBef>
                      </a:pPr>
                      <a:r>
                        <a:rPr sz="1800" b="1" spc="-10" dirty="0">
                          <a:latin typeface="Carlito"/>
                          <a:cs typeface="Carlito"/>
                        </a:rPr>
                        <a:t>Negativo</a:t>
                      </a:r>
                      <a:endParaRPr sz="1800">
                        <a:latin typeface="Carlito"/>
                        <a:cs typeface="Carlito"/>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44"/>
                        </a:spcBef>
                      </a:pPr>
                      <a:r>
                        <a:rPr sz="1800" dirty="0">
                          <a:solidFill>
                            <a:srgbClr val="FF0000"/>
                          </a:solidFill>
                          <a:latin typeface="Carlito"/>
                          <a:cs typeface="Carlito"/>
                        </a:rPr>
                        <a:t>Falso</a:t>
                      </a:r>
                      <a:r>
                        <a:rPr sz="1800" spc="-75" dirty="0">
                          <a:solidFill>
                            <a:srgbClr val="FF0000"/>
                          </a:solidFill>
                          <a:latin typeface="Carlito"/>
                          <a:cs typeface="Carlito"/>
                        </a:rPr>
                        <a:t> </a:t>
                      </a:r>
                      <a:r>
                        <a:rPr sz="1800" dirty="0">
                          <a:solidFill>
                            <a:srgbClr val="FF0000"/>
                          </a:solidFill>
                          <a:latin typeface="Carlito"/>
                          <a:cs typeface="Carlito"/>
                        </a:rPr>
                        <a:t>positivo</a:t>
                      </a:r>
                      <a:r>
                        <a:rPr sz="1800" spc="-70" dirty="0">
                          <a:solidFill>
                            <a:srgbClr val="FF0000"/>
                          </a:solidFill>
                          <a:latin typeface="Carlito"/>
                          <a:cs typeface="Carlito"/>
                        </a:rPr>
                        <a:t> </a:t>
                      </a:r>
                      <a:r>
                        <a:rPr sz="1800" spc="-20" dirty="0">
                          <a:solidFill>
                            <a:srgbClr val="FF0000"/>
                          </a:solidFill>
                          <a:latin typeface="Carlito"/>
                          <a:cs typeface="Carlito"/>
                        </a:rPr>
                        <a:t>(FP)</a:t>
                      </a:r>
                      <a:endParaRPr sz="1800" dirty="0">
                        <a:latin typeface="Carlito"/>
                        <a:cs typeface="Carlito"/>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44"/>
                        </a:spcBef>
                      </a:pPr>
                      <a:r>
                        <a:rPr sz="1800" spc="-20" dirty="0">
                          <a:solidFill>
                            <a:srgbClr val="00AF50"/>
                          </a:solidFill>
                          <a:latin typeface="Carlito"/>
                          <a:cs typeface="Carlito"/>
                        </a:rPr>
                        <a:t>Verdadero</a:t>
                      </a:r>
                      <a:r>
                        <a:rPr sz="1800" spc="-50" dirty="0">
                          <a:solidFill>
                            <a:srgbClr val="00AF50"/>
                          </a:solidFill>
                          <a:latin typeface="Carlito"/>
                          <a:cs typeface="Carlito"/>
                        </a:rPr>
                        <a:t> </a:t>
                      </a:r>
                      <a:r>
                        <a:rPr sz="1800" spc="-10" dirty="0">
                          <a:solidFill>
                            <a:srgbClr val="00AF50"/>
                          </a:solidFill>
                          <a:latin typeface="Carlito"/>
                          <a:cs typeface="Carlito"/>
                        </a:rPr>
                        <a:t>Negativo</a:t>
                      </a:r>
                      <a:r>
                        <a:rPr sz="1800" spc="-45" dirty="0">
                          <a:solidFill>
                            <a:srgbClr val="00AF50"/>
                          </a:solidFill>
                          <a:latin typeface="Carlito"/>
                          <a:cs typeface="Carlito"/>
                        </a:rPr>
                        <a:t> </a:t>
                      </a:r>
                      <a:r>
                        <a:rPr sz="1800" spc="-20" dirty="0">
                          <a:solidFill>
                            <a:srgbClr val="00AF50"/>
                          </a:solidFill>
                          <a:latin typeface="Carlito"/>
                          <a:cs typeface="Carlito"/>
                        </a:rPr>
                        <a:t>(TN)</a:t>
                      </a:r>
                      <a:endParaRPr sz="1800" dirty="0">
                        <a:latin typeface="Carlito"/>
                        <a:cs typeface="Carlito"/>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3"/>
                  </a:ext>
                </a:extLst>
              </a:tr>
            </a:tbl>
          </a:graphicData>
        </a:graphic>
      </p:graphicFrame>
      <mc:AlternateContent xmlns:mc="http://schemas.openxmlformats.org/markup-compatibility/2006">
        <mc:Choice xmlns:a14="http://schemas.microsoft.com/office/drawing/2010/main" xmlns="" Requires="a14">
          <p:sp>
            <p:nvSpPr>
              <p:cNvPr id="12" name="object 4">
                <a:extLst>
                  <a:ext uri="{FF2B5EF4-FFF2-40B4-BE49-F238E27FC236}">
                    <a16:creationId xmlns:a16="http://schemas.microsoft.com/office/drawing/2014/main" id="{C48E27E1-5E0D-ABAE-F326-3FBD481732D5}"/>
                  </a:ext>
                </a:extLst>
              </p:cNvPr>
              <p:cNvSpPr txBox="1"/>
              <p:nvPr/>
            </p:nvSpPr>
            <p:spPr>
              <a:xfrm>
                <a:off x="1113074" y="3224014"/>
                <a:ext cx="4428440" cy="3486532"/>
              </a:xfrm>
              <a:prstGeom prst="rect">
                <a:avLst/>
              </a:prstGeom>
            </p:spPr>
            <p:txBody>
              <a:bodyPr vert="horz" wrap="square" lIns="0" tIns="12700" rIns="0" bIns="0" rtlCol="0">
                <a:spAutoFit/>
              </a:bodyPr>
              <a:lstStyle/>
              <a:p>
                <a:pPr marL="12700" algn="ctr">
                  <a:lnSpc>
                    <a:spcPct val="100000"/>
                  </a:lnSpc>
                  <a:spcBef>
                    <a:spcPts val="100"/>
                  </a:spcBef>
                </a:pPr>
                <a:r>
                  <a:rPr lang="es-ES" sz="1800" b="1" dirty="0">
                    <a:latin typeface="Carlito"/>
                    <a:cs typeface="Carlito"/>
                  </a:rPr>
                  <a:t>Exactitud</a:t>
                </a:r>
                <a:r>
                  <a:rPr lang="es-ES" sz="1800" b="1" spc="-65" dirty="0">
                    <a:latin typeface="Carlito"/>
                    <a:cs typeface="Carlito"/>
                  </a:rPr>
                  <a:t/>
                </a:r>
                <a:r>
                  <a:rPr lang="es-ES" sz="1800" b="1" spc="-10" dirty="0">
                    <a:latin typeface="Carlito"/>
                    <a:cs typeface="Carlito"/>
                  </a:rPr>
                  <a:t>(Accuracy</a:t>
                </a:r>
                <a:r>
                  <a:rPr lang="es-ES" b="1" spc="-10" dirty="0">
                    <a:latin typeface="Carlito"/>
                    <a:cs typeface="Carlito"/>
                  </a:rPr>
                  <a:t>)</a:t>
                </a:r>
              </a:p>
              <a:p>
                <a:pPr marL="12700" algn="ctr">
                  <a:lnSpc>
                    <a:spcPct val="100000"/>
                  </a:lnSpc>
                  <a:spcBef>
                    <a:spcPts val="100"/>
                  </a:spcBef>
                </a:pPr>
                <a14:m>
                  <m:oMathPara xmlns:m="http://schemas.openxmlformats.org/officeDocument/2006/math">
                    <m:oMathParaPr>
                      <m:jc m:val="centerGroup"/>
                    </m:oMathParaPr>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Calibri" panose="020F0502020204030204" pitchFamily="34" charset="0"/>
                        </a:rPr>
                        <m:t>𝑎𝑐𝑐</m:t>
                      </m:r>
                      <m:r>
                        <a:rPr lang="es-ES" sz="1800" i="1" smtClean="0">
                          <a:effectLst/>
                          <a:latin typeface="Cambria Math" panose="02040503050406030204" pitchFamily="18" charset="0"/>
                          <a:ea typeface="Times New Roman" panose="02020603050405020304" pitchFamily="18" charset="0"/>
                          <a:cs typeface="Calibri" panose="020F0502020204030204" pitchFamily="34" charset="0"/>
                        </a:rPr>
                        <m:t>=</m:t>
                      </m:r>
                      <m:f>
                        <m:fPr>
                          <m:ctrlPr>
                            <a:rPr lang="ar-AE" i="1">
                              <a:effectLst/>
                              <a:latin typeface="Cambria Math" panose="02040503050406030204" pitchFamily="18" charset="0"/>
                              <a:cs typeface="Calibri" panose="020F0502020204030204" pitchFamily="34" charset="0"/>
                            </a:rPr>
                          </m:ctrlPr>
                        </m:fPr>
                        <m:num>
                          <m:r>
                            <a:rPr lang="ar-AE" b="0" i="1" smtClean="0">
                              <a:effectLst/>
                              <a:latin typeface="Cambria Math" panose="02040503050406030204" pitchFamily="18" charset="0"/>
                              <a:cs typeface="Calibri" panose="020F0502020204030204" pitchFamily="34" charset="0"/>
                            </a:rPr>
                            <m:t>𝑇</m:t>
                          </m:r>
                          <m:r>
                            <a:rPr lang="ar-AE" sz="1800" i="1">
                              <a:effectLst/>
                              <a:latin typeface="Cambria Math" panose="02040503050406030204" pitchFamily="18" charset="0"/>
                              <a:ea typeface="Times New Roman" panose="02020603050405020304" pitchFamily="18" charset="0"/>
                              <a:cs typeface="Calibri" panose="020F0502020204030204" pitchFamily="34" charset="0"/>
                            </a:rPr>
                            <m:t>𝑃</m:t>
                          </m:r>
                          <m:r>
                            <a:rPr lang="es-ES" sz="1800" b="0" i="1" smtClean="0">
                              <a:effectLst/>
                              <a:latin typeface="Cambria Math" panose="02040503050406030204" pitchFamily="18" charset="0"/>
                              <a:ea typeface="Times New Roman" panose="02020603050405020304" pitchFamily="18" charset="0"/>
                              <a:cs typeface="Calibri" panose="020F0502020204030204" pitchFamily="34" charset="0"/>
                            </a:rPr>
                            <m:t>+</m:t>
                          </m:r>
                          <m:r>
                            <a:rPr lang="es-ES" sz="1800" b="0" i="1" smtClean="0">
                              <a:effectLst/>
                              <a:latin typeface="Cambria Math" panose="02040503050406030204" pitchFamily="18" charset="0"/>
                              <a:ea typeface="Times New Roman" panose="02020603050405020304" pitchFamily="18" charset="0"/>
                              <a:cs typeface="Calibri" panose="020F0502020204030204" pitchFamily="34" charset="0"/>
                            </a:rPr>
                            <m:t>𝑇𝑁</m:t>
                          </m:r>
                        </m:num>
                        <m:den>
                          <m:r>
                            <a:rPr lang="es-ES" sz="1800" b="0" i="1" smtClean="0">
                              <a:effectLst/>
                              <a:latin typeface="Cambria Math" panose="02040503050406030204" pitchFamily="18" charset="0"/>
                              <a:ea typeface="Times New Roman" panose="02020603050405020304" pitchFamily="18" charset="0"/>
                              <a:cs typeface="Calibri" panose="020F0502020204030204" pitchFamily="34" charset="0"/>
                            </a:rPr>
                            <m:t>𝑇𝑃</m:t>
                          </m:r>
                          <m:r>
                            <a:rPr lang="es-ES" sz="1800" b="0" i="1" smtClean="0">
                              <a:effectLst/>
                              <a:latin typeface="Cambria Math" panose="02040503050406030204" pitchFamily="18" charset="0"/>
                              <a:ea typeface="Times New Roman" panose="02020603050405020304" pitchFamily="18" charset="0"/>
                              <a:cs typeface="Calibri" panose="020F0502020204030204" pitchFamily="34" charset="0"/>
                            </a:rPr>
                            <m:t>+</m:t>
                          </m:r>
                          <m:r>
                            <a:rPr lang="es-ES" sz="1800" b="0" i="1" smtClean="0">
                              <a:effectLst/>
                              <a:latin typeface="Cambria Math" panose="02040503050406030204" pitchFamily="18" charset="0"/>
                              <a:ea typeface="Times New Roman" panose="02020603050405020304" pitchFamily="18" charset="0"/>
                              <a:cs typeface="Calibri" panose="020F0502020204030204" pitchFamily="34" charset="0"/>
                            </a:rPr>
                            <m:t>𝐹𝑁</m:t>
                          </m:r>
                          <m:r>
                            <a:rPr lang="es-ES" sz="1800" b="0" i="1" smtClean="0">
                              <a:effectLst/>
                              <a:latin typeface="Cambria Math" panose="02040503050406030204" pitchFamily="18" charset="0"/>
                              <a:ea typeface="Times New Roman" panose="02020603050405020304" pitchFamily="18" charset="0"/>
                              <a:cs typeface="Calibri" panose="020F0502020204030204" pitchFamily="34" charset="0"/>
                            </a:rPr>
                            <m:t>+</m:t>
                          </m:r>
                          <m:r>
                            <a:rPr lang="es-ES" sz="1800" b="0" i="1" smtClean="0">
                              <a:effectLst/>
                              <a:latin typeface="Cambria Math" panose="02040503050406030204" pitchFamily="18" charset="0"/>
                              <a:ea typeface="Times New Roman" panose="02020603050405020304" pitchFamily="18" charset="0"/>
                              <a:cs typeface="Calibri" panose="020F0502020204030204" pitchFamily="34" charset="0"/>
                            </a:rPr>
                            <m:t>𝐹𝑃</m:t>
                          </m:r>
                          <m:r>
                            <a:rPr lang="es-ES" sz="1800" b="0" i="1" smtClean="0">
                              <a:effectLst/>
                              <a:latin typeface="Cambria Math" panose="02040503050406030204" pitchFamily="18" charset="0"/>
                              <a:ea typeface="Times New Roman" panose="02020603050405020304" pitchFamily="18" charset="0"/>
                              <a:cs typeface="Calibri" panose="020F0502020204030204" pitchFamily="34" charset="0"/>
                            </a:rPr>
                            <m:t>+</m:t>
                          </m:r>
                          <m:r>
                            <a:rPr lang="es-ES" sz="1800" b="0" i="1" smtClean="0">
                              <a:effectLst/>
                              <a:latin typeface="Cambria Math" panose="02040503050406030204" pitchFamily="18" charset="0"/>
                              <a:ea typeface="Times New Roman" panose="02020603050405020304" pitchFamily="18" charset="0"/>
                              <a:cs typeface="Calibri" panose="020F0502020204030204" pitchFamily="34" charset="0"/>
                            </a:rPr>
                            <m:t>𝑇𝑁</m:t>
                          </m:r>
                        </m:den>
                      </m:f>
                    </m:oMath>
                  </m:oMathPara>
                </a14:m>
                <a:endParaRPr lang="ar-AE" sz="1800" dirty="0">
                  <a:latin typeface="Carlito"/>
                  <a:cs typeface="Carlito"/>
                </a:endParaRPr>
              </a:p>
              <a:p>
                <a:pPr marL="12700" algn="ctr">
                  <a:lnSpc>
                    <a:spcPct val="100000"/>
                  </a:lnSpc>
                  <a:spcBef>
                    <a:spcPts val="100"/>
                  </a:spcBef>
                </a:pPr>
                <a:endParaRPr lang="ar-AE" dirty="0">
                  <a:latin typeface="Carlito"/>
                  <a:cs typeface="Carlito"/>
                </a:endParaRPr>
              </a:p>
              <a:p>
                <a:pPr marL="12700" algn="ctr">
                  <a:spcBef>
                    <a:spcPts val="100"/>
                  </a:spcBef>
                </a:pPr>
                <a:r>
                  <a:rPr lang="es-ES" sz="1800" b="1" dirty="0">
                    <a:latin typeface="Carlito"/>
                    <a:cs typeface="Carlito"/>
                  </a:rPr>
                  <a:t>Si</a:t>
                </a:r>
                <a:r>
                  <a:rPr lang="es-ES" sz="1800" b="1" spc="-25" dirty="0">
                    <a:latin typeface="Carlito"/>
                    <a:cs typeface="Carlito"/>
                  </a:rPr>
                  <a:t/>
                </a:r>
                <a:r>
                  <a:rPr lang="es-ES" sz="1800" b="1" dirty="0" err="1">
                    <a:latin typeface="Carlito"/>
                    <a:cs typeface="Carlito"/>
                  </a:rPr>
                  <a:t>X_test</a:t>
                </a:r>
                <a:r>
                  <a:rPr lang="es-ES" sz="1800" b="1" spc="-45" dirty="0">
                    <a:latin typeface="Carlito"/>
                    <a:cs typeface="Carlito"/>
                  </a:rPr>
                  <a:t/>
                </a:r>
                <a:r>
                  <a:rPr lang="es-ES" sz="1800" b="1" dirty="0">
                    <a:latin typeface="Carlito"/>
                    <a:cs typeface="Carlito"/>
                  </a:rPr>
                  <a:t>son</a:t>
                </a:r>
                <a:r>
                  <a:rPr lang="es-ES" sz="1800" b="1" spc="-30" dirty="0">
                    <a:latin typeface="Carlito"/>
                    <a:cs typeface="Carlito"/>
                  </a:rPr>
                  <a:t/>
                </a:r>
                <a:r>
                  <a:rPr lang="es-ES" sz="1800" b="1" dirty="0">
                    <a:latin typeface="Carlito"/>
                    <a:cs typeface="Carlito"/>
                  </a:rPr>
                  <a:t>100</a:t>
                </a:r>
                <a:r>
                  <a:rPr lang="es-ES" sz="1800" b="1" spc="-25" dirty="0">
                    <a:latin typeface="Carlito"/>
                    <a:cs typeface="Carlito"/>
                  </a:rPr>
                  <a:t/>
                </a:r>
                <a:r>
                  <a:rPr lang="es-ES" sz="1800" b="1" dirty="0">
                    <a:latin typeface="Carlito"/>
                    <a:cs typeface="Carlito"/>
                  </a:rPr>
                  <a:t>imágenes</a:t>
                </a:r>
                <a:r>
                  <a:rPr lang="es-ES" sz="1800" b="1" spc="-35" dirty="0">
                    <a:latin typeface="Carlito"/>
                    <a:cs typeface="Carlito"/>
                  </a:rPr>
                  <a:t/>
                </a:r>
                <a:r>
                  <a:rPr lang="es-ES" sz="1800" b="1" dirty="0">
                    <a:latin typeface="Carlito"/>
                    <a:cs typeface="Carlito"/>
                  </a:rPr>
                  <a:t>y</a:t>
                </a:r>
                <a:r>
                  <a:rPr lang="es-ES" sz="1800" b="1" spc="-45" dirty="0">
                    <a:latin typeface="Carlito"/>
                    <a:cs typeface="Carlito"/>
                  </a:rPr>
                  <a:t/>
                </a:r>
                <a:r>
                  <a:rPr lang="es-ES" sz="1800" b="1" spc="-25" dirty="0">
                    <a:latin typeface="Carlito"/>
                    <a:cs typeface="Carlito"/>
                  </a:rPr>
                  <a:t>el </a:t>
                </a:r>
                <a:r>
                  <a:rPr lang="es-ES" sz="1800" b="1" dirty="0">
                    <a:latin typeface="Carlito"/>
                    <a:cs typeface="Carlito"/>
                  </a:rPr>
                  <a:t>modelo</a:t>
                </a:r>
                <a:r>
                  <a:rPr lang="es-ES" sz="1800" b="1" spc="-65" dirty="0">
                    <a:latin typeface="Carlito"/>
                    <a:cs typeface="Carlito"/>
                  </a:rPr>
                  <a:t/>
                </a:r>
                <a:r>
                  <a:rPr lang="es-ES" sz="1800" b="1" dirty="0">
                    <a:latin typeface="Carlito"/>
                    <a:cs typeface="Carlito"/>
                  </a:rPr>
                  <a:t>predice</a:t>
                </a:r>
                <a:r>
                  <a:rPr lang="es-ES" sz="1800" b="1" spc="-30" dirty="0">
                    <a:latin typeface="Carlito"/>
                    <a:cs typeface="Carlito"/>
                  </a:rPr>
                  <a:t/>
                </a:r>
                <a:r>
                  <a:rPr lang="es-ES" sz="1800" b="1" spc="-10" dirty="0">
                    <a:latin typeface="Carlito"/>
                    <a:cs typeface="Carlito"/>
                  </a:rPr>
                  <a:t>correctamente</a:t>
                </a:r>
                <a:r>
                  <a:rPr lang="es-ES" sz="1800" b="1" spc="-30" dirty="0">
                    <a:latin typeface="Carlito"/>
                    <a:cs typeface="Carlito"/>
                  </a:rPr>
                  <a:t/>
                </a:r>
                <a:r>
                  <a:rPr lang="es-ES" sz="1800" b="1" spc="-25" dirty="0">
                    <a:latin typeface="Carlito"/>
                    <a:cs typeface="Carlito"/>
                  </a:rPr>
                  <a:t>80</a:t>
                </a:r>
              </a:p>
              <a:p>
                <a:pPr marL="12700" algn="ctr">
                  <a:spcBef>
                    <a:spcPts val="100"/>
                  </a:spcBef>
                </a:pPr>
                <a14:m>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Calibri" panose="020F0502020204030204" pitchFamily="34" charset="0"/>
                      </a:rPr>
                      <m:t>𝑎𝑐𝑐</m:t>
                    </m:r>
                    <m:r>
                      <a:rPr lang="es-ES" sz="1800" i="1" smtClean="0">
                        <a:effectLst/>
                        <a:latin typeface="Cambria Math" panose="02040503050406030204" pitchFamily="18" charset="0"/>
                        <a:ea typeface="Times New Roman" panose="02020603050405020304" pitchFamily="18" charset="0"/>
                        <a:cs typeface="Calibri" panose="020F0502020204030204" pitchFamily="34" charset="0"/>
                      </a:rPr>
                      <m:t>=</m:t>
                    </m:r>
                    <m:f>
                      <m:fPr>
                        <m:ctrlPr>
                          <a:rPr lang="ar-AE" i="1">
                            <a:effectLst/>
                            <a:latin typeface="Cambria Math" panose="02040503050406030204" pitchFamily="18" charset="0"/>
                            <a:cs typeface="Calibri" panose="020F0502020204030204" pitchFamily="34" charset="0"/>
                          </a:rPr>
                        </m:ctrlPr>
                      </m:fPr>
                      <m:num>
                        <m:r>
                          <a:rPr lang="ar-AE" sz="1800" i="1">
                            <a:effectLst/>
                            <a:latin typeface="Cambria Math" panose="02040503050406030204" pitchFamily="18" charset="0"/>
                            <a:ea typeface="Times New Roman" panose="02020603050405020304" pitchFamily="18" charset="0"/>
                            <a:cs typeface="Calibri" panose="020F0502020204030204" pitchFamily="34" charset="0"/>
                          </a:rPr>
                          <m:t>80</m:t>
                        </m:r>
                      </m:num>
                      <m:den>
                        <m:r>
                          <a:rPr lang="ar-AE" sz="1800" i="1">
                            <a:effectLst/>
                            <a:latin typeface="Cambria Math" panose="02040503050406030204" pitchFamily="18" charset="0"/>
                            <a:ea typeface="Times New Roman" panose="02020603050405020304" pitchFamily="18" charset="0"/>
                            <a:cs typeface="Calibri" panose="020F0502020204030204" pitchFamily="34" charset="0"/>
                          </a:rPr>
                          <m:t>100</m:t>
                        </m:r>
                      </m:den>
                    </m:f>
                    <m:r>
                      <a:rPr lang="ar-AE" sz="1800" i="1">
                        <a:effectLst/>
                        <a:latin typeface="Cambria Math" panose="02040503050406030204" pitchFamily="18" charset="0"/>
                        <a:ea typeface="Times New Roman" panose="02020603050405020304" pitchFamily="18" charset="0"/>
                        <a:cs typeface="Calibri" panose="020F0502020204030204" pitchFamily="34" charset="0"/>
                      </a:rPr>
                      <m:t>=80%</m:t>
                    </m:r>
                  </m:oMath>
                </a14:m>
                <a:r>
                  <a:rPr lang="ar-AE" dirty="0">
                    <a:effectLst/>
                  </a:rPr>
                  <a:t/>
                </a:r>
              </a:p>
              <a:p>
                <a:pPr marL="12700" algn="ctr">
                  <a:spcBef>
                    <a:spcPts val="100"/>
                  </a:spcBef>
                </a:pPr>
                <a:r>
                  <a:rPr lang="es-ES" sz="1800" dirty="0">
                    <a:latin typeface="Carlito"/>
                    <a:cs typeface="Carlito"/>
                  </a:rPr>
                  <a:t>Útil</a:t>
                </a:r>
                <a:r>
                  <a:rPr lang="es-ES" sz="1800" spc="-45" dirty="0">
                    <a:latin typeface="Carlito"/>
                    <a:cs typeface="Carlito"/>
                  </a:rPr>
                  <a:t/>
                </a:r>
                <a:r>
                  <a:rPr lang="es-ES" sz="1800" dirty="0">
                    <a:latin typeface="Carlito"/>
                    <a:cs typeface="Carlito"/>
                  </a:rPr>
                  <a:t>cuando</a:t>
                </a:r>
                <a:r>
                  <a:rPr lang="es-ES" sz="1800" spc="-40" dirty="0">
                    <a:latin typeface="Carlito"/>
                    <a:cs typeface="Carlito"/>
                  </a:rPr>
                  <a:t/>
                </a:r>
                <a:r>
                  <a:rPr lang="es-ES" sz="1800" dirty="0">
                    <a:latin typeface="Carlito"/>
                    <a:cs typeface="Carlito"/>
                  </a:rPr>
                  <a:t>las</a:t>
                </a:r>
                <a:r>
                  <a:rPr lang="es-ES" sz="1800" spc="-45" dirty="0">
                    <a:latin typeface="Carlito"/>
                    <a:cs typeface="Carlito"/>
                  </a:rPr>
                  <a:t/>
                </a:r>
                <a:r>
                  <a:rPr lang="es-ES" sz="1800" dirty="0">
                    <a:latin typeface="Carlito"/>
                    <a:cs typeface="Carlito"/>
                  </a:rPr>
                  <a:t>clases</a:t>
                </a:r>
                <a:r>
                  <a:rPr lang="es-ES" sz="1800" spc="-45" dirty="0">
                    <a:latin typeface="Carlito"/>
                    <a:cs typeface="Carlito"/>
                  </a:rPr>
                  <a:t/>
                </a:r>
                <a:r>
                  <a:rPr lang="es-ES" sz="1800" dirty="0">
                    <a:latin typeface="Carlito"/>
                    <a:cs typeface="Carlito"/>
                  </a:rPr>
                  <a:t>están</a:t>
                </a:r>
                <a:r>
                  <a:rPr lang="es-ES" sz="1800" spc="-30" dirty="0">
                    <a:latin typeface="Carlito"/>
                    <a:cs typeface="Carlito"/>
                  </a:rPr>
                  <a:t/>
                </a:r>
                <a:r>
                  <a:rPr lang="es-ES" sz="1800" b="1" spc="-10" dirty="0">
                    <a:latin typeface="Carlito"/>
                    <a:cs typeface="Carlito"/>
                  </a:rPr>
                  <a:t>balanceadas </a:t>
                </a:r>
                <a:r>
                  <a:rPr lang="es-ES" sz="1800" dirty="0">
                    <a:latin typeface="Carlito"/>
                    <a:cs typeface="Carlito"/>
                  </a:rPr>
                  <a:t>(si</a:t>
                </a:r>
                <a:r>
                  <a:rPr lang="es-ES" sz="1800" spc="-20" dirty="0">
                    <a:latin typeface="Carlito"/>
                    <a:cs typeface="Carlito"/>
                  </a:rPr>
                  <a:t/>
                </a:r>
                <a:r>
                  <a:rPr lang="es-ES" sz="1800" dirty="0">
                    <a:latin typeface="Carlito"/>
                    <a:cs typeface="Carlito"/>
                  </a:rPr>
                  <a:t>hay</a:t>
                </a:r>
                <a:r>
                  <a:rPr lang="es-ES" sz="1800" spc="-15" dirty="0">
                    <a:latin typeface="Carlito"/>
                    <a:cs typeface="Carlito"/>
                  </a:rPr>
                  <a:t/>
                </a:r>
                <a:r>
                  <a:rPr lang="es-ES" sz="1800" dirty="0">
                    <a:latin typeface="Carlito"/>
                    <a:cs typeface="Carlito"/>
                  </a:rPr>
                  <a:t>99</a:t>
                </a:r>
                <a:r>
                  <a:rPr lang="es-ES" sz="1800" spc="-20" dirty="0">
                    <a:latin typeface="Carlito"/>
                    <a:cs typeface="Carlito"/>
                  </a:rPr>
                  <a:t/>
                </a:r>
                <a:r>
                  <a:rPr lang="es-ES" sz="1800" dirty="0">
                    <a:latin typeface="Carlito"/>
                    <a:cs typeface="Carlito"/>
                  </a:rPr>
                  <a:t>imágenes</a:t>
                </a:r>
                <a:r>
                  <a:rPr lang="es-ES" sz="1800" spc="-25" dirty="0">
                    <a:latin typeface="Carlito"/>
                    <a:cs typeface="Carlito"/>
                  </a:rPr>
                  <a:t/>
                </a:r>
                <a:r>
                  <a:rPr lang="es-ES" sz="1800" dirty="0">
                    <a:latin typeface="Carlito"/>
                    <a:cs typeface="Carlito"/>
                  </a:rPr>
                  <a:t>de</a:t>
                </a:r>
                <a:r>
                  <a:rPr lang="es-ES" sz="1800" spc="-5" dirty="0">
                    <a:latin typeface="Carlito"/>
                    <a:cs typeface="Carlito"/>
                  </a:rPr>
                  <a:t/>
                </a:r>
                <a:r>
                  <a:rPr lang="es-ES" sz="1800" dirty="0">
                    <a:latin typeface="Carlito"/>
                    <a:cs typeface="Carlito"/>
                  </a:rPr>
                  <a:t>perro</a:t>
                </a:r>
                <a:r>
                  <a:rPr lang="es-ES" sz="1800" spc="-25" dirty="0">
                    <a:latin typeface="Carlito"/>
                    <a:cs typeface="Carlito"/>
                  </a:rPr>
                  <a:t/>
                </a:r>
                <a:r>
                  <a:rPr lang="es-ES" sz="1800" dirty="0">
                    <a:latin typeface="Carlito"/>
                    <a:cs typeface="Carlito"/>
                  </a:rPr>
                  <a:t>y</a:t>
                </a:r>
                <a:r>
                  <a:rPr lang="es-ES" sz="1800" spc="-20" dirty="0">
                    <a:latin typeface="Carlito"/>
                    <a:cs typeface="Carlito"/>
                  </a:rPr>
                  <a:t/>
                </a:r>
                <a:r>
                  <a:rPr lang="es-ES" sz="1800" dirty="0">
                    <a:latin typeface="Carlito"/>
                    <a:cs typeface="Carlito"/>
                  </a:rPr>
                  <a:t>1</a:t>
                </a:r>
                <a:r>
                  <a:rPr lang="es-ES" sz="1800" spc="-15" dirty="0">
                    <a:latin typeface="Carlito"/>
                    <a:cs typeface="Carlito"/>
                  </a:rPr>
                  <a:t/>
                </a:r>
                <a:r>
                  <a:rPr lang="es-ES" sz="1800" spc="-25" dirty="0">
                    <a:latin typeface="Carlito"/>
                    <a:cs typeface="Carlito"/>
                  </a:rPr>
                  <a:t>de</a:t>
                </a:r>
                <a:r>
                  <a:rPr lang="es-ES" sz="1800" spc="500" dirty="0">
                    <a:latin typeface="Carlito"/>
                    <a:cs typeface="Carlito"/>
                  </a:rPr>
                  <a:t/>
                </a:r>
                <a:r>
                  <a:rPr lang="es-ES" sz="1800" spc="-10" dirty="0">
                    <a:latin typeface="Carlito"/>
                    <a:cs typeface="Carlito"/>
                  </a:rPr>
                  <a:t>gato,</a:t>
                </a:r>
                <a:r>
                  <a:rPr lang="es-ES" sz="1800" spc="-60" dirty="0">
                    <a:latin typeface="Carlito"/>
                    <a:cs typeface="Carlito"/>
                  </a:rPr>
                  <a:t/>
                </a:r>
                <a:r>
                  <a:rPr lang="es-ES" sz="1800" dirty="0">
                    <a:latin typeface="Carlito"/>
                    <a:cs typeface="Carlito"/>
                  </a:rPr>
                  <a:t>si</a:t>
                </a:r>
                <a:r>
                  <a:rPr lang="es-ES" sz="1800" spc="-55" dirty="0">
                    <a:latin typeface="Carlito"/>
                    <a:cs typeface="Carlito"/>
                  </a:rPr>
                  <a:t/>
                </a:r>
                <a:r>
                  <a:rPr lang="es-ES" sz="1800" dirty="0">
                    <a:latin typeface="Carlito"/>
                    <a:cs typeface="Carlito"/>
                  </a:rPr>
                  <a:t>el</a:t>
                </a:r>
                <a:r>
                  <a:rPr lang="es-ES" sz="1800" spc="-45" dirty="0">
                    <a:latin typeface="Carlito"/>
                    <a:cs typeface="Carlito"/>
                  </a:rPr>
                  <a:t/>
                </a:r>
                <a:r>
                  <a:rPr lang="es-ES" sz="1800" dirty="0">
                    <a:latin typeface="Carlito"/>
                    <a:cs typeface="Carlito"/>
                  </a:rPr>
                  <a:t>modelo</a:t>
                </a:r>
                <a:r>
                  <a:rPr lang="es-ES" sz="1800" spc="-45" dirty="0">
                    <a:latin typeface="Carlito"/>
                    <a:cs typeface="Carlito"/>
                  </a:rPr>
                  <a:t/>
                </a:r>
                <a:r>
                  <a:rPr lang="es-ES" sz="1800" dirty="0">
                    <a:latin typeface="Carlito"/>
                    <a:cs typeface="Carlito"/>
                  </a:rPr>
                  <a:t>siempre</a:t>
                </a:r>
                <a:r>
                  <a:rPr lang="es-ES" sz="1800" spc="-50" dirty="0">
                    <a:latin typeface="Carlito"/>
                    <a:cs typeface="Carlito"/>
                  </a:rPr>
                  <a:t/>
                </a:r>
                <a:r>
                  <a:rPr lang="es-ES" sz="1800" dirty="0">
                    <a:latin typeface="Carlito"/>
                    <a:cs typeface="Carlito"/>
                  </a:rPr>
                  <a:t>dijera</a:t>
                </a:r>
                <a:r>
                  <a:rPr lang="es-ES" sz="1800" spc="-45" dirty="0">
                    <a:latin typeface="Carlito"/>
                    <a:cs typeface="Carlito"/>
                  </a:rPr>
                  <a:t/>
                </a:r>
                <a:r>
                  <a:rPr lang="es-ES" sz="1800" spc="-10" dirty="0">
                    <a:latin typeface="Carlito"/>
                    <a:cs typeface="Carlito"/>
                  </a:rPr>
                  <a:t>perro </a:t>
                </a:r>
                <a:r>
                  <a:rPr lang="es-ES" sz="1800" dirty="0">
                    <a:latin typeface="Carlito"/>
                    <a:cs typeface="Carlito"/>
                  </a:rPr>
                  <a:t>se</a:t>
                </a:r>
                <a:r>
                  <a:rPr lang="es-ES" sz="1800" spc="-35" dirty="0">
                    <a:latin typeface="Carlito"/>
                    <a:cs typeface="Carlito"/>
                  </a:rPr>
                  <a:t/>
                </a:r>
                <a:r>
                  <a:rPr lang="es-ES" sz="1800" dirty="0">
                    <a:latin typeface="Carlito"/>
                    <a:cs typeface="Carlito"/>
                  </a:rPr>
                  <a:t>tendría</a:t>
                </a:r>
                <a:r>
                  <a:rPr lang="es-ES" sz="1800" spc="-30" dirty="0">
                    <a:latin typeface="Carlito"/>
                    <a:cs typeface="Carlito"/>
                  </a:rPr>
                  <a:t/>
                </a:r>
                <a:r>
                  <a:rPr lang="es-ES" sz="1800" dirty="0">
                    <a:latin typeface="Carlito"/>
                    <a:cs typeface="Carlito"/>
                  </a:rPr>
                  <a:t>99%</a:t>
                </a:r>
                <a:r>
                  <a:rPr lang="es-ES" sz="1800" spc="-35" dirty="0">
                    <a:latin typeface="Carlito"/>
                    <a:cs typeface="Carlito"/>
                  </a:rPr>
                  <a:t/>
                </a:r>
                <a:r>
                  <a:rPr lang="es-ES" sz="1800" dirty="0">
                    <a:latin typeface="Carlito"/>
                    <a:cs typeface="Carlito"/>
                  </a:rPr>
                  <a:t>de</a:t>
                </a:r>
                <a:r>
                  <a:rPr lang="es-ES" sz="1800" spc="-35" dirty="0">
                    <a:latin typeface="Carlito"/>
                    <a:cs typeface="Carlito"/>
                  </a:rPr>
                  <a:t/>
                </a:r>
                <a:r>
                  <a:rPr lang="es-ES" sz="1800" spc="-10" dirty="0">
                    <a:latin typeface="Carlito"/>
                    <a:cs typeface="Carlito"/>
                  </a:rPr>
                  <a:t>precisión)</a:t>
                </a:r>
                <a:endParaRPr lang="es-ES" sz="1800" dirty="0">
                  <a:latin typeface="Carlito"/>
                  <a:cs typeface="Carlito"/>
                </a:endParaRPr>
              </a:p>
              <a:p>
                <a:pPr marL="12700" algn="ctr">
                  <a:lnSpc>
                    <a:spcPct val="100000"/>
                  </a:lnSpc>
                  <a:spcBef>
                    <a:spcPts val="100"/>
                  </a:spcBef>
                </a:pPr>
                <a:endParaRPr sz="1800" dirty="0">
                  <a:latin typeface="Carlito"/>
                  <a:cs typeface="Carlito"/>
                </a:endParaRPr>
              </a:p>
            </p:txBody>
          </p:sp>
        </mc:Choice>
        <mc:Fallback>
          <p:sp>
            <p:nvSpPr>
              <p:cNvPr id="12" name="object 4">
                <a:extLst>
                  <a:ext uri="{FF2B5EF4-FFF2-40B4-BE49-F238E27FC236}">
                    <a16:creationId xmlns:a16="http://schemas.microsoft.com/office/drawing/2014/main" xmlns="" xmlns:a14="http://schemas.microsoft.com/office/drawing/2010/main" id="{C48E27E1-5E0D-ABAE-F326-3FBD481732D5}"/>
                  </a:ext>
                </a:extLst>
              </p:cNvPr>
              <p:cNvSpPr txBox="1">
                <a:spLocks noRot="1" noChangeAspect="1" noMove="1" noResize="1" noEditPoints="1" noAdjustHandles="1" noChangeArrowheads="1" noChangeShapeType="1" noTextEdit="1"/>
              </p:cNvSpPr>
              <p:nvPr/>
            </p:nvSpPr>
            <p:spPr>
              <a:xfrm>
                <a:off x="1113074" y="3224014"/>
                <a:ext cx="4428440" cy="3486532"/>
              </a:xfrm>
              <a:prstGeom prst="rect">
                <a:avLst/>
              </a:prstGeom>
              <a:blipFill>
                <a:blip r:embed="rId5"/>
                <a:stretch>
                  <a:fillRect l="-2286" t="-1449" r="-2571"/>
                </a:stretch>
              </a:blipFill>
            </p:spPr>
            <p:txBody>
              <a:bodyPr/>
              <a:lstStyle/>
              <a:p>
                <a:r>
                  <a:rPr lang="es-ES">
                    <a:noFill/>
                  </a:rPr>
                  <a:t> </a:t>
                </a:r>
              </a:p>
            </p:txBody>
          </p:sp>
        </mc:Fallback>
      </mc:AlternateContent>
      <p:sp>
        <p:nvSpPr>
          <p:cNvPr id="4" name="CuadroTexto 3">
            <a:extLst>
              <a:ext uri="{FF2B5EF4-FFF2-40B4-BE49-F238E27FC236}">
                <a16:creationId xmlns:a16="http://schemas.microsoft.com/office/drawing/2014/main" xmlns="" id="{6B6E772E-7065-F891-E218-4401304B9832}"/>
              </a:ext>
            </a:extLst>
          </p:cNvPr>
          <p:cNvSpPr txBox="1"/>
          <p:nvPr/>
        </p:nvSpPr>
        <p:spPr>
          <a:xfrm>
            <a:off x="4747846" y="572431"/>
            <a:ext cx="7120860" cy="369332"/>
          </a:xfrm>
          <a:prstGeom prst="rect">
            <a:avLst/>
          </a:prstGeom>
          <a:noFill/>
        </p:spPr>
        <p:txBody>
          <a:bodyPr wrap="none" rtlCol="0">
            <a:spAutoFit/>
          </a:bodyPr>
          <a:lstStyle/>
          <a:p>
            <a:r>
              <a:rPr lang="es-ES" dirty="0">
                <a:hlinkClick r:id="rId6"/>
              </a:rPr>
              <a:t>https://</a:t>
            </a:r>
            <a:r>
              <a:rPr lang="es-ES" dirty="0" err="1">
                <a:hlinkClick r:id="rId6"/>
              </a:rPr>
              <a:t>scikit-learn.org</a:t>
            </a:r>
            <a:r>
              <a:rPr lang="es-ES" dirty="0">
                <a:hlinkClick r:id="rId6"/>
              </a:rPr>
              <a:t>/</a:t>
            </a:r>
            <a:r>
              <a:rPr lang="es-ES" dirty="0" err="1">
                <a:hlinkClick r:id="rId6"/>
              </a:rPr>
              <a:t>stable</a:t>
            </a:r>
            <a:r>
              <a:rPr lang="es-ES" dirty="0">
                <a:hlinkClick r:id="rId6"/>
              </a:rPr>
              <a:t>/modules/</a:t>
            </a:r>
            <a:r>
              <a:rPr lang="es-ES" dirty="0" err="1">
                <a:hlinkClick r:id="rId6"/>
              </a:rPr>
              <a:t>model_evaluation.html</a:t>
            </a:r>
            <a:endParaRPr lang="es-ES" dirty="0"/>
          </a:p>
        </p:txBody>
      </p:sp>
    </p:spTree>
    <p:extLst>
      <p:ext uri="{BB962C8B-B14F-4D97-AF65-F5344CB8AC3E}">
        <p14:creationId xmlns:p14="http://schemas.microsoft.com/office/powerpoint/2010/main" xmlns="" val="1581092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xmlns="" id="{4AC6B390-BC59-4F1D-A0EE-D71A92F0A0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5" name="Freeform: Shape 4104">
            <a:extLst>
              <a:ext uri="{FF2B5EF4-FFF2-40B4-BE49-F238E27FC236}">
                <a16:creationId xmlns:a16="http://schemas.microsoft.com/office/drawing/2014/main" xmlns="" id="{B6C60D79-16F1-4C4B-B7E3-7634E7069C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98" name="Picture 2" descr="Teoria de curva ROC">
            <a:extLst>
              <a:ext uri="{FF2B5EF4-FFF2-40B4-BE49-F238E27FC236}">
                <a16:creationId xmlns:a16="http://schemas.microsoft.com/office/drawing/2014/main" xmlns="" id="{E29FB0D4-0EF7-569E-A25F-73B8921C3945}"/>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6341318" y="2083443"/>
            <a:ext cx="4537277" cy="340295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xmlns="">
                <a:solidFill>
                  <a:srgbClr val="FFFFFF"/>
                </a:solidFill>
              </a14:hiddenFill>
            </a:ext>
          </a:extLst>
        </p:spPr>
      </p:pic>
      <p:sp>
        <p:nvSpPr>
          <p:cNvPr id="4107" name="Arc 4106">
            <a:extLst>
              <a:ext uri="{FF2B5EF4-FFF2-40B4-BE49-F238E27FC236}">
                <a16:creationId xmlns:a16="http://schemas.microsoft.com/office/drawing/2014/main" xmlns="" id="{426B127E-6498-4C77-9C9D-4553A5113B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xmlns="" id="{1CFE24A3-B037-6EFE-F81A-F99B0ADEEF2F}"/>
              </a:ext>
            </a:extLst>
          </p:cNvPr>
          <p:cNvSpPr>
            <a:spLocks noGrp="1"/>
          </p:cNvSpPr>
          <p:nvPr>
            <p:ph type="title"/>
          </p:nvPr>
        </p:nvSpPr>
        <p:spPr>
          <a:xfrm>
            <a:off x="838201" y="479493"/>
            <a:ext cx="5257800" cy="1325563"/>
          </a:xfrm>
        </p:spPr>
        <p:txBody>
          <a:bodyPr>
            <a:normAutofit/>
          </a:bodyPr>
          <a:lstStyle/>
          <a:p>
            <a:r>
              <a:rPr lang="es-ES" dirty="0"/>
              <a:t>EVALUACIÓN</a:t>
            </a:r>
          </a:p>
        </p:txBody>
      </p:sp>
      <p:sp>
        <p:nvSpPr>
          <p:cNvPr id="3" name="Marcador de contenido 2">
            <a:extLst>
              <a:ext uri="{FF2B5EF4-FFF2-40B4-BE49-F238E27FC236}">
                <a16:creationId xmlns:a16="http://schemas.microsoft.com/office/drawing/2014/main" xmlns="" id="{D125CB6B-0674-ADA0-7EF2-B95D0016D5A8}"/>
              </a:ext>
            </a:extLst>
          </p:cNvPr>
          <p:cNvSpPr>
            <a:spLocks noGrp="1"/>
          </p:cNvSpPr>
          <p:nvPr>
            <p:ph idx="1"/>
          </p:nvPr>
        </p:nvSpPr>
        <p:spPr>
          <a:xfrm>
            <a:off x="838201" y="1984443"/>
            <a:ext cx="5257800" cy="4192520"/>
          </a:xfrm>
        </p:spPr>
        <p:txBody>
          <a:bodyPr>
            <a:normAutofit/>
          </a:bodyPr>
          <a:lstStyle/>
          <a:p>
            <a:pPr marL="0" indent="0">
              <a:buNone/>
            </a:pPr>
            <a:r>
              <a:rPr lang="es-ES">
                <a:latin typeface="Calibri" panose="020F0502020204030204" pitchFamily="34" charset="0"/>
                <a:ea typeface="Times New Roman" panose="02020603050405020304" pitchFamily="18" charset="0"/>
              </a:rPr>
              <a:t>CURVA DE ROC</a:t>
            </a:r>
          </a:p>
          <a:p>
            <a:pPr marL="0" indent="0">
              <a:buNone/>
            </a:pPr>
            <a:r>
              <a:rPr lang="es-ES">
                <a:effectLst/>
                <a:latin typeface="Calibri" panose="020F0502020204030204" pitchFamily="34" charset="0"/>
                <a:ea typeface="Times New Roman" panose="02020603050405020304" pitchFamily="18" charset="0"/>
              </a:rPr>
              <a:t>La curva ROC traza la tasa de verdaderos positivos (sensibilidad) frente a la tasa de falsos positivos (FPR)</a:t>
            </a:r>
            <a:r>
              <a:rPr lang="es-ES" dirty="0">
                <a:effectLst/>
              </a:rPr>
              <a:t> </a:t>
            </a:r>
          </a:p>
          <a:p>
            <a:pPr marL="0" indent="0">
              <a:buNone/>
            </a:pPr>
            <a:endParaRPr lang="es-ES" dirty="0"/>
          </a:p>
          <a:p>
            <a:pPr marL="0" indent="0">
              <a:buNone/>
            </a:pPr>
            <a:endParaRPr lang="es-ES" dirty="0"/>
          </a:p>
        </p:txBody>
      </p:sp>
    </p:spTree>
    <p:extLst>
      <p:ext uri="{BB962C8B-B14F-4D97-AF65-F5344CB8AC3E}">
        <p14:creationId xmlns:p14="http://schemas.microsoft.com/office/powerpoint/2010/main" xmlns="" val="179677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5" name="Rectangle 6154">
            <a:extLst>
              <a:ext uri="{FF2B5EF4-FFF2-40B4-BE49-F238E27FC236}">
                <a16:creationId xmlns:a16="http://schemas.microsoft.com/office/drawing/2014/main" xmlns="" id="{17891482-C38A-4F0C-8183-0121632F0E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xmlns="" id="{1CFE24A3-B037-6EFE-F81A-F99B0ADEEF2F}"/>
              </a:ext>
            </a:extLst>
          </p:cNvPr>
          <p:cNvSpPr>
            <a:spLocks noGrp="1"/>
          </p:cNvSpPr>
          <p:nvPr>
            <p:ph type="title"/>
          </p:nvPr>
        </p:nvSpPr>
        <p:spPr>
          <a:xfrm>
            <a:off x="5430129" y="486184"/>
            <a:ext cx="6118403" cy="1325563"/>
          </a:xfrm>
        </p:spPr>
        <p:txBody>
          <a:bodyPr>
            <a:normAutofit/>
          </a:bodyPr>
          <a:lstStyle/>
          <a:p>
            <a:r>
              <a:rPr lang="es-ES" dirty="0"/>
              <a:t>EVALUACIÓN</a:t>
            </a:r>
          </a:p>
        </p:txBody>
      </p:sp>
      <p:pic>
        <p:nvPicPr>
          <p:cNvPr id="6146" name="Picture 2" descr="How to explain the ROC AUC score and ROC curve?">
            <a:extLst>
              <a:ext uri="{FF2B5EF4-FFF2-40B4-BE49-F238E27FC236}">
                <a16:creationId xmlns:a16="http://schemas.microsoft.com/office/drawing/2014/main" xmlns="" id="{7679E8F4-ED8E-CA55-5D96-1674D59A65E7}"/>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643466" y="700320"/>
            <a:ext cx="4100921" cy="2306766"/>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a:extLst>
            <a:ext uri="{909E8E84-426E-40DD-AFC4-6F175D3DCCD1}">
              <a14:hiddenFill xmlns:a14="http://schemas.microsoft.com/office/drawing/2010/main" xmlns="">
                <a:solidFill>
                  <a:srgbClr val="FFFFFF"/>
                </a:solidFill>
              </a14:hiddenFill>
            </a:ext>
          </a:extLst>
        </p:spPr>
      </p:pic>
      <p:sp>
        <p:nvSpPr>
          <p:cNvPr id="3" name="Marcador de contenido 2">
            <a:extLst>
              <a:ext uri="{FF2B5EF4-FFF2-40B4-BE49-F238E27FC236}">
                <a16:creationId xmlns:a16="http://schemas.microsoft.com/office/drawing/2014/main" xmlns="" id="{D125CB6B-0674-ADA0-7EF2-B95D0016D5A8}"/>
              </a:ext>
            </a:extLst>
          </p:cNvPr>
          <p:cNvSpPr>
            <a:spLocks noGrp="1"/>
          </p:cNvSpPr>
          <p:nvPr>
            <p:ph idx="1"/>
          </p:nvPr>
        </p:nvSpPr>
        <p:spPr>
          <a:xfrm>
            <a:off x="5430129" y="1946684"/>
            <a:ext cx="6118403" cy="4351338"/>
          </a:xfrm>
        </p:spPr>
        <p:txBody>
          <a:bodyPr>
            <a:normAutofit/>
          </a:bodyPr>
          <a:lstStyle/>
          <a:p>
            <a:pPr marL="0" indent="0">
              <a:buNone/>
            </a:pPr>
            <a:r>
              <a:rPr lang="es-ES" dirty="0">
                <a:latin typeface="Calibri" panose="020F0502020204030204" pitchFamily="34" charset="0"/>
                <a:ea typeface="Times New Roman" panose="02020603050405020304" pitchFamily="18" charset="0"/>
              </a:rPr>
              <a:t>AUC – Área bajo la curva de ROC</a:t>
            </a:r>
          </a:p>
          <a:p>
            <a:pPr marL="0" indent="0">
              <a:buNone/>
            </a:pPr>
            <a:endParaRPr lang="es-ES" dirty="0"/>
          </a:p>
          <a:p>
            <a:pPr marL="0" indent="0">
              <a:buNone/>
            </a:pPr>
            <a:endParaRPr lang="es-ES" dirty="0"/>
          </a:p>
        </p:txBody>
      </p:sp>
      <p:pic>
        <p:nvPicPr>
          <p:cNvPr id="6150" name="Picture 6" descr="AUC ROC Curve in Machine Learning - GeeksforGeeks">
            <a:extLst>
              <a:ext uri="{FF2B5EF4-FFF2-40B4-BE49-F238E27FC236}">
                <a16:creationId xmlns:a16="http://schemas.microsoft.com/office/drawing/2014/main" xmlns="" id="{56C8AD05-F9C7-1776-F714-0EBB2EB1A45C}"/>
              </a:ext>
            </a:extLst>
          </p:cNvPr>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905748" y="3543300"/>
            <a:ext cx="3838639" cy="2813049"/>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a:extLst>
            <a:ext uri="{909E8E84-426E-40DD-AFC4-6F175D3DCCD1}">
              <a14:hiddenFill xmlns:a14="http://schemas.microsoft.com/office/drawing/2010/main" xmlns="">
                <a:solidFill>
                  <a:srgbClr val="FFFFFF"/>
                </a:solidFill>
              </a14:hiddenFill>
            </a:ext>
          </a:extLst>
        </p:spPr>
      </p:pic>
      <p:sp>
        <p:nvSpPr>
          <p:cNvPr id="6157" name="Arc 6156">
            <a:extLst>
              <a:ext uri="{FF2B5EF4-FFF2-40B4-BE49-F238E27FC236}">
                <a16:creationId xmlns:a16="http://schemas.microsoft.com/office/drawing/2014/main" xmlns="" id="{DA4B6E73-2318-4814-8EB1-306D537236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1064111">
            <a:off x="-991925" y="5644752"/>
            <a:ext cx="2987899" cy="2987899"/>
          </a:xfrm>
          <a:prstGeom prst="arc">
            <a:avLst>
              <a:gd name="adj1" fmla="val 16200000"/>
              <a:gd name="adj2" fmla="val 2158147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578925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837543A-6020-4505-A233-C9DB4BF740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xmlns="" id="{4CBEEDBC-8EEC-9CA4-D533-915AE14CAFF7}"/>
              </a:ext>
            </a:extLst>
          </p:cNvPr>
          <p:cNvSpPr>
            <a:spLocks noGrp="1"/>
          </p:cNvSpPr>
          <p:nvPr>
            <p:ph type="title"/>
          </p:nvPr>
        </p:nvSpPr>
        <p:spPr>
          <a:xfrm>
            <a:off x="838200" y="365125"/>
            <a:ext cx="5558489" cy="1325563"/>
          </a:xfrm>
        </p:spPr>
        <p:txBody>
          <a:bodyPr>
            <a:normAutofit/>
          </a:bodyPr>
          <a:lstStyle/>
          <a:p>
            <a:r>
              <a:rPr lang="es-ES" dirty="0"/>
              <a:t>CLASIFICACIÓN</a:t>
            </a:r>
          </a:p>
        </p:txBody>
      </p:sp>
      <p:sp>
        <p:nvSpPr>
          <p:cNvPr id="10" name="Freeform: Shape 9">
            <a:extLst>
              <a:ext uri="{FF2B5EF4-FFF2-40B4-BE49-F238E27FC236}">
                <a16:creationId xmlns:a16="http://schemas.microsoft.com/office/drawing/2014/main" xmlns="" id="{35B16301-FB18-48BA-A6DD-C37CAF6F9A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xmlns="" id="{472EE0E6-211C-B6A9-ECF8-4023C41339C5}"/>
              </a:ext>
            </a:extLst>
          </p:cNvPr>
          <p:cNvSpPr>
            <a:spLocks noGrp="1"/>
          </p:cNvSpPr>
          <p:nvPr>
            <p:ph idx="1"/>
          </p:nvPr>
        </p:nvSpPr>
        <p:spPr>
          <a:xfrm>
            <a:off x="838200" y="1825625"/>
            <a:ext cx="5558489" cy="4351338"/>
          </a:xfrm>
        </p:spPr>
        <p:txBody>
          <a:bodyPr>
            <a:normAutofit lnSpcReduction="10000"/>
          </a:bodyPr>
          <a:lstStyle/>
          <a:p>
            <a:pPr algn="l"/>
            <a:r>
              <a:rPr lang="es-ES" b="1" dirty="0"/>
              <a:t>Clasificación</a:t>
            </a:r>
            <a:r>
              <a:rPr lang="es-ES" dirty="0"/>
              <a:t>: es un tipo de aprendizaje supervisado donde el objetivo es predecir la categoría o clase a la que pertenece una instancia dada. </a:t>
            </a:r>
          </a:p>
          <a:p>
            <a:pPr algn="l"/>
            <a:r>
              <a:rPr lang="es-ES" dirty="0"/>
              <a:t>Este proceso implica entrenar un modelo sobre un conjunto de datos con etiquetas predefinidas para que pueda aprender a asignar etiquetas a nuevas instancias basadas en sus atributos.</a:t>
            </a:r>
            <a:br>
              <a:rPr lang="es-ES" dirty="0"/>
            </a:br>
            <a:endParaRPr lang="es-ES" dirty="0"/>
          </a:p>
        </p:txBody>
      </p:sp>
      <p:sp>
        <p:nvSpPr>
          <p:cNvPr id="12" name="Oval 11">
            <a:extLst>
              <a:ext uri="{FF2B5EF4-FFF2-40B4-BE49-F238E27FC236}">
                <a16:creationId xmlns:a16="http://schemas.microsoft.com/office/drawing/2014/main" xmlns="" id="{C3C0D90E-074A-4F52-9B11-B52BEF4BCB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xmlns="" id="{CABBD4C1-E6F8-46F6-8152-A8A97490B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xmlns="" id="{83BA5EF5-1FE9-4BF9-83BB-269BCDDF61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xmlns="" id="{4B3BCACB-5880-460B-9606-8C433A9AF99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xmlns="" id="{88853921-7BC9-4BDE-ACAB-133C683C82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xmlns="" id="{09192968-3AE7-4470-A61C-97294BB927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xmlns="" id="{3AB72E55-43E4-4356-BFE8-E2102CB0B5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10082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DDA579D-A393-F0D9-10A0-F86E2C63CC27}"/>
              </a:ext>
            </a:extLst>
          </p:cNvPr>
          <p:cNvSpPr>
            <a:spLocks noGrp="1"/>
          </p:cNvSpPr>
          <p:nvPr>
            <p:ph type="title"/>
          </p:nvPr>
        </p:nvSpPr>
        <p:spPr/>
        <p:txBody>
          <a:bodyPr/>
          <a:lstStyle/>
          <a:p>
            <a:r>
              <a:rPr lang="es-ES"/>
              <a:t>TIPOS DE CLASIFICACIÓN</a:t>
            </a:r>
            <a:endParaRPr lang="es-ES" dirty="0"/>
          </a:p>
        </p:txBody>
      </p:sp>
      <p:graphicFrame>
        <p:nvGraphicFramePr>
          <p:cNvPr id="6" name="Marcador de contenido 3">
            <a:extLst>
              <a:ext uri="{FF2B5EF4-FFF2-40B4-BE49-F238E27FC236}">
                <a16:creationId xmlns:a16="http://schemas.microsoft.com/office/drawing/2014/main" xmlns="" id="{200A7FA7-A8D2-C1CB-528C-065ECCB0E243}"/>
              </a:ext>
            </a:extLst>
          </p:cNvPr>
          <p:cNvGraphicFramePr>
            <a:graphicFrameLocks noGrp="1"/>
          </p:cNvGraphicFramePr>
          <p:nvPr>
            <p:ph idx="1"/>
            <p:extLst>
              <p:ext uri="{D42A27DB-BD31-4B8C-83A1-F6EECF244321}">
                <p14:modId xmlns:p14="http://schemas.microsoft.com/office/powerpoint/2010/main" xmlns="" val="3579715596"/>
              </p:ext>
            </p:extLst>
          </p:nvPr>
        </p:nvGraphicFramePr>
        <p:xfrm>
          <a:off x="205408" y="1690688"/>
          <a:ext cx="11781183" cy="46571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97467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DDA579D-A393-F0D9-10A0-F86E2C63CC27}"/>
              </a:ext>
            </a:extLst>
          </p:cNvPr>
          <p:cNvSpPr>
            <a:spLocks noGrp="1"/>
          </p:cNvSpPr>
          <p:nvPr>
            <p:ph type="title"/>
          </p:nvPr>
        </p:nvSpPr>
        <p:spPr/>
        <p:txBody>
          <a:bodyPr/>
          <a:lstStyle/>
          <a:p>
            <a:r>
              <a:rPr lang="es-ES"/>
              <a:t>TIPOS DE CLASIFICACIÓN</a:t>
            </a:r>
            <a:endParaRPr lang="es-ES" dirty="0"/>
          </a:p>
        </p:txBody>
      </p:sp>
      <p:pic>
        <p:nvPicPr>
          <p:cNvPr id="1026" name="Picture 2" descr="Clasificación multietiqueta - Glosario FineProxy">
            <a:extLst>
              <a:ext uri="{FF2B5EF4-FFF2-40B4-BE49-F238E27FC236}">
                <a16:creationId xmlns:a16="http://schemas.microsoft.com/office/drawing/2014/main" xmlns="" id="{E4391C82-1226-6A15-F43F-5CFCEAB228E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xmlns="" val="0"/>
              </a:ext>
            </a:extLst>
          </a:blip>
          <a:srcRect t="11414"/>
          <a:stretch/>
        </p:blipFill>
        <p:spPr bwMode="auto">
          <a:xfrm>
            <a:off x="1808479" y="1690687"/>
            <a:ext cx="8958721" cy="465947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46177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45521C5-E56B-13AB-3EDA-96E35D618A0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xmlns="" id="{D4C1D201-B668-DD05-59B7-6275A0F11F73}"/>
              </a:ext>
            </a:extLst>
          </p:cNvPr>
          <p:cNvSpPr>
            <a:spLocks noGrp="1"/>
          </p:cNvSpPr>
          <p:nvPr>
            <p:ph type="title"/>
          </p:nvPr>
        </p:nvSpPr>
        <p:spPr/>
        <p:txBody>
          <a:bodyPr/>
          <a:lstStyle/>
          <a:p>
            <a:r>
              <a:rPr lang="es-ES"/>
              <a:t>TIPOS DE CLASIFICACIÓN</a:t>
            </a:r>
            <a:endParaRPr lang="es-ES" dirty="0"/>
          </a:p>
        </p:txBody>
      </p:sp>
      <p:sp>
        <p:nvSpPr>
          <p:cNvPr id="5" name="CuadroTexto 4">
            <a:extLst>
              <a:ext uri="{FF2B5EF4-FFF2-40B4-BE49-F238E27FC236}">
                <a16:creationId xmlns:a16="http://schemas.microsoft.com/office/drawing/2014/main" xmlns="" id="{64272504-0BC3-5192-5EF9-36303BC92697}"/>
              </a:ext>
            </a:extLst>
          </p:cNvPr>
          <p:cNvSpPr txBox="1"/>
          <p:nvPr/>
        </p:nvSpPr>
        <p:spPr>
          <a:xfrm>
            <a:off x="721360" y="1447154"/>
            <a:ext cx="10261600" cy="3170099"/>
          </a:xfrm>
          <a:prstGeom prst="rect">
            <a:avLst/>
          </a:prstGeom>
          <a:noFill/>
        </p:spPr>
        <p:txBody>
          <a:bodyPr wrap="square">
            <a:spAutoFit/>
          </a:bodyPr>
          <a:lstStyle/>
          <a:p>
            <a:endParaRPr lang="es-ES" dirty="0"/>
          </a:p>
          <a:p>
            <a:pPr marL="623888" indent="-222250">
              <a:spcBef>
                <a:spcPts val="600"/>
              </a:spcBef>
              <a:buFont typeface="+mj-lt"/>
              <a:buAutoNum type="arabicPeriod"/>
            </a:pPr>
            <a:r>
              <a:rPr lang="es-ES" b="1" dirty="0"/>
              <a:t>Binaria</a:t>
            </a:r>
            <a:r>
              <a:rPr lang="es-ES" dirty="0"/>
              <a:t>: Una sola clase con dos posibles etiquetas (por ejemplo, "positivo" o "negativo").</a:t>
            </a:r>
          </a:p>
          <a:p>
            <a:pPr marL="623888" indent="-222250">
              <a:spcBef>
                <a:spcPts val="600"/>
              </a:spcBef>
              <a:buFont typeface="+mj-lt"/>
              <a:buAutoNum type="arabicPeriod"/>
            </a:pPr>
            <a:r>
              <a:rPr lang="es-ES" b="1" dirty="0"/>
              <a:t>Multiclase</a:t>
            </a:r>
            <a:r>
              <a:rPr lang="es-ES" dirty="0"/>
              <a:t>: Una sola clase con múltiples etiquetas posibles (por ejemplo, clasificar una imagen como "gato", "perro" o "pájaro").</a:t>
            </a:r>
          </a:p>
          <a:p>
            <a:pPr marL="623888" indent="-222250">
              <a:spcBef>
                <a:spcPts val="600"/>
              </a:spcBef>
              <a:buFont typeface="+mj-lt"/>
              <a:buAutoNum type="arabicPeriod"/>
            </a:pPr>
            <a:r>
              <a:rPr lang="es-ES" b="1" dirty="0" err="1"/>
              <a:t>Multietiqueta</a:t>
            </a:r>
            <a:r>
              <a:rPr lang="es-ES" dirty="0"/>
              <a:t>: Múltiples etiquetas independientes por instancia (por ejemplo, una imagen etiquetada como "animal" y "exterior" al mismo tiempo).</a:t>
            </a:r>
          </a:p>
          <a:p>
            <a:pPr marL="623888" indent="-222250">
              <a:spcBef>
                <a:spcPts val="600"/>
              </a:spcBef>
              <a:buFont typeface="+mj-lt"/>
              <a:buAutoNum type="arabicPeriod"/>
            </a:pPr>
            <a:r>
              <a:rPr lang="es-ES" b="1" dirty="0" err="1"/>
              <a:t>Multisalida</a:t>
            </a:r>
            <a:r>
              <a:rPr lang="es-ES" dirty="0"/>
              <a:t>: Múltiples problemas de clasificación en paralelo, donde cada problema tiene su propia etiqueta (por ejemplo, clasificar el género y la edad de una persona a partir de una imagen).</a:t>
            </a:r>
          </a:p>
        </p:txBody>
      </p:sp>
    </p:spTree>
    <p:extLst>
      <p:ext uri="{BB962C8B-B14F-4D97-AF65-F5344CB8AC3E}">
        <p14:creationId xmlns:p14="http://schemas.microsoft.com/office/powerpoint/2010/main" xmlns="" val="855893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xmlns="" id="{7866DF10-478C-C4A2-E500-A35DAFBA2FC0}"/>
              </a:ext>
            </a:extLst>
          </p:cNvPr>
          <p:cNvSpPr>
            <a:spLocks noGrp="1"/>
          </p:cNvSpPr>
          <p:nvPr>
            <p:ph type="title"/>
          </p:nvPr>
        </p:nvSpPr>
        <p:spPr>
          <a:xfrm>
            <a:off x="686834" y="1153572"/>
            <a:ext cx="3200400" cy="4461163"/>
          </a:xfrm>
        </p:spPr>
        <p:txBody>
          <a:bodyPr>
            <a:normAutofit/>
          </a:bodyPr>
          <a:lstStyle/>
          <a:p>
            <a:r>
              <a:rPr lang="es-ES" sz="3000">
                <a:solidFill>
                  <a:srgbClr val="FFFFFF"/>
                </a:solidFill>
              </a:rPr>
              <a:t>ALGORITMOS DE CLASIFICACIÓN </a:t>
            </a:r>
            <a:br>
              <a:rPr lang="es-ES" sz="3000">
                <a:solidFill>
                  <a:srgbClr val="FFFFFF"/>
                </a:solidFill>
              </a:rPr>
            </a:br>
            <a:r>
              <a:rPr lang="es-ES" sz="3000">
                <a:solidFill>
                  <a:srgbClr val="FFFFFF"/>
                </a:solidFill>
              </a:rPr>
              <a:t>(sin redes neuronales)</a:t>
            </a:r>
          </a:p>
        </p:txBody>
      </p:sp>
      <p:sp>
        <p:nvSpPr>
          <p:cNvPr id="3" name="Marcador de contenido 2">
            <a:extLst>
              <a:ext uri="{FF2B5EF4-FFF2-40B4-BE49-F238E27FC236}">
                <a16:creationId xmlns:a16="http://schemas.microsoft.com/office/drawing/2014/main" xmlns="" id="{49F1BF8B-BD1D-5B48-6ADD-2BC6911F203A}"/>
              </a:ext>
            </a:extLst>
          </p:cNvPr>
          <p:cNvSpPr>
            <a:spLocks noGrp="1"/>
          </p:cNvSpPr>
          <p:nvPr>
            <p:ph idx="1"/>
          </p:nvPr>
        </p:nvSpPr>
        <p:spPr>
          <a:xfrm>
            <a:off x="4149974" y="591344"/>
            <a:ext cx="7386710" cy="6090810"/>
          </a:xfrm>
        </p:spPr>
        <p:txBody>
          <a:bodyPr anchor="ctr">
            <a:normAutofit/>
          </a:bodyPr>
          <a:lstStyle/>
          <a:p>
            <a:r>
              <a:rPr lang="es-ES" sz="1400" b="1" dirty="0"/>
              <a:t>CLASIFICACIÓN BINARIA:</a:t>
            </a:r>
          </a:p>
          <a:p>
            <a:pPr lvl="1"/>
            <a:r>
              <a:rPr lang="es-ES" sz="1400" dirty="0"/>
              <a:t>ALGORITMOS</a:t>
            </a:r>
            <a:endParaRPr lang="es-ES" sz="1100" dirty="0"/>
          </a:p>
          <a:p>
            <a:pPr lvl="2"/>
            <a:r>
              <a:rPr lang="es-ES" sz="1400" dirty="0"/>
              <a:t>Descenso de gradiente estocástico (</a:t>
            </a:r>
            <a:r>
              <a:rPr lang="es-ES" sz="1400" dirty="0" err="1"/>
              <a:t>SGDClassifier</a:t>
            </a:r>
            <a:r>
              <a:rPr lang="es-ES" sz="1400" dirty="0"/>
              <a:t>)</a:t>
            </a:r>
          </a:p>
          <a:p>
            <a:pPr lvl="2"/>
            <a:r>
              <a:rPr lang="es-ES" sz="1400" dirty="0"/>
              <a:t>Regresión logística (</a:t>
            </a:r>
            <a:r>
              <a:rPr lang="es-ES" sz="1400" dirty="0" err="1"/>
              <a:t>LogisticRegression</a:t>
            </a:r>
            <a:r>
              <a:rPr lang="es-ES" sz="1400" dirty="0"/>
              <a:t>)</a:t>
            </a:r>
          </a:p>
          <a:p>
            <a:pPr lvl="2"/>
            <a:r>
              <a:rPr lang="es-ES" sz="1400" dirty="0"/>
              <a:t>Máquinas de vectores de soporte (SVC)</a:t>
            </a:r>
          </a:p>
          <a:p>
            <a:pPr lvl="2"/>
            <a:r>
              <a:rPr lang="es-ES" sz="1400" dirty="0"/>
              <a:t>Árboles de decisión (</a:t>
            </a:r>
            <a:r>
              <a:rPr lang="es-ES" sz="1400" dirty="0" err="1"/>
              <a:t>DecisionTreeClassifier</a:t>
            </a:r>
            <a:r>
              <a:rPr lang="es-ES" sz="1400" dirty="0"/>
              <a:t>)</a:t>
            </a:r>
          </a:p>
          <a:p>
            <a:pPr lvl="2"/>
            <a:r>
              <a:rPr lang="es-ES" sz="1400" dirty="0"/>
              <a:t>K-Vecinos más cercanos (</a:t>
            </a:r>
            <a:r>
              <a:rPr lang="es-ES" sz="1400" dirty="0" err="1"/>
              <a:t>KNeighborsClassifier</a:t>
            </a:r>
            <a:r>
              <a:rPr lang="es-ES" sz="1400" dirty="0"/>
              <a:t>)</a:t>
            </a:r>
          </a:p>
          <a:p>
            <a:pPr lvl="2"/>
            <a:r>
              <a:rPr lang="es-ES" sz="1400" dirty="0"/>
              <a:t>…</a:t>
            </a:r>
          </a:p>
          <a:p>
            <a:pPr lvl="1"/>
            <a:r>
              <a:rPr lang="es-ES" sz="1400" dirty="0"/>
              <a:t>MEDIDAS DE EVALUACIÓN</a:t>
            </a:r>
          </a:p>
          <a:p>
            <a:pPr lvl="2"/>
            <a:r>
              <a:rPr lang="es-ES" sz="1400" dirty="0"/>
              <a:t>Exactitud (</a:t>
            </a:r>
            <a:r>
              <a:rPr lang="es-ES" sz="1400" dirty="0" err="1"/>
              <a:t>accuracy</a:t>
            </a:r>
            <a:r>
              <a:rPr lang="es-ES" sz="1400" dirty="0"/>
              <a:t>, </a:t>
            </a:r>
            <a:r>
              <a:rPr lang="es-ES" sz="1400" dirty="0" err="1"/>
              <a:t>accuracy_score</a:t>
            </a:r>
            <a:r>
              <a:rPr lang="es-ES" sz="1400" dirty="0"/>
              <a:t>), precisión (</a:t>
            </a:r>
            <a:r>
              <a:rPr lang="es-ES" sz="1400" dirty="0" err="1"/>
              <a:t>precisión_score</a:t>
            </a:r>
            <a:r>
              <a:rPr lang="es-ES" sz="1400" dirty="0"/>
              <a:t>), sensibilidad (</a:t>
            </a:r>
            <a:r>
              <a:rPr lang="es-ES" sz="1400" dirty="0" err="1"/>
              <a:t>recall_score</a:t>
            </a:r>
            <a:r>
              <a:rPr lang="es-ES" sz="1400" dirty="0"/>
              <a:t>), F1 (f1_score), curva de ROC (</a:t>
            </a:r>
            <a:r>
              <a:rPr lang="es-ES" sz="1400" dirty="0" err="1"/>
              <a:t>roc_curve</a:t>
            </a:r>
            <a:r>
              <a:rPr lang="es-ES" sz="1400" dirty="0"/>
              <a:t>), AUC - área bajo la curva de ROC </a:t>
            </a:r>
            <a:r>
              <a:rPr lang="es-ES" sz="1100" dirty="0"/>
              <a:t>(</a:t>
            </a:r>
            <a:r>
              <a:rPr lang="es-ES" sz="1100" dirty="0" err="1"/>
              <a:t>roc_auc_score</a:t>
            </a:r>
            <a:r>
              <a:rPr lang="es-ES" sz="1100" dirty="0"/>
              <a:t>), ...</a:t>
            </a:r>
          </a:p>
          <a:p>
            <a:pPr lvl="2"/>
            <a:endParaRPr lang="es-ES" sz="1100" dirty="0"/>
          </a:p>
          <a:p>
            <a:r>
              <a:rPr lang="es-ES" sz="1400" b="1" dirty="0"/>
              <a:t>CLASIFICACIÓN MULTICLASE:</a:t>
            </a:r>
          </a:p>
          <a:p>
            <a:pPr lvl="1"/>
            <a:r>
              <a:rPr lang="es-ES" sz="1400" dirty="0"/>
              <a:t>ALGORITMOS</a:t>
            </a:r>
          </a:p>
          <a:p>
            <a:pPr lvl="2"/>
            <a:r>
              <a:rPr lang="es-ES" sz="1400" dirty="0"/>
              <a:t>Regresión logística (</a:t>
            </a:r>
            <a:r>
              <a:rPr lang="es-ES" sz="1400" dirty="0" err="1"/>
              <a:t>LogisticRegression</a:t>
            </a:r>
            <a:r>
              <a:rPr lang="es-ES" sz="1400" dirty="0"/>
              <a:t>)</a:t>
            </a:r>
          </a:p>
          <a:p>
            <a:pPr lvl="2"/>
            <a:r>
              <a:rPr lang="es-ES" sz="1400" dirty="0"/>
              <a:t>Máquinas de vectores de soporte (SVC)</a:t>
            </a:r>
          </a:p>
          <a:p>
            <a:pPr lvl="2"/>
            <a:r>
              <a:rPr lang="es-ES" sz="1400" dirty="0"/>
              <a:t>Bosques aleatorios (</a:t>
            </a:r>
            <a:r>
              <a:rPr lang="es-ES" sz="1400" dirty="0" err="1"/>
              <a:t>RandomForestClassifier</a:t>
            </a:r>
            <a:r>
              <a:rPr lang="es-ES" sz="1400" dirty="0"/>
              <a:t>)</a:t>
            </a:r>
          </a:p>
          <a:p>
            <a:pPr lvl="2"/>
            <a:r>
              <a:rPr lang="es-ES" sz="1400" dirty="0"/>
              <a:t>K-Vecinos más cercanos (</a:t>
            </a:r>
            <a:r>
              <a:rPr lang="es-ES" sz="1400" dirty="0" err="1"/>
              <a:t>KNeighborsClassifier</a:t>
            </a:r>
            <a:r>
              <a:rPr lang="es-ES" sz="1400" dirty="0"/>
              <a:t>)</a:t>
            </a:r>
          </a:p>
          <a:p>
            <a:pPr lvl="2"/>
            <a:r>
              <a:rPr lang="es-ES" sz="1400" dirty="0"/>
              <a:t>…</a:t>
            </a:r>
          </a:p>
          <a:p>
            <a:pPr lvl="1"/>
            <a:r>
              <a:rPr lang="es-ES" sz="1400" dirty="0"/>
              <a:t>MEDIDAS DE EVALUACIÓN</a:t>
            </a:r>
          </a:p>
          <a:p>
            <a:pPr lvl="2"/>
            <a:r>
              <a:rPr lang="es-ES" sz="1400" dirty="0"/>
              <a:t>Exactitud (</a:t>
            </a:r>
            <a:r>
              <a:rPr lang="es-ES" sz="1400" dirty="0" err="1"/>
              <a:t>accuracy</a:t>
            </a:r>
            <a:r>
              <a:rPr lang="es-ES" sz="1400" dirty="0"/>
              <a:t>, </a:t>
            </a:r>
            <a:r>
              <a:rPr lang="es-ES" sz="1400" dirty="0" err="1"/>
              <a:t>accuracy_score</a:t>
            </a:r>
            <a:r>
              <a:rPr lang="es-ES" sz="1400" dirty="0"/>
              <a:t>)</a:t>
            </a:r>
          </a:p>
          <a:p>
            <a:pPr lvl="2"/>
            <a:endParaRPr lang="es-ES" sz="1100" dirty="0"/>
          </a:p>
          <a:p>
            <a:endParaRPr lang="es-ES" sz="1100" dirty="0"/>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224546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xmlns="" id="{7866DF10-478C-C4A2-E500-A35DAFBA2FC0}"/>
              </a:ext>
            </a:extLst>
          </p:cNvPr>
          <p:cNvSpPr>
            <a:spLocks noGrp="1"/>
          </p:cNvSpPr>
          <p:nvPr>
            <p:ph type="title"/>
          </p:nvPr>
        </p:nvSpPr>
        <p:spPr>
          <a:xfrm>
            <a:off x="686834" y="1153572"/>
            <a:ext cx="3200400" cy="4461163"/>
          </a:xfrm>
        </p:spPr>
        <p:txBody>
          <a:bodyPr>
            <a:normAutofit/>
          </a:bodyPr>
          <a:lstStyle/>
          <a:p>
            <a:r>
              <a:rPr lang="es-ES" sz="3000">
                <a:solidFill>
                  <a:srgbClr val="FFFFFF"/>
                </a:solidFill>
              </a:rPr>
              <a:t>ALGORITMOS DE CLASIFICACIÓN </a:t>
            </a:r>
            <a:br>
              <a:rPr lang="es-ES" sz="3000">
                <a:solidFill>
                  <a:srgbClr val="FFFFFF"/>
                </a:solidFill>
              </a:rPr>
            </a:br>
            <a:r>
              <a:rPr lang="es-ES" sz="3000">
                <a:solidFill>
                  <a:srgbClr val="FFFFFF"/>
                </a:solidFill>
              </a:rPr>
              <a:t>(sin redes neuronales)</a:t>
            </a:r>
          </a:p>
        </p:txBody>
      </p:sp>
      <p:sp>
        <p:nvSpPr>
          <p:cNvPr id="3" name="Marcador de contenido 2">
            <a:extLst>
              <a:ext uri="{FF2B5EF4-FFF2-40B4-BE49-F238E27FC236}">
                <a16:creationId xmlns:a16="http://schemas.microsoft.com/office/drawing/2014/main" xmlns="" id="{49F1BF8B-BD1D-5B48-6ADD-2BC6911F203A}"/>
              </a:ext>
            </a:extLst>
          </p:cNvPr>
          <p:cNvSpPr>
            <a:spLocks noGrp="1"/>
          </p:cNvSpPr>
          <p:nvPr>
            <p:ph idx="1"/>
          </p:nvPr>
        </p:nvSpPr>
        <p:spPr>
          <a:xfrm>
            <a:off x="4447308" y="591344"/>
            <a:ext cx="6906491" cy="5585619"/>
          </a:xfrm>
        </p:spPr>
        <p:txBody>
          <a:bodyPr anchor="ctr">
            <a:normAutofit/>
          </a:bodyPr>
          <a:lstStyle/>
          <a:p>
            <a:r>
              <a:rPr lang="es-ES" b="1" dirty="0"/>
              <a:t>CLASIFICACIÓN MULTIETIQUETA</a:t>
            </a:r>
          </a:p>
          <a:p>
            <a:pPr lvl="1"/>
            <a:r>
              <a:rPr lang="es-ES" dirty="0"/>
              <a:t>ALGORITMOS</a:t>
            </a:r>
          </a:p>
          <a:p>
            <a:pPr lvl="2"/>
            <a:r>
              <a:rPr lang="es-ES" dirty="0"/>
              <a:t>K-Vecinos más cercanos (</a:t>
            </a:r>
            <a:r>
              <a:rPr lang="es-ES" dirty="0" err="1"/>
              <a:t>KNeighborsClassifier</a:t>
            </a:r>
            <a:r>
              <a:rPr lang="es-ES" dirty="0"/>
              <a:t>)</a:t>
            </a:r>
          </a:p>
          <a:p>
            <a:pPr lvl="2"/>
            <a:r>
              <a:rPr lang="es-ES" dirty="0"/>
              <a:t>…</a:t>
            </a:r>
          </a:p>
          <a:p>
            <a:pPr lvl="1"/>
            <a:r>
              <a:rPr lang="es-ES" dirty="0"/>
              <a:t>MEDIDAS DE EVALUACIÓN</a:t>
            </a:r>
          </a:p>
          <a:p>
            <a:pPr lvl="2"/>
            <a:r>
              <a:rPr lang="es-ES" dirty="0"/>
              <a:t>Exactitud (</a:t>
            </a:r>
            <a:r>
              <a:rPr lang="es-ES" sz="1800" dirty="0" err="1"/>
              <a:t>accuracy</a:t>
            </a:r>
            <a:r>
              <a:rPr lang="es-ES" sz="1800" dirty="0"/>
              <a:t>, </a:t>
            </a:r>
            <a:r>
              <a:rPr lang="es-ES" sz="1800" dirty="0" err="1"/>
              <a:t>accuracy_score</a:t>
            </a:r>
            <a:r>
              <a:rPr lang="es-ES" dirty="0"/>
              <a:t>)</a:t>
            </a:r>
          </a:p>
          <a:p>
            <a:pPr lvl="2"/>
            <a:endParaRPr lang="es-ES" dirty="0"/>
          </a:p>
          <a:p>
            <a:r>
              <a:rPr lang="es-ES" b="1" dirty="0"/>
              <a:t>CLASIFICACIÓN </a:t>
            </a:r>
            <a:r>
              <a:rPr lang="es-ES" b="1"/>
              <a:t>MULTISALIDA:</a:t>
            </a:r>
            <a:endParaRPr lang="es-ES" sz="1800" b="1" dirty="0"/>
          </a:p>
          <a:p>
            <a:pPr lvl="1"/>
            <a:r>
              <a:rPr lang="es-ES" dirty="0"/>
              <a:t>ALGORITMOS</a:t>
            </a:r>
          </a:p>
          <a:p>
            <a:pPr lvl="2"/>
            <a:r>
              <a:rPr lang="es-ES" dirty="0"/>
              <a:t>K-Vecinos más cercanos (</a:t>
            </a:r>
            <a:r>
              <a:rPr lang="es-ES" dirty="0" err="1"/>
              <a:t>KNeighborsClassifier</a:t>
            </a:r>
            <a:r>
              <a:rPr lang="es-ES" dirty="0"/>
              <a:t>)</a:t>
            </a:r>
          </a:p>
          <a:p>
            <a:pPr lvl="2"/>
            <a:r>
              <a:rPr lang="es-ES" dirty="0"/>
              <a:t>…</a:t>
            </a:r>
          </a:p>
          <a:p>
            <a:pPr lvl="1"/>
            <a:r>
              <a:rPr lang="es-ES" dirty="0"/>
              <a:t>MEDIDAS DE EVALUACIÓN</a:t>
            </a:r>
          </a:p>
          <a:p>
            <a:pPr lvl="2"/>
            <a:r>
              <a:rPr lang="es-ES" dirty="0"/>
              <a:t>Exactitud (</a:t>
            </a:r>
            <a:r>
              <a:rPr lang="es-ES" sz="1800" dirty="0" err="1"/>
              <a:t>accuracy</a:t>
            </a:r>
            <a:r>
              <a:rPr lang="es-ES" sz="1800" dirty="0"/>
              <a:t>, </a:t>
            </a:r>
            <a:r>
              <a:rPr lang="es-ES" sz="1800" dirty="0" err="1"/>
              <a:t>accuracy_score</a:t>
            </a:r>
            <a:r>
              <a:rPr lang="es-ES" dirty="0"/>
              <a:t>), …</a:t>
            </a:r>
          </a:p>
          <a:p>
            <a:pPr lvl="2"/>
            <a:endParaRPr lang="es-ES" dirty="0"/>
          </a:p>
          <a:p>
            <a:endParaRPr lang="es-ES" dirty="0"/>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1407356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xmlns="" id="{7866DF10-478C-C4A2-E500-A35DAFBA2FC0}"/>
              </a:ext>
            </a:extLst>
          </p:cNvPr>
          <p:cNvSpPr>
            <a:spLocks noGrp="1"/>
          </p:cNvSpPr>
          <p:nvPr>
            <p:ph type="title"/>
          </p:nvPr>
        </p:nvSpPr>
        <p:spPr>
          <a:xfrm>
            <a:off x="686834" y="1153572"/>
            <a:ext cx="3200400" cy="4461163"/>
          </a:xfrm>
        </p:spPr>
        <p:txBody>
          <a:bodyPr>
            <a:normAutofit/>
          </a:bodyPr>
          <a:lstStyle/>
          <a:p>
            <a:r>
              <a:rPr lang="es-ES" sz="3000">
                <a:solidFill>
                  <a:srgbClr val="FFFFFF"/>
                </a:solidFill>
              </a:rPr>
              <a:t>ALGORITMOS DE CLASIFICACIÓN </a:t>
            </a:r>
            <a:br>
              <a:rPr lang="es-ES" sz="3000">
                <a:solidFill>
                  <a:srgbClr val="FFFFFF"/>
                </a:solidFill>
              </a:rPr>
            </a:br>
            <a:r>
              <a:rPr lang="es-ES" sz="3000">
                <a:solidFill>
                  <a:srgbClr val="FFFFFF"/>
                </a:solidFill>
              </a:rPr>
              <a:t>(sin redes neuronales)</a:t>
            </a:r>
          </a:p>
        </p:txBody>
      </p:sp>
      <p:sp>
        <p:nvSpPr>
          <p:cNvPr id="3" name="Marcador de contenido 2">
            <a:extLst>
              <a:ext uri="{FF2B5EF4-FFF2-40B4-BE49-F238E27FC236}">
                <a16:creationId xmlns:a16="http://schemas.microsoft.com/office/drawing/2014/main" xmlns="" id="{49F1BF8B-BD1D-5B48-6ADD-2BC6911F203A}"/>
              </a:ext>
            </a:extLst>
          </p:cNvPr>
          <p:cNvSpPr>
            <a:spLocks noGrp="1"/>
          </p:cNvSpPr>
          <p:nvPr>
            <p:ph idx="1"/>
          </p:nvPr>
        </p:nvSpPr>
        <p:spPr>
          <a:xfrm>
            <a:off x="4447308" y="591344"/>
            <a:ext cx="6906491" cy="5585619"/>
          </a:xfrm>
        </p:spPr>
        <p:txBody>
          <a:bodyPr anchor="ctr">
            <a:normAutofit/>
          </a:bodyPr>
          <a:lstStyle/>
          <a:p>
            <a:pPr marL="0" indent="0" algn="ctr">
              <a:buNone/>
            </a:pPr>
            <a:r>
              <a:rPr lang="es-ES" sz="1800" dirty="0">
                <a:effectLst/>
                <a:latin typeface="Calibri" panose="020F0502020204030204" pitchFamily="34" charset="0"/>
                <a:ea typeface="Times New Roman" panose="02020603050405020304" pitchFamily="18" charset="0"/>
              </a:rPr>
              <a:t>Más información: </a:t>
            </a:r>
          </a:p>
          <a:p>
            <a:pPr marL="0" indent="0" algn="ctr">
              <a:buNone/>
            </a:pPr>
            <a:r>
              <a:rPr lang="es-ES" sz="1800" u="sng" dirty="0">
                <a:solidFill>
                  <a:srgbClr val="0066FF"/>
                </a:solidFill>
                <a:effectLst/>
                <a:latin typeface="Calibri" panose="020F0502020204030204" pitchFamily="34" charset="0"/>
                <a:ea typeface="Times New Roman" panose="02020603050405020304" pitchFamily="18" charset="0"/>
                <a:hlinkClick r:id="rId2"/>
              </a:rPr>
              <a:t>https://scikit-learn.org/stable/user_guide.html</a:t>
            </a:r>
            <a:r>
              <a:rPr lang="es-ES" sz="1800" dirty="0">
                <a:effectLst/>
                <a:latin typeface="Calibri" panose="020F0502020204030204" pitchFamily="34" charset="0"/>
                <a:ea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998049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53E60C6D-4E85-4E14-BCDF-BF15C241F7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xmlns="" id="{7866DF10-478C-C4A2-E500-A35DAFBA2FC0}"/>
              </a:ext>
            </a:extLst>
          </p:cNvPr>
          <p:cNvSpPr>
            <a:spLocks noGrp="1"/>
          </p:cNvSpPr>
          <p:nvPr>
            <p:ph type="title"/>
          </p:nvPr>
        </p:nvSpPr>
        <p:spPr>
          <a:xfrm>
            <a:off x="633456" y="486184"/>
            <a:ext cx="5397237" cy="1325563"/>
          </a:xfrm>
        </p:spPr>
        <p:txBody>
          <a:bodyPr>
            <a:normAutofit/>
          </a:bodyPr>
          <a:lstStyle/>
          <a:p>
            <a:r>
              <a:rPr lang="es-ES" dirty="0"/>
              <a:t>REGRESIÓN LOGÍSTICA</a:t>
            </a:r>
          </a:p>
        </p:txBody>
      </p:sp>
      <p:sp>
        <p:nvSpPr>
          <p:cNvPr id="3" name="Marcador de contenido 2">
            <a:extLst>
              <a:ext uri="{FF2B5EF4-FFF2-40B4-BE49-F238E27FC236}">
                <a16:creationId xmlns:a16="http://schemas.microsoft.com/office/drawing/2014/main" xmlns="" id="{49F1BF8B-BD1D-5B48-6ADD-2BC6911F203A}"/>
              </a:ext>
            </a:extLst>
          </p:cNvPr>
          <p:cNvSpPr>
            <a:spLocks noGrp="1"/>
          </p:cNvSpPr>
          <p:nvPr>
            <p:ph idx="1"/>
          </p:nvPr>
        </p:nvSpPr>
        <p:spPr>
          <a:xfrm>
            <a:off x="633456" y="1946684"/>
            <a:ext cx="5397237" cy="4351338"/>
          </a:xfrm>
        </p:spPr>
        <p:txBody>
          <a:bodyPr>
            <a:normAutofit/>
          </a:bodyPr>
          <a:lstStyle/>
          <a:p>
            <a:pPr marL="0" indent="0">
              <a:buNone/>
            </a:pPr>
            <a:r>
              <a:rPr lang="es-ES" sz="2000" dirty="0"/>
              <a:t>Modela la probabilidad de que una muestra pertenezca a una clase, usando la </a:t>
            </a:r>
            <a:r>
              <a:rPr lang="es-ES" sz="2000" b="1" dirty="0"/>
              <a:t>función sigmoide</a:t>
            </a:r>
            <a:r>
              <a:rPr lang="es-ES" sz="2000" dirty="0"/>
              <a:t> para transformar una combinación lineal de variables en un valor entre 0 y 1.</a:t>
            </a:r>
          </a:p>
        </p:txBody>
      </p:sp>
      <p:pic>
        <p:nvPicPr>
          <p:cNvPr id="5" name="Imagen 4" descr="Gráfico, Gráfico de líneas&#10;&#10;Descripción generada automáticamente">
            <a:extLst>
              <a:ext uri="{FF2B5EF4-FFF2-40B4-BE49-F238E27FC236}">
                <a16:creationId xmlns:a16="http://schemas.microsoft.com/office/drawing/2014/main" xmlns="" id="{6234BEF9-4C9B-5A5E-BFA9-BC43C96E3924}"/>
              </a:ext>
            </a:extLst>
          </p:cNvPr>
          <p:cNvPicPr>
            <a:picLocks noChangeAspect="1"/>
          </p:cNvPicPr>
          <p:nvPr/>
        </p:nvPicPr>
        <p:blipFill rotWithShape="1">
          <a:blip r:embed="rId2"/>
          <a:srcRect r="3439" b="-3"/>
          <a:stretch/>
        </p:blipFill>
        <p:spPr>
          <a:xfrm>
            <a:off x="6944453" y="2204392"/>
            <a:ext cx="4555700" cy="2359045"/>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19" name="Freeform: Shape 18">
            <a:extLst>
              <a:ext uri="{FF2B5EF4-FFF2-40B4-BE49-F238E27FC236}">
                <a16:creationId xmlns:a16="http://schemas.microsoft.com/office/drawing/2014/main" xmlns="" id="{7D42D292-4C48-479B-9E59-E29CD9871C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descr="Gráfico&#10;&#10;Descripción generada automáticamente">
            <a:extLst>
              <a:ext uri="{FF2B5EF4-FFF2-40B4-BE49-F238E27FC236}">
                <a16:creationId xmlns:a16="http://schemas.microsoft.com/office/drawing/2014/main" xmlns="" id="{682A06BE-8363-5EDE-CE1F-C404F8AF0ED3}"/>
              </a:ext>
            </a:extLst>
          </p:cNvPr>
          <p:cNvPicPr>
            <a:picLocks noChangeAspect="1"/>
          </p:cNvPicPr>
          <p:nvPr/>
        </p:nvPicPr>
        <p:blipFill rotWithShape="1">
          <a:blip r:embed="rId3"/>
          <a:srcRect t="10832"/>
          <a:stretch/>
        </p:blipFill>
        <p:spPr>
          <a:xfrm>
            <a:off x="675353" y="4122353"/>
            <a:ext cx="4555700" cy="2345935"/>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21" name="Arc 20">
            <a:extLst>
              <a:ext uri="{FF2B5EF4-FFF2-40B4-BE49-F238E27FC236}">
                <a16:creationId xmlns:a16="http://schemas.microsoft.com/office/drawing/2014/main" xmlns="" id="{533DF362-939D-4EEE-8DC4-6B54607E56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716896850"/>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6296</TotalTime>
  <Words>847</Words>
  <Application>Microsoft Macintosh PowerPoint</Application>
  <PresentationFormat>Personalizado</PresentationFormat>
  <Paragraphs>111</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ShapesVTI</vt:lpstr>
      <vt:lpstr>CLASIFICACIÓN</vt:lpstr>
      <vt:lpstr>CLASIFICACIÓN</vt:lpstr>
      <vt:lpstr>TIPOS DE CLASIFICACIÓN</vt:lpstr>
      <vt:lpstr>TIPOS DE CLASIFICACIÓN</vt:lpstr>
      <vt:lpstr>TIPOS DE CLASIFICACIÓN</vt:lpstr>
      <vt:lpstr>ALGORITMOS DE CLASIFICACIÓN  (sin redes neuronales)</vt:lpstr>
      <vt:lpstr>ALGORITMOS DE CLASIFICACIÓN  (sin redes neuronales)</vt:lpstr>
      <vt:lpstr>ALGORITMOS DE CLASIFICACIÓN  (sin redes neuronales)</vt:lpstr>
      <vt:lpstr>REGRESIÓN LOGÍSTICA</vt:lpstr>
      <vt:lpstr>DESCENSO DE GRADIENTE ESTOCÁSTICO</vt:lpstr>
      <vt:lpstr>MÁQUINAS DE VECTORES SOPORTE</vt:lpstr>
      <vt:lpstr>ÁRBOLES DE DECISIÓN</vt:lpstr>
      <vt:lpstr>ÁRBOLES DE DECISIÓN</vt:lpstr>
      <vt:lpstr>K-VECINOS MÁS CERCANOS</vt:lpstr>
      <vt:lpstr>BOSQUES ALEATORIOS</vt:lpstr>
      <vt:lpstr>EVALUACIÓN</vt:lpstr>
      <vt:lpstr>EVALUACIÓN</vt:lpstr>
      <vt:lpstr>EVALUACIÓN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CLASIFICACIÓN</dc:title>
  <dc:creator>ordonana.montoya@virgendeoroikastetxea.com</dc:creator>
  <cp:lastModifiedBy>elena</cp:lastModifiedBy>
  <cp:revision>17</cp:revision>
  <dcterms:created xsi:type="dcterms:W3CDTF">2024-05-04T10:38:27Z</dcterms:created>
  <dcterms:modified xsi:type="dcterms:W3CDTF">2024-11-26T21:04:40Z</dcterms:modified>
</cp:coreProperties>
</file>