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ontserrat" charset="0"/>
      <p:regular r:id="rId9"/>
      <p:bold r:id="rId10"/>
      <p:italic r:id="rId11"/>
      <p:boldItalic r:id="rId12"/>
    </p:embeddedFont>
    <p:embeddedFont>
      <p:font typeface="Montserrat Black" charset="0"/>
      <p:bold r:id="rId13"/>
      <p:boldItalic r:id="rId14"/>
    </p:embeddedFont>
    <p:embeddedFont>
      <p:font typeface="Montserrat ExtraBold" charset="0"/>
      <p:bold r:id="rId15"/>
      <p:boldItalic r:id="rId16"/>
    </p:embeddedFont>
    <p:embeddedFont>
      <p:font typeface="Oswald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8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4e4b1d51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4e4b1d51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45b9b5e4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45b9b5e4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5b9b5e47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5b9b5e47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a6d539344_1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a6d539344_1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a6d539344_1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a6d539344_1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873508" y="56028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2"/>
          <p:cNvGrpSpPr/>
          <p:nvPr/>
        </p:nvGrpSpPr>
        <p:grpSpPr>
          <a:xfrm flipH="1">
            <a:off x="-229157" y="683496"/>
            <a:ext cx="8585322" cy="4735111"/>
            <a:chOff x="1500607" y="1029675"/>
            <a:chExt cx="6216743" cy="2918584"/>
          </a:xfrm>
        </p:grpSpPr>
        <p:sp>
          <p:nvSpPr>
            <p:cNvPr id="75" name="Google Shape;75;p12"/>
            <p:cNvSpPr/>
            <p:nvPr/>
          </p:nvSpPr>
          <p:spPr>
            <a:xfrm rot="-245308">
              <a:off x="1551049" y="2246812"/>
              <a:ext cx="4043257" cy="1559295"/>
            </a:xfrm>
            <a:custGeom>
              <a:avLst/>
              <a:gdLst/>
              <a:ahLst/>
              <a:cxnLst/>
              <a:rect l="l" t="t" r="r" b="b"/>
              <a:pathLst>
                <a:path w="161723" h="62369" extrusionOk="0">
                  <a:moveTo>
                    <a:pt x="81754" y="1"/>
                  </a:moveTo>
                  <a:cubicBezTo>
                    <a:pt x="78087" y="1"/>
                    <a:pt x="74357" y="653"/>
                    <a:pt x="70723" y="2028"/>
                  </a:cubicBezTo>
                  <a:cubicBezTo>
                    <a:pt x="66640" y="3576"/>
                    <a:pt x="63056" y="5897"/>
                    <a:pt x="60103" y="8755"/>
                  </a:cubicBezTo>
                  <a:cubicBezTo>
                    <a:pt x="57365" y="11410"/>
                    <a:pt x="53697" y="12839"/>
                    <a:pt x="49899" y="13017"/>
                  </a:cubicBezTo>
                  <a:cubicBezTo>
                    <a:pt x="48161" y="13100"/>
                    <a:pt x="46423" y="13458"/>
                    <a:pt x="44708" y="14101"/>
                  </a:cubicBezTo>
                  <a:cubicBezTo>
                    <a:pt x="40612" y="15648"/>
                    <a:pt x="37457" y="18625"/>
                    <a:pt x="35612" y="22244"/>
                  </a:cubicBezTo>
                  <a:cubicBezTo>
                    <a:pt x="32049" y="19635"/>
                    <a:pt x="27706" y="18182"/>
                    <a:pt x="23226" y="18182"/>
                  </a:cubicBezTo>
                  <a:cubicBezTo>
                    <a:pt x="20491" y="18182"/>
                    <a:pt x="17704" y="18724"/>
                    <a:pt x="15014" y="19875"/>
                  </a:cubicBezTo>
                  <a:cubicBezTo>
                    <a:pt x="5084" y="24114"/>
                    <a:pt x="0" y="35448"/>
                    <a:pt x="3429" y="45676"/>
                  </a:cubicBezTo>
                  <a:cubicBezTo>
                    <a:pt x="6381" y="54486"/>
                    <a:pt x="14552" y="59951"/>
                    <a:pt x="23240" y="59951"/>
                  </a:cubicBezTo>
                  <a:cubicBezTo>
                    <a:pt x="25695" y="59951"/>
                    <a:pt x="28191" y="59515"/>
                    <a:pt x="30623" y="58594"/>
                  </a:cubicBezTo>
                  <a:cubicBezTo>
                    <a:pt x="36910" y="56213"/>
                    <a:pt x="41363" y="51141"/>
                    <a:pt x="43196" y="45188"/>
                  </a:cubicBezTo>
                  <a:cubicBezTo>
                    <a:pt x="45510" y="46329"/>
                    <a:pt x="48075" y="46940"/>
                    <a:pt x="50697" y="46940"/>
                  </a:cubicBezTo>
                  <a:cubicBezTo>
                    <a:pt x="51989" y="46940"/>
                    <a:pt x="53294" y="46792"/>
                    <a:pt x="54590" y="46486"/>
                  </a:cubicBezTo>
                  <a:cubicBezTo>
                    <a:pt x="60174" y="56417"/>
                    <a:pt x="70685" y="62368"/>
                    <a:pt x="81765" y="62368"/>
                  </a:cubicBezTo>
                  <a:cubicBezTo>
                    <a:pt x="85429" y="62368"/>
                    <a:pt x="89155" y="61717"/>
                    <a:pt x="92786" y="60344"/>
                  </a:cubicBezTo>
                  <a:cubicBezTo>
                    <a:pt x="98882" y="58046"/>
                    <a:pt x="103823" y="54034"/>
                    <a:pt x="107287" y="49081"/>
                  </a:cubicBezTo>
                  <a:cubicBezTo>
                    <a:pt x="110418" y="52024"/>
                    <a:pt x="114592" y="53700"/>
                    <a:pt x="118927" y="53700"/>
                  </a:cubicBezTo>
                  <a:cubicBezTo>
                    <a:pt x="120923" y="53700"/>
                    <a:pt x="122954" y="53344"/>
                    <a:pt x="124933" y="52593"/>
                  </a:cubicBezTo>
                  <a:cubicBezTo>
                    <a:pt x="127016" y="51808"/>
                    <a:pt x="128862" y="50641"/>
                    <a:pt x="130409" y="49224"/>
                  </a:cubicBezTo>
                  <a:cubicBezTo>
                    <a:pt x="132469" y="53791"/>
                    <a:pt x="137000" y="56571"/>
                    <a:pt x="141800" y="56571"/>
                  </a:cubicBezTo>
                  <a:cubicBezTo>
                    <a:pt x="143269" y="56571"/>
                    <a:pt x="144764" y="56310"/>
                    <a:pt x="146221" y="55760"/>
                  </a:cubicBezTo>
                  <a:cubicBezTo>
                    <a:pt x="152722" y="53296"/>
                    <a:pt x="161723" y="50593"/>
                    <a:pt x="159163" y="44092"/>
                  </a:cubicBezTo>
                  <a:cubicBezTo>
                    <a:pt x="157281" y="39306"/>
                    <a:pt x="153021" y="31180"/>
                    <a:pt x="143982" y="31180"/>
                  </a:cubicBezTo>
                  <a:cubicBezTo>
                    <a:pt x="142611" y="31180"/>
                    <a:pt x="141129" y="31367"/>
                    <a:pt x="139530" y="31781"/>
                  </a:cubicBezTo>
                  <a:cubicBezTo>
                    <a:pt x="138946" y="31936"/>
                    <a:pt x="138375" y="32031"/>
                    <a:pt x="137839" y="32222"/>
                  </a:cubicBezTo>
                  <a:cubicBezTo>
                    <a:pt x="137589" y="32303"/>
                    <a:pt x="137335" y="32342"/>
                    <a:pt x="137087" y="32342"/>
                  </a:cubicBezTo>
                  <a:cubicBezTo>
                    <a:pt x="136094" y="32342"/>
                    <a:pt x="135174" y="31726"/>
                    <a:pt x="134803" y="30746"/>
                  </a:cubicBezTo>
                  <a:cubicBezTo>
                    <a:pt x="134803" y="30734"/>
                    <a:pt x="134803" y="30734"/>
                    <a:pt x="134803" y="30722"/>
                  </a:cubicBezTo>
                  <a:cubicBezTo>
                    <a:pt x="132229" y="23933"/>
                    <a:pt x="125775" y="19752"/>
                    <a:pt x="118918" y="19752"/>
                  </a:cubicBezTo>
                  <a:cubicBezTo>
                    <a:pt x="116924" y="19752"/>
                    <a:pt x="114896" y="20106"/>
                    <a:pt x="112919" y="20851"/>
                  </a:cubicBezTo>
                  <a:cubicBezTo>
                    <a:pt x="112395" y="21054"/>
                    <a:pt x="111883" y="21280"/>
                    <a:pt x="111395" y="21518"/>
                  </a:cubicBezTo>
                  <a:cubicBezTo>
                    <a:pt x="111240" y="21066"/>
                    <a:pt x="111086" y="20613"/>
                    <a:pt x="110919" y="20149"/>
                  </a:cubicBezTo>
                  <a:cubicBezTo>
                    <a:pt x="106198" y="7683"/>
                    <a:pt x="94343" y="1"/>
                    <a:pt x="81754" y="1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3224150" y="1029675"/>
              <a:ext cx="4493200" cy="2136025"/>
            </a:xfrm>
            <a:custGeom>
              <a:avLst/>
              <a:gdLst/>
              <a:ahLst/>
              <a:cxnLst/>
              <a:rect l="l" t="t" r="r" b="b"/>
              <a:pathLst>
                <a:path w="179728" h="85441" extrusionOk="0">
                  <a:moveTo>
                    <a:pt x="102203" y="0"/>
                  </a:moveTo>
                  <a:cubicBezTo>
                    <a:pt x="94916" y="0"/>
                    <a:pt x="87692" y="2005"/>
                    <a:pt x="81381" y="5929"/>
                  </a:cubicBezTo>
                  <a:cubicBezTo>
                    <a:pt x="76762" y="8799"/>
                    <a:pt x="72737" y="12585"/>
                    <a:pt x="69523" y="16966"/>
                  </a:cubicBezTo>
                  <a:cubicBezTo>
                    <a:pt x="68072" y="18944"/>
                    <a:pt x="63057" y="30729"/>
                    <a:pt x="61381" y="30729"/>
                  </a:cubicBezTo>
                  <a:cubicBezTo>
                    <a:pt x="61351" y="30729"/>
                    <a:pt x="61323" y="30725"/>
                    <a:pt x="61296" y="30718"/>
                  </a:cubicBezTo>
                  <a:cubicBezTo>
                    <a:pt x="58861" y="30055"/>
                    <a:pt x="56373" y="29676"/>
                    <a:pt x="53904" y="29676"/>
                  </a:cubicBezTo>
                  <a:cubicBezTo>
                    <a:pt x="50563" y="29676"/>
                    <a:pt x="47257" y="30369"/>
                    <a:pt x="44162" y="31992"/>
                  </a:cubicBezTo>
                  <a:cubicBezTo>
                    <a:pt x="40126" y="34111"/>
                    <a:pt x="37293" y="37100"/>
                    <a:pt x="35340" y="40731"/>
                  </a:cubicBezTo>
                  <a:cubicBezTo>
                    <a:pt x="33304" y="44493"/>
                    <a:pt x="29470" y="46994"/>
                    <a:pt x="25196" y="47279"/>
                  </a:cubicBezTo>
                  <a:cubicBezTo>
                    <a:pt x="24696" y="47315"/>
                    <a:pt x="24219" y="47375"/>
                    <a:pt x="23779" y="47458"/>
                  </a:cubicBezTo>
                  <a:cubicBezTo>
                    <a:pt x="21088" y="47970"/>
                    <a:pt x="18552" y="49303"/>
                    <a:pt x="16326" y="50863"/>
                  </a:cubicBezTo>
                  <a:cubicBezTo>
                    <a:pt x="10920" y="54649"/>
                    <a:pt x="5431" y="60483"/>
                    <a:pt x="3776" y="66877"/>
                  </a:cubicBezTo>
                  <a:cubicBezTo>
                    <a:pt x="1" y="81378"/>
                    <a:pt x="872" y="85441"/>
                    <a:pt x="3800" y="85441"/>
                  </a:cubicBezTo>
                  <a:cubicBezTo>
                    <a:pt x="7532" y="85441"/>
                    <a:pt x="14605" y="78839"/>
                    <a:pt x="19652" y="78839"/>
                  </a:cubicBezTo>
                  <a:cubicBezTo>
                    <a:pt x="20122" y="78839"/>
                    <a:pt x="20574" y="78896"/>
                    <a:pt x="21005" y="79021"/>
                  </a:cubicBezTo>
                  <a:cubicBezTo>
                    <a:pt x="22518" y="79460"/>
                    <a:pt x="24042" y="79669"/>
                    <a:pt x="25541" y="79669"/>
                  </a:cubicBezTo>
                  <a:cubicBezTo>
                    <a:pt x="32264" y="79669"/>
                    <a:pt x="38473" y="75465"/>
                    <a:pt x="40829" y="68913"/>
                  </a:cubicBezTo>
                  <a:cubicBezTo>
                    <a:pt x="42984" y="70592"/>
                    <a:pt x="45484" y="71913"/>
                    <a:pt x="48270" y="72723"/>
                  </a:cubicBezTo>
                  <a:cubicBezTo>
                    <a:pt x="50323" y="73318"/>
                    <a:pt x="52392" y="73601"/>
                    <a:pt x="54427" y="73601"/>
                  </a:cubicBezTo>
                  <a:cubicBezTo>
                    <a:pt x="60698" y="73601"/>
                    <a:pt x="66641" y="70908"/>
                    <a:pt x="70785" y="66341"/>
                  </a:cubicBezTo>
                  <a:cubicBezTo>
                    <a:pt x="75785" y="72413"/>
                    <a:pt x="82608" y="77093"/>
                    <a:pt x="90740" y="79450"/>
                  </a:cubicBezTo>
                  <a:cubicBezTo>
                    <a:pt x="94507" y="80543"/>
                    <a:pt x="98305" y="81063"/>
                    <a:pt x="102041" y="81063"/>
                  </a:cubicBezTo>
                  <a:cubicBezTo>
                    <a:pt x="117641" y="81063"/>
                    <a:pt x="132151" y="71983"/>
                    <a:pt x="138817" y="57554"/>
                  </a:cubicBezTo>
                  <a:cubicBezTo>
                    <a:pt x="139932" y="57726"/>
                    <a:pt x="141046" y="57809"/>
                    <a:pt x="142150" y="57809"/>
                  </a:cubicBezTo>
                  <a:cubicBezTo>
                    <a:pt x="146184" y="57809"/>
                    <a:pt x="150087" y="56695"/>
                    <a:pt x="153462" y="54685"/>
                  </a:cubicBezTo>
                  <a:cubicBezTo>
                    <a:pt x="156438" y="62210"/>
                    <a:pt x="162749" y="68330"/>
                    <a:pt x="171131" y="70770"/>
                  </a:cubicBezTo>
                  <a:cubicBezTo>
                    <a:pt x="173661" y="71495"/>
                    <a:pt x="176211" y="71849"/>
                    <a:pt x="178721" y="71849"/>
                  </a:cubicBezTo>
                  <a:cubicBezTo>
                    <a:pt x="179057" y="71849"/>
                    <a:pt x="179392" y="71843"/>
                    <a:pt x="179727" y="71830"/>
                  </a:cubicBezTo>
                  <a:lnTo>
                    <a:pt x="179727" y="17550"/>
                  </a:lnTo>
                  <a:cubicBezTo>
                    <a:pt x="179375" y="17536"/>
                    <a:pt x="179024" y="17529"/>
                    <a:pt x="178674" y="17529"/>
                  </a:cubicBezTo>
                  <a:cubicBezTo>
                    <a:pt x="176036" y="17529"/>
                    <a:pt x="173444" y="17921"/>
                    <a:pt x="170964" y="18657"/>
                  </a:cubicBezTo>
                  <a:cubicBezTo>
                    <a:pt x="168861" y="19285"/>
                    <a:pt x="166703" y="19590"/>
                    <a:pt x="164553" y="19590"/>
                  </a:cubicBezTo>
                  <a:cubicBezTo>
                    <a:pt x="160545" y="19590"/>
                    <a:pt x="156562" y="18529"/>
                    <a:pt x="152997" y="16514"/>
                  </a:cubicBezTo>
                  <a:cubicBezTo>
                    <a:pt x="151533" y="15704"/>
                    <a:pt x="149961" y="15037"/>
                    <a:pt x="148295" y="14549"/>
                  </a:cubicBezTo>
                  <a:cubicBezTo>
                    <a:pt x="146544" y="14037"/>
                    <a:pt x="144794" y="13763"/>
                    <a:pt x="143068" y="13692"/>
                  </a:cubicBezTo>
                  <a:cubicBezTo>
                    <a:pt x="136841" y="13430"/>
                    <a:pt x="130864" y="11346"/>
                    <a:pt x="125827" y="7691"/>
                  </a:cubicBezTo>
                  <a:cubicBezTo>
                    <a:pt x="122148" y="5012"/>
                    <a:pt x="117945" y="2917"/>
                    <a:pt x="113314" y="1583"/>
                  </a:cubicBezTo>
                  <a:cubicBezTo>
                    <a:pt x="109669" y="524"/>
                    <a:pt x="105928" y="0"/>
                    <a:pt x="102203" y="0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3467075" y="1618950"/>
              <a:ext cx="3197150" cy="1442825"/>
            </a:xfrm>
            <a:custGeom>
              <a:avLst/>
              <a:gdLst/>
              <a:ahLst/>
              <a:cxnLst/>
              <a:rect l="l" t="t" r="r" b="b"/>
              <a:pathLst>
                <a:path w="127886" h="57713" extrusionOk="0">
                  <a:moveTo>
                    <a:pt x="89899" y="1"/>
                  </a:moveTo>
                  <a:cubicBezTo>
                    <a:pt x="89297" y="1"/>
                    <a:pt x="88668" y="44"/>
                    <a:pt x="88024" y="146"/>
                  </a:cubicBezTo>
                  <a:cubicBezTo>
                    <a:pt x="80701" y="1325"/>
                    <a:pt x="74915" y="9278"/>
                    <a:pt x="69998" y="12326"/>
                  </a:cubicBezTo>
                  <a:cubicBezTo>
                    <a:pt x="68542" y="13225"/>
                    <a:pt x="67312" y="13550"/>
                    <a:pt x="66173" y="13550"/>
                  </a:cubicBezTo>
                  <a:cubicBezTo>
                    <a:pt x="63466" y="13550"/>
                    <a:pt x="61279" y="11712"/>
                    <a:pt x="57817" y="11385"/>
                  </a:cubicBezTo>
                  <a:cubicBezTo>
                    <a:pt x="57711" y="11375"/>
                    <a:pt x="57604" y="11371"/>
                    <a:pt x="57497" y="11371"/>
                  </a:cubicBezTo>
                  <a:cubicBezTo>
                    <a:pt x="52599" y="11371"/>
                    <a:pt x="45820" y="21458"/>
                    <a:pt x="43304" y="21458"/>
                  </a:cubicBezTo>
                  <a:cubicBezTo>
                    <a:pt x="40732" y="21458"/>
                    <a:pt x="30433" y="33162"/>
                    <a:pt x="27385" y="35972"/>
                  </a:cubicBezTo>
                  <a:cubicBezTo>
                    <a:pt x="24609" y="38531"/>
                    <a:pt x="19513" y="44585"/>
                    <a:pt x="16503" y="44585"/>
                  </a:cubicBezTo>
                  <a:cubicBezTo>
                    <a:pt x="16207" y="44585"/>
                    <a:pt x="15932" y="44527"/>
                    <a:pt x="15681" y="44401"/>
                  </a:cubicBezTo>
                  <a:cubicBezTo>
                    <a:pt x="15553" y="44337"/>
                    <a:pt x="15404" y="44307"/>
                    <a:pt x="15237" y="44307"/>
                  </a:cubicBezTo>
                  <a:cubicBezTo>
                    <a:pt x="11725" y="44307"/>
                    <a:pt x="1" y="57713"/>
                    <a:pt x="1" y="57713"/>
                  </a:cubicBezTo>
                  <a:lnTo>
                    <a:pt x="95513" y="48616"/>
                  </a:lnTo>
                  <a:lnTo>
                    <a:pt x="127886" y="30662"/>
                  </a:lnTo>
                  <a:lnTo>
                    <a:pt x="110967" y="13029"/>
                  </a:lnTo>
                  <a:lnTo>
                    <a:pt x="95751" y="1325"/>
                  </a:lnTo>
                  <a:cubicBezTo>
                    <a:pt x="95751" y="1325"/>
                    <a:pt x="93231" y="1"/>
                    <a:pt x="89899" y="1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3835575" y="1652050"/>
              <a:ext cx="2266675" cy="1369550"/>
            </a:xfrm>
            <a:custGeom>
              <a:avLst/>
              <a:gdLst/>
              <a:ahLst/>
              <a:cxnLst/>
              <a:rect l="l" t="t" r="r" b="b"/>
              <a:pathLst>
                <a:path w="90667" h="54782" extrusionOk="0">
                  <a:moveTo>
                    <a:pt x="81011" y="1"/>
                  </a:moveTo>
                  <a:cubicBezTo>
                    <a:pt x="81011" y="1"/>
                    <a:pt x="71236" y="1406"/>
                    <a:pt x="68593" y="7371"/>
                  </a:cubicBezTo>
                  <a:cubicBezTo>
                    <a:pt x="65961" y="13336"/>
                    <a:pt x="61925" y="14014"/>
                    <a:pt x="57532" y="16407"/>
                  </a:cubicBezTo>
                  <a:cubicBezTo>
                    <a:pt x="53150" y="18789"/>
                    <a:pt x="48364" y="27135"/>
                    <a:pt x="45113" y="27206"/>
                  </a:cubicBezTo>
                  <a:cubicBezTo>
                    <a:pt x="41863" y="27290"/>
                    <a:pt x="35410" y="33707"/>
                    <a:pt x="30147" y="38803"/>
                  </a:cubicBezTo>
                  <a:cubicBezTo>
                    <a:pt x="28724" y="40175"/>
                    <a:pt x="27541" y="40661"/>
                    <a:pt x="26505" y="40661"/>
                  </a:cubicBezTo>
                  <a:cubicBezTo>
                    <a:pt x="23991" y="40661"/>
                    <a:pt x="22338" y="37800"/>
                    <a:pt x="20193" y="37800"/>
                  </a:cubicBezTo>
                  <a:cubicBezTo>
                    <a:pt x="19946" y="37800"/>
                    <a:pt x="19693" y="37838"/>
                    <a:pt x="19432" y="37922"/>
                  </a:cubicBezTo>
                  <a:cubicBezTo>
                    <a:pt x="8430" y="41482"/>
                    <a:pt x="1" y="54781"/>
                    <a:pt x="1" y="54781"/>
                  </a:cubicBezTo>
                  <a:cubicBezTo>
                    <a:pt x="1" y="54781"/>
                    <a:pt x="32600" y="54424"/>
                    <a:pt x="36291" y="53019"/>
                  </a:cubicBezTo>
                  <a:cubicBezTo>
                    <a:pt x="39982" y="51614"/>
                    <a:pt x="79415" y="39148"/>
                    <a:pt x="79415" y="39148"/>
                  </a:cubicBezTo>
                  <a:cubicBezTo>
                    <a:pt x="79415" y="39148"/>
                    <a:pt x="89417" y="33088"/>
                    <a:pt x="89488" y="31778"/>
                  </a:cubicBezTo>
                  <a:cubicBezTo>
                    <a:pt x="89559" y="30469"/>
                    <a:pt x="90667" y="10014"/>
                    <a:pt x="86714" y="4382"/>
                  </a:cubicBezTo>
                  <a:cubicBezTo>
                    <a:pt x="85166" y="2180"/>
                    <a:pt x="81011" y="1"/>
                    <a:pt x="81011" y="1"/>
                  </a:cubicBez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5061325" y="1247825"/>
              <a:ext cx="2656000" cy="1751750"/>
            </a:xfrm>
            <a:custGeom>
              <a:avLst/>
              <a:gdLst/>
              <a:ahLst/>
              <a:cxnLst/>
              <a:rect l="l" t="t" r="r" b="b"/>
              <a:pathLst>
                <a:path w="106240" h="70070" extrusionOk="0">
                  <a:moveTo>
                    <a:pt x="71785" y="1"/>
                  </a:moveTo>
                  <a:cubicBezTo>
                    <a:pt x="66349" y="1"/>
                    <a:pt x="54946" y="14020"/>
                    <a:pt x="52864" y="17348"/>
                  </a:cubicBezTo>
                  <a:cubicBezTo>
                    <a:pt x="51160" y="20088"/>
                    <a:pt x="49696" y="22326"/>
                    <a:pt x="47755" y="22326"/>
                  </a:cubicBezTo>
                  <a:cubicBezTo>
                    <a:pt x="47039" y="22326"/>
                    <a:pt x="46258" y="22021"/>
                    <a:pt x="45375" y="21325"/>
                  </a:cubicBezTo>
                  <a:cubicBezTo>
                    <a:pt x="44572" y="20694"/>
                    <a:pt x="43679" y="20286"/>
                    <a:pt x="42635" y="20286"/>
                  </a:cubicBezTo>
                  <a:cubicBezTo>
                    <a:pt x="39424" y="20286"/>
                    <a:pt x="34780" y="24149"/>
                    <a:pt x="26909" y="37268"/>
                  </a:cubicBezTo>
                  <a:cubicBezTo>
                    <a:pt x="24563" y="41173"/>
                    <a:pt x="9716" y="50757"/>
                    <a:pt x="5739" y="51662"/>
                  </a:cubicBezTo>
                  <a:cubicBezTo>
                    <a:pt x="1751" y="52579"/>
                    <a:pt x="1" y="70069"/>
                    <a:pt x="1" y="70069"/>
                  </a:cubicBezTo>
                  <a:lnTo>
                    <a:pt x="92905" y="67688"/>
                  </a:lnTo>
                  <a:lnTo>
                    <a:pt x="106240" y="58949"/>
                  </a:lnTo>
                  <a:lnTo>
                    <a:pt x="106240" y="37196"/>
                  </a:lnTo>
                  <a:cubicBezTo>
                    <a:pt x="104430" y="33088"/>
                    <a:pt x="101204" y="26278"/>
                    <a:pt x="98525" y="23433"/>
                  </a:cubicBezTo>
                  <a:cubicBezTo>
                    <a:pt x="96976" y="21796"/>
                    <a:pt x="96064" y="21396"/>
                    <a:pt x="95268" y="21396"/>
                  </a:cubicBezTo>
                  <a:cubicBezTo>
                    <a:pt x="94508" y="21396"/>
                    <a:pt x="93853" y="21761"/>
                    <a:pt x="92848" y="21761"/>
                  </a:cubicBezTo>
                  <a:cubicBezTo>
                    <a:pt x="92195" y="21761"/>
                    <a:pt x="91394" y="21607"/>
                    <a:pt x="90321" y="21099"/>
                  </a:cubicBezTo>
                  <a:cubicBezTo>
                    <a:pt x="85880" y="18991"/>
                    <a:pt x="77689" y="5180"/>
                    <a:pt x="73534" y="727"/>
                  </a:cubicBezTo>
                  <a:cubicBezTo>
                    <a:pt x="73067" y="226"/>
                    <a:pt x="72474" y="1"/>
                    <a:pt x="71785" y="1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]]</a:t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5394400" y="1325825"/>
              <a:ext cx="2322925" cy="1665100"/>
            </a:xfrm>
            <a:custGeom>
              <a:avLst/>
              <a:gdLst/>
              <a:ahLst/>
              <a:cxnLst/>
              <a:rect l="l" t="t" r="r" b="b"/>
              <a:pathLst>
                <a:path w="92917" h="66604" extrusionOk="0">
                  <a:moveTo>
                    <a:pt x="62187" y="0"/>
                  </a:moveTo>
                  <a:cubicBezTo>
                    <a:pt x="60103" y="679"/>
                    <a:pt x="57877" y="2263"/>
                    <a:pt x="56151" y="6061"/>
                  </a:cubicBezTo>
                  <a:cubicBezTo>
                    <a:pt x="52638" y="13788"/>
                    <a:pt x="53126" y="15181"/>
                    <a:pt x="46733" y="18693"/>
                  </a:cubicBezTo>
                  <a:cubicBezTo>
                    <a:pt x="40351" y="22206"/>
                    <a:pt x="43530" y="26420"/>
                    <a:pt x="38255" y="29587"/>
                  </a:cubicBezTo>
                  <a:cubicBezTo>
                    <a:pt x="32969" y="32743"/>
                    <a:pt x="21277" y="30730"/>
                    <a:pt x="19575" y="38053"/>
                  </a:cubicBezTo>
                  <a:cubicBezTo>
                    <a:pt x="17872" y="45387"/>
                    <a:pt x="17598" y="54864"/>
                    <a:pt x="11585" y="58031"/>
                  </a:cubicBezTo>
                  <a:cubicBezTo>
                    <a:pt x="7561" y="60151"/>
                    <a:pt x="2668" y="62556"/>
                    <a:pt x="1" y="66604"/>
                  </a:cubicBezTo>
                  <a:lnTo>
                    <a:pt x="79582" y="64568"/>
                  </a:lnTo>
                  <a:lnTo>
                    <a:pt x="92917" y="55829"/>
                  </a:lnTo>
                  <a:lnTo>
                    <a:pt x="92917" y="34076"/>
                  </a:lnTo>
                  <a:cubicBezTo>
                    <a:pt x="91107" y="29968"/>
                    <a:pt x="87881" y="23158"/>
                    <a:pt x="85202" y="20313"/>
                  </a:cubicBezTo>
                  <a:cubicBezTo>
                    <a:pt x="83653" y="18676"/>
                    <a:pt x="82741" y="18276"/>
                    <a:pt x="81945" y="18276"/>
                  </a:cubicBezTo>
                  <a:cubicBezTo>
                    <a:pt x="81185" y="18276"/>
                    <a:pt x="80530" y="18641"/>
                    <a:pt x="79525" y="18641"/>
                  </a:cubicBezTo>
                  <a:cubicBezTo>
                    <a:pt x="78872" y="18641"/>
                    <a:pt x="78071" y="18487"/>
                    <a:pt x="76998" y="17979"/>
                  </a:cubicBezTo>
                  <a:cubicBezTo>
                    <a:pt x="73188" y="16169"/>
                    <a:pt x="66604" y="5727"/>
                    <a:pt x="62187" y="0"/>
                  </a:cubicBez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5507225" y="2083350"/>
              <a:ext cx="1454375" cy="632850"/>
            </a:xfrm>
            <a:custGeom>
              <a:avLst/>
              <a:gdLst/>
              <a:ahLst/>
              <a:cxnLst/>
              <a:rect l="l" t="t" r="r" b="b"/>
              <a:pathLst>
                <a:path w="58175" h="25314" extrusionOk="0">
                  <a:moveTo>
                    <a:pt x="47470" y="1"/>
                  </a:moveTo>
                  <a:lnTo>
                    <a:pt x="46792" y="11217"/>
                  </a:lnTo>
                  <a:lnTo>
                    <a:pt x="44815" y="4656"/>
                  </a:lnTo>
                  <a:lnTo>
                    <a:pt x="44232" y="14038"/>
                  </a:lnTo>
                  <a:lnTo>
                    <a:pt x="44220" y="14038"/>
                  </a:lnTo>
                  <a:lnTo>
                    <a:pt x="42172" y="7240"/>
                  </a:lnTo>
                  <a:lnTo>
                    <a:pt x="41767" y="13860"/>
                  </a:lnTo>
                  <a:lnTo>
                    <a:pt x="40517" y="9716"/>
                  </a:lnTo>
                  <a:lnTo>
                    <a:pt x="40386" y="11788"/>
                  </a:lnTo>
                  <a:lnTo>
                    <a:pt x="37517" y="2287"/>
                  </a:lnTo>
                  <a:lnTo>
                    <a:pt x="36826" y="13693"/>
                  </a:lnTo>
                  <a:lnTo>
                    <a:pt x="34802" y="7002"/>
                  </a:lnTo>
                  <a:lnTo>
                    <a:pt x="34731" y="8204"/>
                  </a:lnTo>
                  <a:lnTo>
                    <a:pt x="33492" y="4585"/>
                  </a:lnTo>
                  <a:lnTo>
                    <a:pt x="32576" y="13812"/>
                  </a:lnTo>
                  <a:lnTo>
                    <a:pt x="30730" y="8466"/>
                  </a:lnTo>
                  <a:lnTo>
                    <a:pt x="30016" y="15705"/>
                  </a:lnTo>
                  <a:lnTo>
                    <a:pt x="29790" y="15729"/>
                  </a:lnTo>
                  <a:lnTo>
                    <a:pt x="28039" y="10645"/>
                  </a:lnTo>
                  <a:lnTo>
                    <a:pt x="27515" y="15991"/>
                  </a:lnTo>
                  <a:lnTo>
                    <a:pt x="27468" y="16003"/>
                  </a:lnTo>
                  <a:lnTo>
                    <a:pt x="26337" y="12717"/>
                  </a:lnTo>
                  <a:lnTo>
                    <a:pt x="26170" y="14419"/>
                  </a:lnTo>
                  <a:lnTo>
                    <a:pt x="23515" y="6680"/>
                  </a:lnTo>
                  <a:lnTo>
                    <a:pt x="22574" y="16062"/>
                  </a:lnTo>
                  <a:lnTo>
                    <a:pt x="20705" y="10609"/>
                  </a:lnTo>
                  <a:lnTo>
                    <a:pt x="20693" y="10633"/>
                  </a:lnTo>
                  <a:lnTo>
                    <a:pt x="17883" y="2465"/>
                  </a:lnTo>
                  <a:lnTo>
                    <a:pt x="16716" y="14288"/>
                  </a:lnTo>
                  <a:lnTo>
                    <a:pt x="14359" y="7442"/>
                  </a:lnTo>
                  <a:lnTo>
                    <a:pt x="13371" y="17384"/>
                  </a:lnTo>
                  <a:lnTo>
                    <a:pt x="10906" y="10228"/>
                  </a:lnTo>
                  <a:lnTo>
                    <a:pt x="10216" y="17217"/>
                  </a:lnTo>
                  <a:lnTo>
                    <a:pt x="8727" y="12883"/>
                  </a:lnTo>
                  <a:lnTo>
                    <a:pt x="8513" y="15062"/>
                  </a:lnTo>
                  <a:lnTo>
                    <a:pt x="5096" y="5132"/>
                  </a:lnTo>
                  <a:lnTo>
                    <a:pt x="3905" y="17170"/>
                  </a:lnTo>
                  <a:lnTo>
                    <a:pt x="1500" y="10181"/>
                  </a:lnTo>
                  <a:lnTo>
                    <a:pt x="0" y="25313"/>
                  </a:lnTo>
                  <a:lnTo>
                    <a:pt x="3310" y="24932"/>
                  </a:lnTo>
                  <a:lnTo>
                    <a:pt x="6441" y="24563"/>
                  </a:lnTo>
                  <a:lnTo>
                    <a:pt x="7584" y="24432"/>
                  </a:lnTo>
                  <a:lnTo>
                    <a:pt x="12502" y="23861"/>
                  </a:lnTo>
                  <a:lnTo>
                    <a:pt x="58174" y="18527"/>
                  </a:lnTo>
                  <a:lnTo>
                    <a:pt x="57472" y="12502"/>
                  </a:lnTo>
                  <a:lnTo>
                    <a:pt x="56817" y="12574"/>
                  </a:lnTo>
                  <a:lnTo>
                    <a:pt x="53745" y="2406"/>
                  </a:lnTo>
                  <a:lnTo>
                    <a:pt x="53138" y="12252"/>
                  </a:lnTo>
                  <a:lnTo>
                    <a:pt x="50768" y="4382"/>
                  </a:lnTo>
                  <a:lnTo>
                    <a:pt x="50435" y="9800"/>
                  </a:lnTo>
                  <a:lnTo>
                    <a:pt x="47470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3861175" y="2566450"/>
              <a:ext cx="1465675" cy="377450"/>
            </a:xfrm>
            <a:custGeom>
              <a:avLst/>
              <a:gdLst/>
              <a:ahLst/>
              <a:cxnLst/>
              <a:rect l="l" t="t" r="r" b="b"/>
              <a:pathLst>
                <a:path w="58627" h="15098" extrusionOk="0">
                  <a:moveTo>
                    <a:pt x="20658" y="1"/>
                  </a:moveTo>
                  <a:lnTo>
                    <a:pt x="17991" y="8097"/>
                  </a:lnTo>
                  <a:lnTo>
                    <a:pt x="16526" y="3108"/>
                  </a:lnTo>
                  <a:lnTo>
                    <a:pt x="14276" y="9907"/>
                  </a:lnTo>
                  <a:lnTo>
                    <a:pt x="12752" y="4704"/>
                  </a:lnTo>
                  <a:lnTo>
                    <a:pt x="11169" y="9478"/>
                  </a:lnTo>
                  <a:lnTo>
                    <a:pt x="10252" y="6335"/>
                  </a:lnTo>
                  <a:lnTo>
                    <a:pt x="9752" y="7823"/>
                  </a:lnTo>
                  <a:lnTo>
                    <a:pt x="7632" y="608"/>
                  </a:lnTo>
                  <a:lnTo>
                    <a:pt x="4918" y="8835"/>
                  </a:lnTo>
                  <a:lnTo>
                    <a:pt x="3418" y="3751"/>
                  </a:lnTo>
                  <a:lnTo>
                    <a:pt x="1" y="14098"/>
                  </a:lnTo>
                  <a:lnTo>
                    <a:pt x="3334" y="14145"/>
                  </a:lnTo>
                  <a:lnTo>
                    <a:pt x="6489" y="14205"/>
                  </a:lnTo>
                  <a:lnTo>
                    <a:pt x="7632" y="14229"/>
                  </a:lnTo>
                  <a:lnTo>
                    <a:pt x="12585" y="14312"/>
                  </a:lnTo>
                  <a:lnTo>
                    <a:pt x="58555" y="15098"/>
                  </a:lnTo>
                  <a:lnTo>
                    <a:pt x="58627" y="10847"/>
                  </a:lnTo>
                  <a:lnTo>
                    <a:pt x="57972" y="10835"/>
                  </a:lnTo>
                  <a:lnTo>
                    <a:pt x="56222" y="3489"/>
                  </a:lnTo>
                  <a:lnTo>
                    <a:pt x="54364" y="10252"/>
                  </a:lnTo>
                  <a:lnTo>
                    <a:pt x="53019" y="4573"/>
                  </a:lnTo>
                  <a:lnTo>
                    <a:pt x="51995" y="8287"/>
                  </a:lnTo>
                  <a:lnTo>
                    <a:pt x="50316" y="1203"/>
                  </a:lnTo>
                  <a:lnTo>
                    <a:pt x="48209" y="8906"/>
                  </a:lnTo>
                  <a:lnTo>
                    <a:pt x="47078" y="4168"/>
                  </a:lnTo>
                  <a:lnTo>
                    <a:pt x="45316" y="10621"/>
                  </a:lnTo>
                  <a:lnTo>
                    <a:pt x="45304" y="10621"/>
                  </a:lnTo>
                  <a:lnTo>
                    <a:pt x="44125" y="5704"/>
                  </a:lnTo>
                  <a:lnTo>
                    <a:pt x="42887" y="10252"/>
                  </a:lnTo>
                  <a:lnTo>
                    <a:pt x="42172" y="7263"/>
                  </a:lnTo>
                  <a:lnTo>
                    <a:pt x="41780" y="8680"/>
                  </a:lnTo>
                  <a:lnTo>
                    <a:pt x="40148" y="1810"/>
                  </a:lnTo>
                  <a:lnTo>
                    <a:pt x="38005" y="9657"/>
                  </a:lnTo>
                  <a:lnTo>
                    <a:pt x="36862" y="4823"/>
                  </a:lnTo>
                  <a:lnTo>
                    <a:pt x="36636" y="5644"/>
                  </a:lnTo>
                  <a:lnTo>
                    <a:pt x="35862" y="3013"/>
                  </a:lnTo>
                  <a:lnTo>
                    <a:pt x="33779" y="9323"/>
                  </a:lnTo>
                  <a:lnTo>
                    <a:pt x="32636" y="5430"/>
                  </a:lnTo>
                  <a:lnTo>
                    <a:pt x="30993" y="10371"/>
                  </a:lnTo>
                  <a:lnTo>
                    <a:pt x="30766" y="10371"/>
                  </a:lnTo>
                  <a:lnTo>
                    <a:pt x="29683" y="6680"/>
                  </a:lnTo>
                  <a:lnTo>
                    <a:pt x="28480" y="10335"/>
                  </a:lnTo>
                  <a:lnTo>
                    <a:pt x="28433" y="10335"/>
                  </a:lnTo>
                  <a:lnTo>
                    <a:pt x="27730" y="7942"/>
                  </a:lnTo>
                  <a:lnTo>
                    <a:pt x="27349" y="9109"/>
                  </a:lnTo>
                  <a:lnTo>
                    <a:pt x="25694" y="3477"/>
                  </a:lnTo>
                  <a:lnTo>
                    <a:pt x="23575" y="9895"/>
                  </a:lnTo>
                  <a:lnTo>
                    <a:pt x="22408" y="5930"/>
                  </a:lnTo>
                  <a:lnTo>
                    <a:pt x="22408" y="5954"/>
                  </a:lnTo>
                  <a:lnTo>
                    <a:pt x="20658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2290150" y="2307825"/>
              <a:ext cx="5427175" cy="1548400"/>
            </a:xfrm>
            <a:custGeom>
              <a:avLst/>
              <a:gdLst/>
              <a:ahLst/>
              <a:cxnLst/>
              <a:rect l="l" t="t" r="r" b="b"/>
              <a:pathLst>
                <a:path w="217087" h="61936" extrusionOk="0">
                  <a:moveTo>
                    <a:pt x="188163" y="1"/>
                  </a:moveTo>
                  <a:cubicBezTo>
                    <a:pt x="183575" y="1"/>
                    <a:pt x="177693" y="1282"/>
                    <a:pt x="170260" y="4047"/>
                  </a:cubicBezTo>
                  <a:cubicBezTo>
                    <a:pt x="154746" y="9822"/>
                    <a:pt x="137041" y="7750"/>
                    <a:pt x="128147" y="12274"/>
                  </a:cubicBezTo>
                  <a:cubicBezTo>
                    <a:pt x="105883" y="23621"/>
                    <a:pt x="83201" y="22026"/>
                    <a:pt x="76284" y="22966"/>
                  </a:cubicBezTo>
                  <a:cubicBezTo>
                    <a:pt x="69366" y="23907"/>
                    <a:pt x="64592" y="24895"/>
                    <a:pt x="54602" y="27681"/>
                  </a:cubicBezTo>
                  <a:cubicBezTo>
                    <a:pt x="8478" y="40552"/>
                    <a:pt x="0" y="58649"/>
                    <a:pt x="0" y="58649"/>
                  </a:cubicBezTo>
                  <a:lnTo>
                    <a:pt x="25682" y="59423"/>
                  </a:lnTo>
                  <a:lnTo>
                    <a:pt x="61830" y="61935"/>
                  </a:lnTo>
                  <a:lnTo>
                    <a:pt x="118718" y="59745"/>
                  </a:lnTo>
                  <a:lnTo>
                    <a:pt x="183142" y="59745"/>
                  </a:lnTo>
                  <a:lnTo>
                    <a:pt x="217087" y="55292"/>
                  </a:lnTo>
                  <a:lnTo>
                    <a:pt x="217087" y="16549"/>
                  </a:lnTo>
                  <a:cubicBezTo>
                    <a:pt x="217087" y="16549"/>
                    <a:pt x="199204" y="2857"/>
                    <a:pt x="194179" y="964"/>
                  </a:cubicBezTo>
                  <a:cubicBezTo>
                    <a:pt x="192485" y="330"/>
                    <a:pt x="190490" y="1"/>
                    <a:pt x="188163" y="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5018475" y="2742250"/>
              <a:ext cx="1901150" cy="312675"/>
            </a:xfrm>
            <a:custGeom>
              <a:avLst/>
              <a:gdLst/>
              <a:ahLst/>
              <a:cxnLst/>
              <a:rect l="l" t="t" r="r" b="b"/>
              <a:pathLst>
                <a:path w="76046" h="12507" extrusionOk="0">
                  <a:moveTo>
                    <a:pt x="55315" y="1"/>
                  </a:moveTo>
                  <a:cubicBezTo>
                    <a:pt x="44015" y="1"/>
                    <a:pt x="34873" y="5142"/>
                    <a:pt x="30290" y="6458"/>
                  </a:cubicBezTo>
                  <a:cubicBezTo>
                    <a:pt x="25275" y="7907"/>
                    <a:pt x="18289" y="9554"/>
                    <a:pt x="13256" y="9554"/>
                  </a:cubicBezTo>
                  <a:cubicBezTo>
                    <a:pt x="12912" y="9554"/>
                    <a:pt x="12576" y="9546"/>
                    <a:pt x="12252" y="9530"/>
                  </a:cubicBezTo>
                  <a:cubicBezTo>
                    <a:pt x="12062" y="9521"/>
                    <a:pt x="11870" y="9516"/>
                    <a:pt x="11676" y="9516"/>
                  </a:cubicBezTo>
                  <a:cubicBezTo>
                    <a:pt x="7490" y="9516"/>
                    <a:pt x="2169" y="11594"/>
                    <a:pt x="515" y="12286"/>
                  </a:cubicBezTo>
                  <a:lnTo>
                    <a:pt x="515" y="12286"/>
                  </a:lnTo>
                  <a:cubicBezTo>
                    <a:pt x="1612" y="11873"/>
                    <a:pt x="2873" y="11742"/>
                    <a:pt x="4316" y="11742"/>
                  </a:cubicBezTo>
                  <a:cubicBezTo>
                    <a:pt x="6782" y="11742"/>
                    <a:pt x="9782" y="12123"/>
                    <a:pt x="13413" y="12123"/>
                  </a:cubicBezTo>
                  <a:cubicBezTo>
                    <a:pt x="17378" y="12123"/>
                    <a:pt x="22096" y="11669"/>
                    <a:pt x="27694" y="9768"/>
                  </a:cubicBezTo>
                  <a:cubicBezTo>
                    <a:pt x="39753" y="5678"/>
                    <a:pt x="52163" y="3644"/>
                    <a:pt x="59219" y="3644"/>
                  </a:cubicBezTo>
                  <a:cubicBezTo>
                    <a:pt x="60482" y="3644"/>
                    <a:pt x="61573" y="3709"/>
                    <a:pt x="62460" y="3839"/>
                  </a:cubicBezTo>
                  <a:cubicBezTo>
                    <a:pt x="68306" y="4708"/>
                    <a:pt x="76045" y="6661"/>
                    <a:pt x="76045" y="6661"/>
                  </a:cubicBezTo>
                  <a:cubicBezTo>
                    <a:pt x="76045" y="6661"/>
                    <a:pt x="66235" y="1315"/>
                    <a:pt x="61127" y="470"/>
                  </a:cubicBezTo>
                  <a:cubicBezTo>
                    <a:pt x="59137" y="143"/>
                    <a:pt x="57196" y="1"/>
                    <a:pt x="55315" y="1"/>
                  </a:cubicBezTo>
                  <a:close/>
                  <a:moveTo>
                    <a:pt x="515" y="12286"/>
                  </a:moveTo>
                  <a:lnTo>
                    <a:pt x="515" y="12286"/>
                  </a:lnTo>
                  <a:cubicBezTo>
                    <a:pt x="339" y="12352"/>
                    <a:pt x="167" y="12425"/>
                    <a:pt x="0" y="12507"/>
                  </a:cubicBezTo>
                  <a:cubicBezTo>
                    <a:pt x="0" y="12507"/>
                    <a:pt x="184" y="12424"/>
                    <a:pt x="515" y="12286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4752350" y="3066225"/>
              <a:ext cx="558725" cy="142600"/>
            </a:xfrm>
            <a:custGeom>
              <a:avLst/>
              <a:gdLst/>
              <a:ahLst/>
              <a:cxnLst/>
              <a:rect l="l" t="t" r="r" b="b"/>
              <a:pathLst>
                <a:path w="22349" h="5704" extrusionOk="0">
                  <a:moveTo>
                    <a:pt x="11371" y="0"/>
                  </a:moveTo>
                  <a:cubicBezTo>
                    <a:pt x="9919" y="0"/>
                    <a:pt x="8681" y="1084"/>
                    <a:pt x="8180" y="2608"/>
                  </a:cubicBezTo>
                  <a:cubicBezTo>
                    <a:pt x="7561" y="2012"/>
                    <a:pt x="6728" y="1643"/>
                    <a:pt x="5799" y="1643"/>
                  </a:cubicBezTo>
                  <a:cubicBezTo>
                    <a:pt x="4120" y="1643"/>
                    <a:pt x="2739" y="2858"/>
                    <a:pt x="2454" y="4453"/>
                  </a:cubicBezTo>
                  <a:cubicBezTo>
                    <a:pt x="2227" y="4334"/>
                    <a:pt x="1977" y="4275"/>
                    <a:pt x="1703" y="4275"/>
                  </a:cubicBezTo>
                  <a:cubicBezTo>
                    <a:pt x="846" y="4275"/>
                    <a:pt x="144" y="4894"/>
                    <a:pt x="1" y="5703"/>
                  </a:cubicBezTo>
                  <a:lnTo>
                    <a:pt x="22349" y="5703"/>
                  </a:lnTo>
                  <a:cubicBezTo>
                    <a:pt x="22349" y="4370"/>
                    <a:pt x="21265" y="3286"/>
                    <a:pt x="19932" y="3286"/>
                  </a:cubicBezTo>
                  <a:cubicBezTo>
                    <a:pt x="19599" y="3286"/>
                    <a:pt x="19277" y="3346"/>
                    <a:pt x="18979" y="3477"/>
                  </a:cubicBezTo>
                  <a:cubicBezTo>
                    <a:pt x="18598" y="2084"/>
                    <a:pt x="17324" y="1072"/>
                    <a:pt x="15812" y="1072"/>
                  </a:cubicBezTo>
                  <a:cubicBezTo>
                    <a:pt x="15181" y="1072"/>
                    <a:pt x="14586" y="1250"/>
                    <a:pt x="14074" y="1572"/>
                  </a:cubicBezTo>
                  <a:cubicBezTo>
                    <a:pt x="13443" y="619"/>
                    <a:pt x="12479" y="0"/>
                    <a:pt x="11371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4967575" y="2996275"/>
              <a:ext cx="833750" cy="212550"/>
            </a:xfrm>
            <a:custGeom>
              <a:avLst/>
              <a:gdLst/>
              <a:ahLst/>
              <a:cxnLst/>
              <a:rect l="l" t="t" r="r" b="b"/>
              <a:pathLst>
                <a:path w="33350" h="8502" extrusionOk="0">
                  <a:moveTo>
                    <a:pt x="16978" y="0"/>
                  </a:moveTo>
                  <a:cubicBezTo>
                    <a:pt x="14800" y="0"/>
                    <a:pt x="12942" y="1608"/>
                    <a:pt x="12204" y="3882"/>
                  </a:cubicBezTo>
                  <a:cubicBezTo>
                    <a:pt x="11287" y="2989"/>
                    <a:pt x="10037" y="2441"/>
                    <a:pt x="8656" y="2441"/>
                  </a:cubicBezTo>
                  <a:cubicBezTo>
                    <a:pt x="6168" y="2441"/>
                    <a:pt x="4096" y="4251"/>
                    <a:pt x="3679" y="6632"/>
                  </a:cubicBezTo>
                  <a:cubicBezTo>
                    <a:pt x="3334" y="6465"/>
                    <a:pt x="2953" y="6358"/>
                    <a:pt x="2548" y="6358"/>
                  </a:cubicBezTo>
                  <a:cubicBezTo>
                    <a:pt x="1274" y="6358"/>
                    <a:pt x="214" y="7287"/>
                    <a:pt x="0" y="8501"/>
                  </a:cubicBezTo>
                  <a:lnTo>
                    <a:pt x="33349" y="8501"/>
                  </a:lnTo>
                  <a:cubicBezTo>
                    <a:pt x="33349" y="6501"/>
                    <a:pt x="31730" y="4882"/>
                    <a:pt x="29730" y="4882"/>
                  </a:cubicBezTo>
                  <a:cubicBezTo>
                    <a:pt x="29230" y="4882"/>
                    <a:pt x="28754" y="4989"/>
                    <a:pt x="28313" y="5179"/>
                  </a:cubicBezTo>
                  <a:cubicBezTo>
                    <a:pt x="27742" y="3108"/>
                    <a:pt x="25849" y="1584"/>
                    <a:pt x="23586" y="1584"/>
                  </a:cubicBezTo>
                  <a:cubicBezTo>
                    <a:pt x="22634" y="1584"/>
                    <a:pt x="21753" y="1858"/>
                    <a:pt x="21003" y="2334"/>
                  </a:cubicBezTo>
                  <a:cubicBezTo>
                    <a:pt x="20062" y="917"/>
                    <a:pt x="18610" y="0"/>
                    <a:pt x="16978" y="0"/>
                  </a:cubicBez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5471500" y="2831950"/>
              <a:ext cx="195575" cy="150950"/>
            </a:xfrm>
            <a:custGeom>
              <a:avLst/>
              <a:gdLst/>
              <a:ahLst/>
              <a:cxnLst/>
              <a:rect l="l" t="t" r="r" b="b"/>
              <a:pathLst>
                <a:path w="7823" h="6038" extrusionOk="0">
                  <a:moveTo>
                    <a:pt x="1715" y="1"/>
                  </a:moveTo>
                  <a:lnTo>
                    <a:pt x="0" y="287"/>
                  </a:lnTo>
                  <a:lnTo>
                    <a:pt x="6132" y="6037"/>
                  </a:lnTo>
                  <a:lnTo>
                    <a:pt x="7823" y="5847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373875" y="2839100"/>
              <a:ext cx="263450" cy="441150"/>
            </a:xfrm>
            <a:custGeom>
              <a:avLst/>
              <a:gdLst/>
              <a:ahLst/>
              <a:cxnLst/>
              <a:rect l="l" t="t" r="r" b="b"/>
              <a:pathLst>
                <a:path w="10538" h="17646" extrusionOk="0">
                  <a:moveTo>
                    <a:pt x="4917" y="1"/>
                  </a:moveTo>
                  <a:lnTo>
                    <a:pt x="0" y="6323"/>
                  </a:lnTo>
                  <a:lnTo>
                    <a:pt x="0" y="17646"/>
                  </a:lnTo>
                  <a:lnTo>
                    <a:pt x="10537" y="15919"/>
                  </a:lnTo>
                  <a:lnTo>
                    <a:pt x="10537" y="5180"/>
                  </a:lnTo>
                  <a:lnTo>
                    <a:pt x="491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5373875" y="2839100"/>
              <a:ext cx="263450" cy="441150"/>
            </a:xfrm>
            <a:custGeom>
              <a:avLst/>
              <a:gdLst/>
              <a:ahLst/>
              <a:cxnLst/>
              <a:rect l="l" t="t" r="r" b="b"/>
              <a:pathLst>
                <a:path w="10538" h="17646" extrusionOk="0">
                  <a:moveTo>
                    <a:pt x="4917" y="1"/>
                  </a:moveTo>
                  <a:lnTo>
                    <a:pt x="0" y="6323"/>
                  </a:lnTo>
                  <a:lnTo>
                    <a:pt x="0" y="17646"/>
                  </a:lnTo>
                  <a:lnTo>
                    <a:pt x="10537" y="15919"/>
                  </a:lnTo>
                  <a:lnTo>
                    <a:pt x="10537" y="5180"/>
                  </a:lnTo>
                  <a:lnTo>
                    <a:pt x="49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5155100" y="2954300"/>
              <a:ext cx="218800" cy="324475"/>
            </a:xfrm>
            <a:custGeom>
              <a:avLst/>
              <a:gdLst/>
              <a:ahLst/>
              <a:cxnLst/>
              <a:rect l="l" t="t" r="r" b="b"/>
              <a:pathLst>
                <a:path w="8752" h="12979" extrusionOk="0">
                  <a:moveTo>
                    <a:pt x="0" y="0"/>
                  </a:moveTo>
                  <a:lnTo>
                    <a:pt x="0" y="10680"/>
                  </a:lnTo>
                  <a:lnTo>
                    <a:pt x="8751" y="12978"/>
                  </a:lnTo>
                  <a:lnTo>
                    <a:pt x="8751" y="2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5125325" y="2839100"/>
              <a:ext cx="389050" cy="206600"/>
            </a:xfrm>
            <a:custGeom>
              <a:avLst/>
              <a:gdLst/>
              <a:ahLst/>
              <a:cxnLst/>
              <a:rect l="l" t="t" r="r" b="b"/>
              <a:pathLst>
                <a:path w="15562" h="8264" extrusionOk="0">
                  <a:moveTo>
                    <a:pt x="15562" y="1"/>
                  </a:moveTo>
                  <a:lnTo>
                    <a:pt x="0" y="5763"/>
                  </a:lnTo>
                  <a:lnTo>
                    <a:pt x="0" y="6049"/>
                  </a:lnTo>
                  <a:lnTo>
                    <a:pt x="9978" y="8264"/>
                  </a:lnTo>
                  <a:lnTo>
                    <a:pt x="15562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5125325" y="2804875"/>
              <a:ext cx="389050" cy="233675"/>
            </a:xfrm>
            <a:custGeom>
              <a:avLst/>
              <a:gdLst/>
              <a:ahLst/>
              <a:cxnLst/>
              <a:rect l="l" t="t" r="r" b="b"/>
              <a:pathLst>
                <a:path w="15562" h="9347" extrusionOk="0">
                  <a:moveTo>
                    <a:pt x="6251" y="1"/>
                  </a:moveTo>
                  <a:lnTo>
                    <a:pt x="0" y="7132"/>
                  </a:lnTo>
                  <a:lnTo>
                    <a:pt x="9978" y="9347"/>
                  </a:lnTo>
                  <a:lnTo>
                    <a:pt x="15562" y="1084"/>
                  </a:lnTo>
                  <a:lnTo>
                    <a:pt x="6251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5173250" y="3046875"/>
              <a:ext cx="36325" cy="88125"/>
            </a:xfrm>
            <a:custGeom>
              <a:avLst/>
              <a:gdLst/>
              <a:ahLst/>
              <a:cxnLst/>
              <a:rect l="l" t="t" r="r" b="b"/>
              <a:pathLst>
                <a:path w="1453" h="3525" extrusionOk="0">
                  <a:moveTo>
                    <a:pt x="0" y="0"/>
                  </a:moveTo>
                  <a:lnTo>
                    <a:pt x="0" y="3203"/>
                  </a:lnTo>
                  <a:lnTo>
                    <a:pt x="1453" y="3525"/>
                  </a:lnTo>
                  <a:lnTo>
                    <a:pt x="1453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5310475" y="3080500"/>
              <a:ext cx="36325" cy="87850"/>
            </a:xfrm>
            <a:custGeom>
              <a:avLst/>
              <a:gdLst/>
              <a:ahLst/>
              <a:cxnLst/>
              <a:rect l="l" t="t" r="r" b="b"/>
              <a:pathLst>
                <a:path w="1453" h="3514" extrusionOk="0">
                  <a:moveTo>
                    <a:pt x="0" y="1"/>
                  </a:moveTo>
                  <a:lnTo>
                    <a:pt x="0" y="3203"/>
                  </a:lnTo>
                  <a:lnTo>
                    <a:pt x="1453" y="3513"/>
                  </a:lnTo>
                  <a:lnTo>
                    <a:pt x="1453" y="3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5242900" y="3066825"/>
              <a:ext cx="36325" cy="187250"/>
            </a:xfrm>
            <a:custGeom>
              <a:avLst/>
              <a:gdLst/>
              <a:ahLst/>
              <a:cxnLst/>
              <a:rect l="l" t="t" r="r" b="b"/>
              <a:pathLst>
                <a:path w="1453" h="7490" extrusionOk="0">
                  <a:moveTo>
                    <a:pt x="0" y="0"/>
                  </a:moveTo>
                  <a:lnTo>
                    <a:pt x="0" y="7084"/>
                  </a:lnTo>
                  <a:lnTo>
                    <a:pt x="1453" y="7489"/>
                  </a:lnTo>
                  <a:lnTo>
                    <a:pt x="1453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5442625" y="2976325"/>
              <a:ext cx="57775" cy="72050"/>
            </a:xfrm>
            <a:custGeom>
              <a:avLst/>
              <a:gdLst/>
              <a:ahLst/>
              <a:cxnLst/>
              <a:rect l="l" t="t" r="r" b="b"/>
              <a:pathLst>
                <a:path w="2311" h="2882" extrusionOk="0">
                  <a:moveTo>
                    <a:pt x="2310" y="1"/>
                  </a:moveTo>
                  <a:lnTo>
                    <a:pt x="0" y="524"/>
                  </a:lnTo>
                  <a:lnTo>
                    <a:pt x="0" y="2882"/>
                  </a:lnTo>
                  <a:lnTo>
                    <a:pt x="2310" y="2358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5442625" y="3070975"/>
              <a:ext cx="151525" cy="89325"/>
            </a:xfrm>
            <a:custGeom>
              <a:avLst/>
              <a:gdLst/>
              <a:ahLst/>
              <a:cxnLst/>
              <a:rect l="l" t="t" r="r" b="b"/>
              <a:pathLst>
                <a:path w="6061" h="3573" extrusionOk="0">
                  <a:moveTo>
                    <a:pt x="6061" y="1"/>
                  </a:moveTo>
                  <a:lnTo>
                    <a:pt x="0" y="1215"/>
                  </a:lnTo>
                  <a:lnTo>
                    <a:pt x="0" y="3573"/>
                  </a:lnTo>
                  <a:lnTo>
                    <a:pt x="6061" y="2358"/>
                  </a:lnTo>
                  <a:lnTo>
                    <a:pt x="606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5521800" y="2962050"/>
              <a:ext cx="57475" cy="71750"/>
            </a:xfrm>
            <a:custGeom>
              <a:avLst/>
              <a:gdLst/>
              <a:ahLst/>
              <a:cxnLst/>
              <a:rect l="l" t="t" r="r" b="b"/>
              <a:pathLst>
                <a:path w="2299" h="2870" extrusionOk="0">
                  <a:moveTo>
                    <a:pt x="2298" y="0"/>
                  </a:moveTo>
                  <a:lnTo>
                    <a:pt x="1" y="512"/>
                  </a:lnTo>
                  <a:lnTo>
                    <a:pt x="1" y="2869"/>
                  </a:lnTo>
                  <a:lnTo>
                    <a:pt x="2298" y="2357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6198075" y="2817075"/>
              <a:ext cx="238450" cy="125350"/>
            </a:xfrm>
            <a:custGeom>
              <a:avLst/>
              <a:gdLst/>
              <a:ahLst/>
              <a:cxnLst/>
              <a:rect l="l" t="t" r="r" b="b"/>
              <a:pathLst>
                <a:path w="9538" h="5014" extrusionOk="0">
                  <a:moveTo>
                    <a:pt x="2096" y="1"/>
                  </a:moveTo>
                  <a:lnTo>
                    <a:pt x="1" y="239"/>
                  </a:lnTo>
                  <a:lnTo>
                    <a:pt x="7478" y="5013"/>
                  </a:lnTo>
                  <a:lnTo>
                    <a:pt x="9537" y="4847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6079025" y="2823025"/>
              <a:ext cx="321475" cy="366450"/>
            </a:xfrm>
            <a:custGeom>
              <a:avLst/>
              <a:gdLst/>
              <a:ahLst/>
              <a:cxnLst/>
              <a:rect l="l" t="t" r="r" b="b"/>
              <a:pathLst>
                <a:path w="12859" h="14658" extrusionOk="0">
                  <a:moveTo>
                    <a:pt x="6001" y="1"/>
                  </a:moveTo>
                  <a:lnTo>
                    <a:pt x="0" y="5251"/>
                  </a:lnTo>
                  <a:lnTo>
                    <a:pt x="0" y="14657"/>
                  </a:lnTo>
                  <a:lnTo>
                    <a:pt x="12859" y="13217"/>
                  </a:lnTo>
                  <a:lnTo>
                    <a:pt x="12859" y="4299"/>
                  </a:lnTo>
                  <a:lnTo>
                    <a:pt x="600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6079025" y="2823025"/>
              <a:ext cx="321475" cy="366450"/>
            </a:xfrm>
            <a:custGeom>
              <a:avLst/>
              <a:gdLst/>
              <a:ahLst/>
              <a:cxnLst/>
              <a:rect l="l" t="t" r="r" b="b"/>
              <a:pathLst>
                <a:path w="12859" h="14658" extrusionOk="0">
                  <a:moveTo>
                    <a:pt x="6001" y="1"/>
                  </a:moveTo>
                  <a:lnTo>
                    <a:pt x="0" y="5251"/>
                  </a:lnTo>
                  <a:lnTo>
                    <a:pt x="0" y="14657"/>
                  </a:lnTo>
                  <a:lnTo>
                    <a:pt x="12859" y="13217"/>
                  </a:lnTo>
                  <a:lnTo>
                    <a:pt x="12859" y="4299"/>
                  </a:lnTo>
                  <a:lnTo>
                    <a:pt x="6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5812025" y="2918575"/>
              <a:ext cx="267000" cy="269700"/>
            </a:xfrm>
            <a:custGeom>
              <a:avLst/>
              <a:gdLst/>
              <a:ahLst/>
              <a:cxnLst/>
              <a:rect l="l" t="t" r="r" b="b"/>
              <a:pathLst>
                <a:path w="10680" h="10788" extrusionOk="0">
                  <a:moveTo>
                    <a:pt x="0" y="1"/>
                  </a:moveTo>
                  <a:lnTo>
                    <a:pt x="0" y="8871"/>
                  </a:lnTo>
                  <a:lnTo>
                    <a:pt x="10680" y="10788"/>
                  </a:lnTo>
                  <a:lnTo>
                    <a:pt x="10680" y="1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5775700" y="2823025"/>
              <a:ext cx="474775" cy="171475"/>
            </a:xfrm>
            <a:custGeom>
              <a:avLst/>
              <a:gdLst/>
              <a:ahLst/>
              <a:cxnLst/>
              <a:rect l="l" t="t" r="r" b="b"/>
              <a:pathLst>
                <a:path w="18991" h="6859" extrusionOk="0">
                  <a:moveTo>
                    <a:pt x="18991" y="1"/>
                  </a:moveTo>
                  <a:lnTo>
                    <a:pt x="1" y="4787"/>
                  </a:lnTo>
                  <a:lnTo>
                    <a:pt x="1" y="5025"/>
                  </a:lnTo>
                  <a:lnTo>
                    <a:pt x="12181" y="6859"/>
                  </a:lnTo>
                  <a:lnTo>
                    <a:pt x="18991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5775700" y="2794750"/>
              <a:ext cx="474775" cy="193800"/>
            </a:xfrm>
            <a:custGeom>
              <a:avLst/>
              <a:gdLst/>
              <a:ahLst/>
              <a:cxnLst/>
              <a:rect l="l" t="t" r="r" b="b"/>
              <a:pathLst>
                <a:path w="18991" h="7752" extrusionOk="0">
                  <a:moveTo>
                    <a:pt x="7621" y="1"/>
                  </a:moveTo>
                  <a:lnTo>
                    <a:pt x="1" y="5918"/>
                  </a:lnTo>
                  <a:lnTo>
                    <a:pt x="12181" y="7752"/>
                  </a:lnTo>
                  <a:lnTo>
                    <a:pt x="18991" y="894"/>
                  </a:lnTo>
                  <a:lnTo>
                    <a:pt x="762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5834050" y="2995675"/>
              <a:ext cx="44375" cy="78900"/>
            </a:xfrm>
            <a:custGeom>
              <a:avLst/>
              <a:gdLst/>
              <a:ahLst/>
              <a:cxnLst/>
              <a:rect l="l" t="t" r="r" b="b"/>
              <a:pathLst>
                <a:path w="1775" h="3156" extrusionOk="0">
                  <a:moveTo>
                    <a:pt x="0" y="0"/>
                  </a:moveTo>
                  <a:lnTo>
                    <a:pt x="0" y="2894"/>
                  </a:lnTo>
                  <a:lnTo>
                    <a:pt x="1774" y="3156"/>
                  </a:lnTo>
                  <a:lnTo>
                    <a:pt x="1774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6001625" y="3023350"/>
              <a:ext cx="44375" cy="79200"/>
            </a:xfrm>
            <a:custGeom>
              <a:avLst/>
              <a:gdLst/>
              <a:ahLst/>
              <a:cxnLst/>
              <a:rect l="l" t="t" r="r" b="b"/>
              <a:pathLst>
                <a:path w="1775" h="3168" extrusionOk="0">
                  <a:moveTo>
                    <a:pt x="0" y="1"/>
                  </a:moveTo>
                  <a:lnTo>
                    <a:pt x="0" y="2906"/>
                  </a:lnTo>
                  <a:lnTo>
                    <a:pt x="1774" y="3168"/>
                  </a:lnTo>
                  <a:lnTo>
                    <a:pt x="1774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5919175" y="3012050"/>
              <a:ext cx="44375" cy="155400"/>
            </a:xfrm>
            <a:custGeom>
              <a:avLst/>
              <a:gdLst/>
              <a:ahLst/>
              <a:cxnLst/>
              <a:rect l="l" t="t" r="r" b="b"/>
              <a:pathLst>
                <a:path w="1775" h="6216" extrusionOk="0">
                  <a:moveTo>
                    <a:pt x="0" y="0"/>
                  </a:moveTo>
                  <a:lnTo>
                    <a:pt x="0" y="5882"/>
                  </a:lnTo>
                  <a:lnTo>
                    <a:pt x="1774" y="6215"/>
                  </a:lnTo>
                  <a:lnTo>
                    <a:pt x="1774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6135575" y="3015625"/>
              <a:ext cx="52700" cy="73525"/>
            </a:xfrm>
            <a:custGeom>
              <a:avLst/>
              <a:gdLst/>
              <a:ahLst/>
              <a:cxnLst/>
              <a:rect l="l" t="t" r="r" b="b"/>
              <a:pathLst>
                <a:path w="2108" h="2941" extrusionOk="0">
                  <a:moveTo>
                    <a:pt x="2108" y="0"/>
                  </a:moveTo>
                  <a:lnTo>
                    <a:pt x="0" y="286"/>
                  </a:lnTo>
                  <a:lnTo>
                    <a:pt x="0" y="2941"/>
                  </a:lnTo>
                  <a:lnTo>
                    <a:pt x="2108" y="2655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6225750" y="3004300"/>
              <a:ext cx="52725" cy="73550"/>
            </a:xfrm>
            <a:custGeom>
              <a:avLst/>
              <a:gdLst/>
              <a:ahLst/>
              <a:cxnLst/>
              <a:rect l="l" t="t" r="r" b="b"/>
              <a:pathLst>
                <a:path w="2109" h="2942" extrusionOk="0">
                  <a:moveTo>
                    <a:pt x="2108" y="1"/>
                  </a:moveTo>
                  <a:lnTo>
                    <a:pt x="1" y="286"/>
                  </a:lnTo>
                  <a:lnTo>
                    <a:pt x="1" y="2942"/>
                  </a:lnTo>
                  <a:lnTo>
                    <a:pt x="2108" y="2656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6310875" y="2994775"/>
              <a:ext cx="52725" cy="73550"/>
            </a:xfrm>
            <a:custGeom>
              <a:avLst/>
              <a:gdLst/>
              <a:ahLst/>
              <a:cxnLst/>
              <a:rect l="l" t="t" r="r" b="b"/>
              <a:pathLst>
                <a:path w="2109" h="2942" extrusionOk="0">
                  <a:moveTo>
                    <a:pt x="2108" y="1"/>
                  </a:moveTo>
                  <a:lnTo>
                    <a:pt x="1" y="286"/>
                  </a:lnTo>
                  <a:lnTo>
                    <a:pt x="1" y="2942"/>
                  </a:lnTo>
                  <a:lnTo>
                    <a:pt x="2108" y="2656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5982875" y="3122475"/>
              <a:ext cx="353325" cy="90225"/>
            </a:xfrm>
            <a:custGeom>
              <a:avLst/>
              <a:gdLst/>
              <a:ahLst/>
              <a:cxnLst/>
              <a:rect l="l" t="t" r="r" b="b"/>
              <a:pathLst>
                <a:path w="14133" h="3609" extrusionOk="0">
                  <a:moveTo>
                    <a:pt x="7192" y="0"/>
                  </a:moveTo>
                  <a:cubicBezTo>
                    <a:pt x="6275" y="0"/>
                    <a:pt x="5489" y="679"/>
                    <a:pt x="5168" y="1644"/>
                  </a:cubicBezTo>
                  <a:cubicBezTo>
                    <a:pt x="4787" y="1263"/>
                    <a:pt x="4251" y="1036"/>
                    <a:pt x="3667" y="1036"/>
                  </a:cubicBezTo>
                  <a:cubicBezTo>
                    <a:pt x="2608" y="1036"/>
                    <a:pt x="1727" y="1798"/>
                    <a:pt x="1548" y="2810"/>
                  </a:cubicBezTo>
                  <a:cubicBezTo>
                    <a:pt x="1405" y="2739"/>
                    <a:pt x="1250" y="2691"/>
                    <a:pt x="1072" y="2691"/>
                  </a:cubicBezTo>
                  <a:cubicBezTo>
                    <a:pt x="536" y="2691"/>
                    <a:pt x="84" y="3084"/>
                    <a:pt x="0" y="3608"/>
                  </a:cubicBezTo>
                  <a:lnTo>
                    <a:pt x="14133" y="3608"/>
                  </a:lnTo>
                  <a:cubicBezTo>
                    <a:pt x="14133" y="3608"/>
                    <a:pt x="14133" y="3596"/>
                    <a:pt x="14133" y="3596"/>
                  </a:cubicBezTo>
                  <a:cubicBezTo>
                    <a:pt x="14133" y="2751"/>
                    <a:pt x="13454" y="2072"/>
                    <a:pt x="12609" y="2072"/>
                  </a:cubicBezTo>
                  <a:cubicBezTo>
                    <a:pt x="12395" y="2072"/>
                    <a:pt x="12192" y="2120"/>
                    <a:pt x="12002" y="2191"/>
                  </a:cubicBezTo>
                  <a:cubicBezTo>
                    <a:pt x="11752" y="1322"/>
                    <a:pt x="10954" y="667"/>
                    <a:pt x="10002" y="667"/>
                  </a:cubicBezTo>
                  <a:cubicBezTo>
                    <a:pt x="9597" y="667"/>
                    <a:pt x="9216" y="786"/>
                    <a:pt x="8906" y="989"/>
                  </a:cubicBezTo>
                  <a:cubicBezTo>
                    <a:pt x="8501" y="381"/>
                    <a:pt x="7882" y="0"/>
                    <a:pt x="7192" y="0"/>
                  </a:cubicBez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6149550" y="3167425"/>
              <a:ext cx="285175" cy="72950"/>
            </a:xfrm>
            <a:custGeom>
              <a:avLst/>
              <a:gdLst/>
              <a:ahLst/>
              <a:cxnLst/>
              <a:rect l="l" t="t" r="r" b="b"/>
              <a:pathLst>
                <a:path w="11407" h="2918" extrusionOk="0">
                  <a:moveTo>
                    <a:pt x="5811" y="0"/>
                  </a:moveTo>
                  <a:cubicBezTo>
                    <a:pt x="5061" y="0"/>
                    <a:pt x="4430" y="560"/>
                    <a:pt x="4168" y="1334"/>
                  </a:cubicBezTo>
                  <a:cubicBezTo>
                    <a:pt x="3858" y="1024"/>
                    <a:pt x="3430" y="834"/>
                    <a:pt x="2965" y="834"/>
                  </a:cubicBezTo>
                  <a:cubicBezTo>
                    <a:pt x="2108" y="834"/>
                    <a:pt x="1394" y="1453"/>
                    <a:pt x="1251" y="2274"/>
                  </a:cubicBezTo>
                  <a:cubicBezTo>
                    <a:pt x="1132" y="2215"/>
                    <a:pt x="1013" y="2179"/>
                    <a:pt x="870" y="2179"/>
                  </a:cubicBezTo>
                  <a:cubicBezTo>
                    <a:pt x="429" y="2179"/>
                    <a:pt x="72" y="2501"/>
                    <a:pt x="1" y="2917"/>
                  </a:cubicBezTo>
                  <a:lnTo>
                    <a:pt x="11407" y="2917"/>
                  </a:lnTo>
                  <a:cubicBezTo>
                    <a:pt x="11407" y="2917"/>
                    <a:pt x="11407" y="2917"/>
                    <a:pt x="11407" y="2905"/>
                  </a:cubicBezTo>
                  <a:cubicBezTo>
                    <a:pt x="11407" y="2227"/>
                    <a:pt x="10859" y="1679"/>
                    <a:pt x="10169" y="1679"/>
                  </a:cubicBezTo>
                  <a:cubicBezTo>
                    <a:pt x="10002" y="1679"/>
                    <a:pt x="9835" y="1715"/>
                    <a:pt x="9681" y="1774"/>
                  </a:cubicBezTo>
                  <a:cubicBezTo>
                    <a:pt x="9490" y="1072"/>
                    <a:pt x="8835" y="548"/>
                    <a:pt x="8073" y="548"/>
                  </a:cubicBezTo>
                  <a:cubicBezTo>
                    <a:pt x="7740" y="548"/>
                    <a:pt x="7442" y="643"/>
                    <a:pt x="7180" y="798"/>
                  </a:cubicBezTo>
                  <a:cubicBezTo>
                    <a:pt x="6859" y="310"/>
                    <a:pt x="6371" y="0"/>
                    <a:pt x="5811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3146200" y="3199875"/>
              <a:ext cx="613200" cy="156575"/>
            </a:xfrm>
            <a:custGeom>
              <a:avLst/>
              <a:gdLst/>
              <a:ahLst/>
              <a:cxnLst/>
              <a:rect l="l" t="t" r="r" b="b"/>
              <a:pathLst>
                <a:path w="24528" h="6263" extrusionOk="0">
                  <a:moveTo>
                    <a:pt x="12478" y="0"/>
                  </a:moveTo>
                  <a:cubicBezTo>
                    <a:pt x="10883" y="0"/>
                    <a:pt x="9514" y="1191"/>
                    <a:pt x="8966" y="2858"/>
                  </a:cubicBezTo>
                  <a:cubicBezTo>
                    <a:pt x="8299" y="2203"/>
                    <a:pt x="7383" y="1798"/>
                    <a:pt x="6371" y="1798"/>
                  </a:cubicBezTo>
                  <a:cubicBezTo>
                    <a:pt x="4525" y="1798"/>
                    <a:pt x="3001" y="3131"/>
                    <a:pt x="2692" y="4882"/>
                  </a:cubicBezTo>
                  <a:cubicBezTo>
                    <a:pt x="2442" y="4763"/>
                    <a:pt x="2168" y="4679"/>
                    <a:pt x="1870" y="4679"/>
                  </a:cubicBezTo>
                  <a:cubicBezTo>
                    <a:pt x="929" y="4679"/>
                    <a:pt x="156" y="5358"/>
                    <a:pt x="1" y="6263"/>
                  </a:cubicBezTo>
                  <a:lnTo>
                    <a:pt x="24528" y="6263"/>
                  </a:lnTo>
                  <a:cubicBezTo>
                    <a:pt x="24528" y="6251"/>
                    <a:pt x="24528" y="6251"/>
                    <a:pt x="24528" y="6251"/>
                  </a:cubicBezTo>
                  <a:cubicBezTo>
                    <a:pt x="24528" y="4786"/>
                    <a:pt x="23337" y="3596"/>
                    <a:pt x="21873" y="3596"/>
                  </a:cubicBezTo>
                  <a:cubicBezTo>
                    <a:pt x="21503" y="3596"/>
                    <a:pt x="21146" y="3679"/>
                    <a:pt x="20825" y="3810"/>
                  </a:cubicBezTo>
                  <a:cubicBezTo>
                    <a:pt x="20396" y="2286"/>
                    <a:pt x="19003" y="1167"/>
                    <a:pt x="17348" y="1167"/>
                  </a:cubicBezTo>
                  <a:cubicBezTo>
                    <a:pt x="16646" y="1167"/>
                    <a:pt x="16003" y="1369"/>
                    <a:pt x="15443" y="1715"/>
                  </a:cubicBezTo>
                  <a:cubicBezTo>
                    <a:pt x="14753" y="667"/>
                    <a:pt x="13681" y="0"/>
                    <a:pt x="12478" y="0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3404875" y="2910250"/>
              <a:ext cx="130975" cy="175050"/>
            </a:xfrm>
            <a:custGeom>
              <a:avLst/>
              <a:gdLst/>
              <a:ahLst/>
              <a:cxnLst/>
              <a:rect l="l" t="t" r="r" b="b"/>
              <a:pathLst>
                <a:path w="5239" h="7002" extrusionOk="0">
                  <a:moveTo>
                    <a:pt x="5239" y="0"/>
                  </a:moveTo>
                  <a:lnTo>
                    <a:pt x="0" y="7001"/>
                  </a:lnTo>
                  <a:lnTo>
                    <a:pt x="4906" y="6870"/>
                  </a:lnTo>
                  <a:lnTo>
                    <a:pt x="5239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3633175" y="3064725"/>
              <a:ext cx="570625" cy="375375"/>
            </a:xfrm>
            <a:custGeom>
              <a:avLst/>
              <a:gdLst/>
              <a:ahLst/>
              <a:cxnLst/>
              <a:rect l="l" t="t" r="r" b="b"/>
              <a:pathLst>
                <a:path w="22825" h="15015" extrusionOk="0">
                  <a:moveTo>
                    <a:pt x="22825" y="1"/>
                  </a:moveTo>
                  <a:lnTo>
                    <a:pt x="0" y="2811"/>
                  </a:lnTo>
                  <a:lnTo>
                    <a:pt x="0" y="15014"/>
                  </a:lnTo>
                  <a:lnTo>
                    <a:pt x="22825" y="12205"/>
                  </a:lnTo>
                  <a:lnTo>
                    <a:pt x="228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3434050" y="2910250"/>
              <a:ext cx="199150" cy="529850"/>
            </a:xfrm>
            <a:custGeom>
              <a:avLst/>
              <a:gdLst/>
              <a:ahLst/>
              <a:cxnLst/>
              <a:rect l="l" t="t" r="r" b="b"/>
              <a:pathLst>
                <a:path w="7966" h="21194" extrusionOk="0">
                  <a:moveTo>
                    <a:pt x="4072" y="0"/>
                  </a:moveTo>
                  <a:lnTo>
                    <a:pt x="0" y="6799"/>
                  </a:lnTo>
                  <a:lnTo>
                    <a:pt x="0" y="17598"/>
                  </a:lnTo>
                  <a:lnTo>
                    <a:pt x="7965" y="21193"/>
                  </a:lnTo>
                  <a:lnTo>
                    <a:pt x="7965" y="8990"/>
                  </a:lnTo>
                  <a:lnTo>
                    <a:pt x="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3633175" y="3064725"/>
              <a:ext cx="570625" cy="375375"/>
            </a:xfrm>
            <a:custGeom>
              <a:avLst/>
              <a:gdLst/>
              <a:ahLst/>
              <a:cxnLst/>
              <a:rect l="l" t="t" r="r" b="b"/>
              <a:pathLst>
                <a:path w="22825" h="15015" extrusionOk="0">
                  <a:moveTo>
                    <a:pt x="22825" y="1"/>
                  </a:moveTo>
                  <a:lnTo>
                    <a:pt x="0" y="2811"/>
                  </a:lnTo>
                  <a:lnTo>
                    <a:pt x="0" y="15014"/>
                  </a:lnTo>
                  <a:lnTo>
                    <a:pt x="22825" y="12205"/>
                  </a:lnTo>
                  <a:lnTo>
                    <a:pt x="228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3535850" y="2910250"/>
              <a:ext cx="705750" cy="244700"/>
            </a:xfrm>
            <a:custGeom>
              <a:avLst/>
              <a:gdLst/>
              <a:ahLst/>
              <a:cxnLst/>
              <a:rect l="l" t="t" r="r" b="b"/>
              <a:pathLst>
                <a:path w="28230" h="9788" extrusionOk="0">
                  <a:moveTo>
                    <a:pt x="0" y="0"/>
                  </a:moveTo>
                  <a:lnTo>
                    <a:pt x="3858" y="9787"/>
                  </a:lnTo>
                  <a:lnTo>
                    <a:pt x="28230" y="7227"/>
                  </a:lnTo>
                  <a:lnTo>
                    <a:pt x="28230" y="6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3747475" y="3201950"/>
              <a:ext cx="73550" cy="119675"/>
            </a:xfrm>
            <a:custGeom>
              <a:avLst/>
              <a:gdLst/>
              <a:ahLst/>
              <a:cxnLst/>
              <a:rect l="l" t="t" r="r" b="b"/>
              <a:pathLst>
                <a:path w="2942" h="4787" extrusionOk="0">
                  <a:moveTo>
                    <a:pt x="2941" y="0"/>
                  </a:moveTo>
                  <a:lnTo>
                    <a:pt x="0" y="274"/>
                  </a:lnTo>
                  <a:lnTo>
                    <a:pt x="0" y="4787"/>
                  </a:lnTo>
                  <a:lnTo>
                    <a:pt x="2941" y="4441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3881725" y="3192125"/>
              <a:ext cx="73525" cy="216425"/>
            </a:xfrm>
            <a:custGeom>
              <a:avLst/>
              <a:gdLst/>
              <a:ahLst/>
              <a:cxnLst/>
              <a:rect l="l" t="t" r="r" b="b"/>
              <a:pathLst>
                <a:path w="2941" h="8657" extrusionOk="0">
                  <a:moveTo>
                    <a:pt x="2941" y="1"/>
                  </a:moveTo>
                  <a:lnTo>
                    <a:pt x="0" y="274"/>
                  </a:lnTo>
                  <a:lnTo>
                    <a:pt x="0" y="8656"/>
                  </a:lnTo>
                  <a:lnTo>
                    <a:pt x="2941" y="8299"/>
                  </a:lnTo>
                  <a:lnTo>
                    <a:pt x="2941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4015950" y="3182300"/>
              <a:ext cx="73550" cy="119675"/>
            </a:xfrm>
            <a:custGeom>
              <a:avLst/>
              <a:gdLst/>
              <a:ahLst/>
              <a:cxnLst/>
              <a:rect l="l" t="t" r="r" b="b"/>
              <a:pathLst>
                <a:path w="2942" h="4787" extrusionOk="0">
                  <a:moveTo>
                    <a:pt x="2942" y="1"/>
                  </a:moveTo>
                  <a:lnTo>
                    <a:pt x="1" y="286"/>
                  </a:lnTo>
                  <a:lnTo>
                    <a:pt x="1" y="4787"/>
                  </a:lnTo>
                  <a:lnTo>
                    <a:pt x="2942" y="4442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3487925" y="3140925"/>
              <a:ext cx="63425" cy="111050"/>
            </a:xfrm>
            <a:custGeom>
              <a:avLst/>
              <a:gdLst/>
              <a:ahLst/>
              <a:cxnLst/>
              <a:rect l="l" t="t" r="r" b="b"/>
              <a:pathLst>
                <a:path w="2537" h="4442" extrusionOk="0">
                  <a:moveTo>
                    <a:pt x="0" y="1"/>
                  </a:moveTo>
                  <a:lnTo>
                    <a:pt x="0" y="4049"/>
                  </a:lnTo>
                  <a:lnTo>
                    <a:pt x="2536" y="4442"/>
                  </a:lnTo>
                  <a:lnTo>
                    <a:pt x="2536" y="3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3535850" y="2866200"/>
              <a:ext cx="705750" cy="274750"/>
            </a:xfrm>
            <a:custGeom>
              <a:avLst/>
              <a:gdLst/>
              <a:ahLst/>
              <a:cxnLst/>
              <a:rect l="l" t="t" r="r" b="b"/>
              <a:pathLst>
                <a:path w="28230" h="10990" extrusionOk="0">
                  <a:moveTo>
                    <a:pt x="22253" y="0"/>
                  </a:moveTo>
                  <a:lnTo>
                    <a:pt x="0" y="1762"/>
                  </a:lnTo>
                  <a:lnTo>
                    <a:pt x="3893" y="10990"/>
                  </a:lnTo>
                  <a:lnTo>
                    <a:pt x="28230" y="8632"/>
                  </a:lnTo>
                  <a:lnTo>
                    <a:pt x="22253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4027275" y="3230825"/>
              <a:ext cx="613200" cy="156575"/>
            </a:xfrm>
            <a:custGeom>
              <a:avLst/>
              <a:gdLst/>
              <a:ahLst/>
              <a:cxnLst/>
              <a:rect l="l" t="t" r="r" b="b"/>
              <a:pathLst>
                <a:path w="24528" h="6263" extrusionOk="0">
                  <a:moveTo>
                    <a:pt x="12478" y="0"/>
                  </a:moveTo>
                  <a:cubicBezTo>
                    <a:pt x="10883" y="0"/>
                    <a:pt x="9525" y="1191"/>
                    <a:pt x="8966" y="2858"/>
                  </a:cubicBezTo>
                  <a:cubicBezTo>
                    <a:pt x="8299" y="2203"/>
                    <a:pt x="7382" y="1798"/>
                    <a:pt x="6370" y="1798"/>
                  </a:cubicBezTo>
                  <a:cubicBezTo>
                    <a:pt x="4525" y="1798"/>
                    <a:pt x="3001" y="3132"/>
                    <a:pt x="2703" y="4882"/>
                  </a:cubicBezTo>
                  <a:cubicBezTo>
                    <a:pt x="2441" y="4763"/>
                    <a:pt x="2167" y="4679"/>
                    <a:pt x="1870" y="4679"/>
                  </a:cubicBezTo>
                  <a:cubicBezTo>
                    <a:pt x="929" y="4679"/>
                    <a:pt x="155" y="5358"/>
                    <a:pt x="0" y="6263"/>
                  </a:cubicBezTo>
                  <a:lnTo>
                    <a:pt x="24527" y="6263"/>
                  </a:lnTo>
                  <a:cubicBezTo>
                    <a:pt x="24527" y="6251"/>
                    <a:pt x="24527" y="6251"/>
                    <a:pt x="24527" y="6251"/>
                  </a:cubicBezTo>
                  <a:cubicBezTo>
                    <a:pt x="24527" y="4787"/>
                    <a:pt x="23336" y="3596"/>
                    <a:pt x="21872" y="3596"/>
                  </a:cubicBezTo>
                  <a:cubicBezTo>
                    <a:pt x="21503" y="3596"/>
                    <a:pt x="21146" y="3679"/>
                    <a:pt x="20824" y="3810"/>
                  </a:cubicBezTo>
                  <a:cubicBezTo>
                    <a:pt x="20408" y="2286"/>
                    <a:pt x="19015" y="1167"/>
                    <a:pt x="17348" y="1167"/>
                  </a:cubicBezTo>
                  <a:cubicBezTo>
                    <a:pt x="16645" y="1167"/>
                    <a:pt x="16002" y="1370"/>
                    <a:pt x="15443" y="1715"/>
                  </a:cubicBezTo>
                  <a:cubicBezTo>
                    <a:pt x="14752" y="667"/>
                    <a:pt x="13681" y="0"/>
                    <a:pt x="12478" y="0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4027275" y="3332625"/>
              <a:ext cx="386075" cy="98550"/>
            </a:xfrm>
            <a:custGeom>
              <a:avLst/>
              <a:gdLst/>
              <a:ahLst/>
              <a:cxnLst/>
              <a:rect l="l" t="t" r="r" b="b"/>
              <a:pathLst>
                <a:path w="15443" h="3942" extrusionOk="0">
                  <a:moveTo>
                    <a:pt x="7858" y="0"/>
                  </a:moveTo>
                  <a:cubicBezTo>
                    <a:pt x="6858" y="0"/>
                    <a:pt x="5989" y="750"/>
                    <a:pt x="5644" y="1798"/>
                  </a:cubicBezTo>
                  <a:cubicBezTo>
                    <a:pt x="5227" y="1393"/>
                    <a:pt x="4644" y="1131"/>
                    <a:pt x="4013" y="1131"/>
                  </a:cubicBezTo>
                  <a:cubicBezTo>
                    <a:pt x="2846" y="1131"/>
                    <a:pt x="1893" y="1977"/>
                    <a:pt x="1703" y="3072"/>
                  </a:cubicBezTo>
                  <a:cubicBezTo>
                    <a:pt x="1536" y="3001"/>
                    <a:pt x="1369" y="2953"/>
                    <a:pt x="1179" y="2953"/>
                  </a:cubicBezTo>
                  <a:cubicBezTo>
                    <a:pt x="584" y="2953"/>
                    <a:pt x="95" y="3382"/>
                    <a:pt x="0" y="3941"/>
                  </a:cubicBezTo>
                  <a:lnTo>
                    <a:pt x="15443" y="3941"/>
                  </a:lnTo>
                  <a:cubicBezTo>
                    <a:pt x="15443" y="3013"/>
                    <a:pt x="14693" y="2262"/>
                    <a:pt x="13776" y="2262"/>
                  </a:cubicBezTo>
                  <a:cubicBezTo>
                    <a:pt x="13538" y="2262"/>
                    <a:pt x="13311" y="2310"/>
                    <a:pt x="13121" y="2405"/>
                  </a:cubicBezTo>
                  <a:cubicBezTo>
                    <a:pt x="12847" y="1441"/>
                    <a:pt x="11966" y="738"/>
                    <a:pt x="10930" y="738"/>
                  </a:cubicBezTo>
                  <a:cubicBezTo>
                    <a:pt x="10490" y="738"/>
                    <a:pt x="10073" y="869"/>
                    <a:pt x="9728" y="1084"/>
                  </a:cubicBezTo>
                  <a:cubicBezTo>
                    <a:pt x="9287" y="429"/>
                    <a:pt x="8620" y="0"/>
                    <a:pt x="7858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6480550" y="1938400"/>
              <a:ext cx="32175" cy="1017700"/>
            </a:xfrm>
            <a:custGeom>
              <a:avLst/>
              <a:gdLst/>
              <a:ahLst/>
              <a:cxnLst/>
              <a:rect l="l" t="t" r="r" b="b"/>
              <a:pathLst>
                <a:path w="1287" h="40708" extrusionOk="0">
                  <a:moveTo>
                    <a:pt x="1" y="1"/>
                  </a:moveTo>
                  <a:lnTo>
                    <a:pt x="1" y="40708"/>
                  </a:lnTo>
                  <a:lnTo>
                    <a:pt x="1286" y="40708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502575" y="1938400"/>
              <a:ext cx="10150" cy="1017700"/>
            </a:xfrm>
            <a:custGeom>
              <a:avLst/>
              <a:gdLst/>
              <a:ahLst/>
              <a:cxnLst/>
              <a:rect l="l" t="t" r="r" b="b"/>
              <a:pathLst>
                <a:path w="406" h="40708" extrusionOk="0">
                  <a:moveTo>
                    <a:pt x="1" y="1"/>
                  </a:moveTo>
                  <a:lnTo>
                    <a:pt x="1" y="40708"/>
                  </a:lnTo>
                  <a:lnTo>
                    <a:pt x="405" y="4070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6449000" y="1438350"/>
              <a:ext cx="89925" cy="472700"/>
            </a:xfrm>
            <a:custGeom>
              <a:avLst/>
              <a:gdLst/>
              <a:ahLst/>
              <a:cxnLst/>
              <a:rect l="l" t="t" r="r" b="b"/>
              <a:pathLst>
                <a:path w="3597" h="18908" extrusionOk="0">
                  <a:moveTo>
                    <a:pt x="751" y="0"/>
                  </a:moveTo>
                  <a:lnTo>
                    <a:pt x="0" y="16788"/>
                  </a:lnTo>
                  <a:lnTo>
                    <a:pt x="1751" y="18907"/>
                  </a:lnTo>
                  <a:lnTo>
                    <a:pt x="3596" y="16407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490975" y="1902675"/>
              <a:ext cx="469425" cy="139925"/>
            </a:xfrm>
            <a:custGeom>
              <a:avLst/>
              <a:gdLst/>
              <a:ahLst/>
              <a:cxnLst/>
              <a:rect l="l" t="t" r="r" b="b"/>
              <a:pathLst>
                <a:path w="18777" h="5597" extrusionOk="0">
                  <a:moveTo>
                    <a:pt x="2405" y="1"/>
                  </a:moveTo>
                  <a:lnTo>
                    <a:pt x="0" y="1346"/>
                  </a:lnTo>
                  <a:lnTo>
                    <a:pt x="2131" y="3620"/>
                  </a:lnTo>
                  <a:lnTo>
                    <a:pt x="18443" y="5597"/>
                  </a:lnTo>
                  <a:lnTo>
                    <a:pt x="18776" y="3799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6442750" y="1438350"/>
              <a:ext cx="89925" cy="472700"/>
            </a:xfrm>
            <a:custGeom>
              <a:avLst/>
              <a:gdLst/>
              <a:ahLst/>
              <a:cxnLst/>
              <a:rect l="l" t="t" r="r" b="b"/>
              <a:pathLst>
                <a:path w="3597" h="18908" extrusionOk="0">
                  <a:moveTo>
                    <a:pt x="762" y="0"/>
                  </a:moveTo>
                  <a:lnTo>
                    <a:pt x="0" y="16788"/>
                  </a:lnTo>
                  <a:lnTo>
                    <a:pt x="1763" y="18907"/>
                  </a:lnTo>
                  <a:lnTo>
                    <a:pt x="3596" y="16407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6490975" y="1894050"/>
              <a:ext cx="469425" cy="139625"/>
            </a:xfrm>
            <a:custGeom>
              <a:avLst/>
              <a:gdLst/>
              <a:ahLst/>
              <a:cxnLst/>
              <a:rect l="l" t="t" r="r" b="b"/>
              <a:pathLst>
                <a:path w="18777" h="5585" extrusionOk="0">
                  <a:moveTo>
                    <a:pt x="2405" y="0"/>
                  </a:moveTo>
                  <a:lnTo>
                    <a:pt x="0" y="1346"/>
                  </a:lnTo>
                  <a:lnTo>
                    <a:pt x="2131" y="3608"/>
                  </a:lnTo>
                  <a:lnTo>
                    <a:pt x="18443" y="5584"/>
                  </a:lnTo>
                  <a:lnTo>
                    <a:pt x="18776" y="3799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070375" y="1919650"/>
              <a:ext cx="421800" cy="263750"/>
            </a:xfrm>
            <a:custGeom>
              <a:avLst/>
              <a:gdLst/>
              <a:ahLst/>
              <a:cxnLst/>
              <a:rect l="l" t="t" r="r" b="b"/>
              <a:pathLst>
                <a:path w="16872" h="10550" extrusionOk="0">
                  <a:moveTo>
                    <a:pt x="13788" y="0"/>
                  </a:moveTo>
                  <a:lnTo>
                    <a:pt x="1" y="8966"/>
                  </a:lnTo>
                  <a:lnTo>
                    <a:pt x="906" y="10549"/>
                  </a:lnTo>
                  <a:lnTo>
                    <a:pt x="15896" y="2953"/>
                  </a:lnTo>
                  <a:lnTo>
                    <a:pt x="16872" y="381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066225" y="1911025"/>
              <a:ext cx="421500" cy="263750"/>
            </a:xfrm>
            <a:custGeom>
              <a:avLst/>
              <a:gdLst/>
              <a:ahLst/>
              <a:cxnLst/>
              <a:rect l="l" t="t" r="r" b="b"/>
              <a:pathLst>
                <a:path w="16860" h="10550" extrusionOk="0">
                  <a:moveTo>
                    <a:pt x="13776" y="0"/>
                  </a:moveTo>
                  <a:lnTo>
                    <a:pt x="0" y="8966"/>
                  </a:lnTo>
                  <a:lnTo>
                    <a:pt x="893" y="10549"/>
                  </a:lnTo>
                  <a:lnTo>
                    <a:pt x="15883" y="2941"/>
                  </a:lnTo>
                  <a:lnTo>
                    <a:pt x="16859" y="369"/>
                  </a:lnTo>
                  <a:lnTo>
                    <a:pt x="137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6445725" y="1872925"/>
              <a:ext cx="90800" cy="90800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1810" y="0"/>
                  </a:moveTo>
                  <a:cubicBezTo>
                    <a:pt x="810" y="0"/>
                    <a:pt x="1" y="810"/>
                    <a:pt x="1" y="1822"/>
                  </a:cubicBezTo>
                  <a:cubicBezTo>
                    <a:pt x="1" y="2822"/>
                    <a:pt x="810" y="3632"/>
                    <a:pt x="1810" y="3632"/>
                  </a:cubicBezTo>
                  <a:cubicBezTo>
                    <a:pt x="2822" y="3632"/>
                    <a:pt x="3632" y="2822"/>
                    <a:pt x="3632" y="1822"/>
                  </a:cubicBezTo>
                  <a:cubicBezTo>
                    <a:pt x="3632" y="810"/>
                    <a:pt x="2822" y="0"/>
                    <a:pt x="1810" y="0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4370175" y="2501850"/>
              <a:ext cx="16975" cy="535525"/>
            </a:xfrm>
            <a:custGeom>
              <a:avLst/>
              <a:gdLst/>
              <a:ahLst/>
              <a:cxnLst/>
              <a:rect l="l" t="t" r="r" b="b"/>
              <a:pathLst>
                <a:path w="679" h="21421" extrusionOk="0">
                  <a:moveTo>
                    <a:pt x="0" y="1"/>
                  </a:moveTo>
                  <a:lnTo>
                    <a:pt x="0" y="21420"/>
                  </a:lnTo>
                  <a:lnTo>
                    <a:pt x="679" y="21420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4381775" y="2501850"/>
              <a:ext cx="5375" cy="535525"/>
            </a:xfrm>
            <a:custGeom>
              <a:avLst/>
              <a:gdLst/>
              <a:ahLst/>
              <a:cxnLst/>
              <a:rect l="l" t="t" r="r" b="b"/>
              <a:pathLst>
                <a:path w="215" h="21421" extrusionOk="0">
                  <a:moveTo>
                    <a:pt x="1" y="1"/>
                  </a:moveTo>
                  <a:lnTo>
                    <a:pt x="1" y="21420"/>
                  </a:lnTo>
                  <a:lnTo>
                    <a:pt x="215" y="2142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4364800" y="2250950"/>
              <a:ext cx="105400" cy="238725"/>
            </a:xfrm>
            <a:custGeom>
              <a:avLst/>
              <a:gdLst/>
              <a:ahLst/>
              <a:cxnLst/>
              <a:rect l="l" t="t" r="r" b="b"/>
              <a:pathLst>
                <a:path w="4216" h="9549" extrusionOk="0">
                  <a:moveTo>
                    <a:pt x="3311" y="0"/>
                  </a:moveTo>
                  <a:lnTo>
                    <a:pt x="1" y="8192"/>
                  </a:lnTo>
                  <a:lnTo>
                    <a:pt x="501" y="9549"/>
                  </a:lnTo>
                  <a:lnTo>
                    <a:pt x="1846" y="8632"/>
                  </a:lnTo>
                  <a:lnTo>
                    <a:pt x="4216" y="310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4371950" y="2495900"/>
              <a:ext cx="222075" cy="139325"/>
            </a:xfrm>
            <a:custGeom>
              <a:avLst/>
              <a:gdLst/>
              <a:ahLst/>
              <a:cxnLst/>
              <a:rect l="l" t="t" r="r" b="b"/>
              <a:pathLst>
                <a:path w="8883" h="5573" extrusionOk="0">
                  <a:moveTo>
                    <a:pt x="1429" y="1"/>
                  </a:moveTo>
                  <a:lnTo>
                    <a:pt x="1" y="239"/>
                  </a:lnTo>
                  <a:lnTo>
                    <a:pt x="656" y="1739"/>
                  </a:lnTo>
                  <a:lnTo>
                    <a:pt x="8406" y="5573"/>
                  </a:lnTo>
                  <a:lnTo>
                    <a:pt x="8883" y="47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4361525" y="2249750"/>
              <a:ext cx="105700" cy="239050"/>
            </a:xfrm>
            <a:custGeom>
              <a:avLst/>
              <a:gdLst/>
              <a:ahLst/>
              <a:cxnLst/>
              <a:rect l="l" t="t" r="r" b="b"/>
              <a:pathLst>
                <a:path w="4228" h="9562" extrusionOk="0">
                  <a:moveTo>
                    <a:pt x="3323" y="0"/>
                  </a:moveTo>
                  <a:lnTo>
                    <a:pt x="1" y="8204"/>
                  </a:lnTo>
                  <a:lnTo>
                    <a:pt x="513" y="9561"/>
                  </a:lnTo>
                  <a:lnTo>
                    <a:pt x="1858" y="8632"/>
                  </a:lnTo>
                  <a:lnTo>
                    <a:pt x="4228" y="322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4373450" y="2491450"/>
              <a:ext cx="222075" cy="139625"/>
            </a:xfrm>
            <a:custGeom>
              <a:avLst/>
              <a:gdLst/>
              <a:ahLst/>
              <a:cxnLst/>
              <a:rect l="l" t="t" r="r" b="b"/>
              <a:pathLst>
                <a:path w="8883" h="5585" extrusionOk="0">
                  <a:moveTo>
                    <a:pt x="1429" y="0"/>
                  </a:moveTo>
                  <a:lnTo>
                    <a:pt x="0" y="250"/>
                  </a:lnTo>
                  <a:lnTo>
                    <a:pt x="655" y="1739"/>
                  </a:lnTo>
                  <a:lnTo>
                    <a:pt x="8406" y="5584"/>
                  </a:lnTo>
                  <a:lnTo>
                    <a:pt x="8882" y="47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4126975" y="2480425"/>
              <a:ext cx="246800" cy="74450"/>
            </a:xfrm>
            <a:custGeom>
              <a:avLst/>
              <a:gdLst/>
              <a:ahLst/>
              <a:cxnLst/>
              <a:rect l="l" t="t" r="r" b="b"/>
              <a:pathLst>
                <a:path w="9872" h="2978" extrusionOk="0">
                  <a:moveTo>
                    <a:pt x="8407" y="1"/>
                  </a:moveTo>
                  <a:lnTo>
                    <a:pt x="1" y="2037"/>
                  </a:lnTo>
                  <a:lnTo>
                    <a:pt x="168" y="2977"/>
                  </a:lnTo>
                  <a:lnTo>
                    <a:pt x="8942" y="1834"/>
                  </a:lnTo>
                  <a:lnTo>
                    <a:pt x="9871" y="727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4126400" y="2475375"/>
              <a:ext cx="246775" cy="74425"/>
            </a:xfrm>
            <a:custGeom>
              <a:avLst/>
              <a:gdLst/>
              <a:ahLst/>
              <a:cxnLst/>
              <a:rect l="l" t="t" r="r" b="b"/>
              <a:pathLst>
                <a:path w="9871" h="2977" extrusionOk="0">
                  <a:moveTo>
                    <a:pt x="8406" y="0"/>
                  </a:moveTo>
                  <a:lnTo>
                    <a:pt x="0" y="2036"/>
                  </a:lnTo>
                  <a:lnTo>
                    <a:pt x="167" y="2977"/>
                  </a:lnTo>
                  <a:lnTo>
                    <a:pt x="8930" y="1822"/>
                  </a:lnTo>
                  <a:lnTo>
                    <a:pt x="9870" y="727"/>
                  </a:lnTo>
                  <a:lnTo>
                    <a:pt x="8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4351125" y="2469125"/>
              <a:ext cx="47950" cy="47950"/>
            </a:xfrm>
            <a:custGeom>
              <a:avLst/>
              <a:gdLst/>
              <a:ahLst/>
              <a:cxnLst/>
              <a:rect l="l" t="t" r="r" b="b"/>
              <a:pathLst>
                <a:path w="1918" h="1918" extrusionOk="0">
                  <a:moveTo>
                    <a:pt x="965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489" y="1917"/>
                    <a:pt x="1917" y="1489"/>
                    <a:pt x="1917" y="953"/>
                  </a:cubicBezTo>
                  <a:cubicBezTo>
                    <a:pt x="1917" y="429"/>
                    <a:pt x="1489" y="0"/>
                    <a:pt x="965" y="0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5916800" y="2292325"/>
              <a:ext cx="11625" cy="365225"/>
            </a:xfrm>
            <a:custGeom>
              <a:avLst/>
              <a:gdLst/>
              <a:ahLst/>
              <a:cxnLst/>
              <a:rect l="l" t="t" r="r" b="b"/>
              <a:pathLst>
                <a:path w="465" h="14609" extrusionOk="0">
                  <a:moveTo>
                    <a:pt x="0" y="0"/>
                  </a:moveTo>
                  <a:lnTo>
                    <a:pt x="0" y="14609"/>
                  </a:lnTo>
                  <a:lnTo>
                    <a:pt x="464" y="1460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5924525" y="2292325"/>
              <a:ext cx="3900" cy="365225"/>
            </a:xfrm>
            <a:custGeom>
              <a:avLst/>
              <a:gdLst/>
              <a:ahLst/>
              <a:cxnLst/>
              <a:rect l="l" t="t" r="r" b="b"/>
              <a:pathLst>
                <a:path w="156" h="14609" extrusionOk="0">
                  <a:moveTo>
                    <a:pt x="1" y="0"/>
                  </a:moveTo>
                  <a:lnTo>
                    <a:pt x="1" y="14609"/>
                  </a:lnTo>
                  <a:lnTo>
                    <a:pt x="155" y="146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5912925" y="2120875"/>
              <a:ext cx="72050" cy="163125"/>
            </a:xfrm>
            <a:custGeom>
              <a:avLst/>
              <a:gdLst/>
              <a:ahLst/>
              <a:cxnLst/>
              <a:rect l="l" t="t" r="r" b="b"/>
              <a:pathLst>
                <a:path w="2882" h="6525" extrusionOk="0">
                  <a:moveTo>
                    <a:pt x="2263" y="0"/>
                  </a:moveTo>
                  <a:lnTo>
                    <a:pt x="0" y="5596"/>
                  </a:lnTo>
                  <a:lnTo>
                    <a:pt x="346" y="6525"/>
                  </a:lnTo>
                  <a:lnTo>
                    <a:pt x="1274" y="5894"/>
                  </a:lnTo>
                  <a:lnTo>
                    <a:pt x="2882" y="214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5917975" y="2288150"/>
              <a:ext cx="151525" cy="95275"/>
            </a:xfrm>
            <a:custGeom>
              <a:avLst/>
              <a:gdLst/>
              <a:ahLst/>
              <a:cxnLst/>
              <a:rect l="l" t="t" r="r" b="b"/>
              <a:pathLst>
                <a:path w="6061" h="3811" extrusionOk="0">
                  <a:moveTo>
                    <a:pt x="977" y="0"/>
                  </a:moveTo>
                  <a:lnTo>
                    <a:pt x="1" y="167"/>
                  </a:lnTo>
                  <a:lnTo>
                    <a:pt x="453" y="1191"/>
                  </a:lnTo>
                  <a:lnTo>
                    <a:pt x="5740" y="3810"/>
                  </a:lnTo>
                  <a:lnTo>
                    <a:pt x="6061" y="32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5910825" y="2120275"/>
              <a:ext cx="72075" cy="162825"/>
            </a:xfrm>
            <a:custGeom>
              <a:avLst/>
              <a:gdLst/>
              <a:ahLst/>
              <a:cxnLst/>
              <a:rect l="l" t="t" r="r" b="b"/>
              <a:pathLst>
                <a:path w="2883" h="6513" extrusionOk="0">
                  <a:moveTo>
                    <a:pt x="2263" y="0"/>
                  </a:moveTo>
                  <a:lnTo>
                    <a:pt x="1" y="5596"/>
                  </a:lnTo>
                  <a:lnTo>
                    <a:pt x="346" y="6513"/>
                  </a:lnTo>
                  <a:lnTo>
                    <a:pt x="1275" y="5894"/>
                  </a:lnTo>
                  <a:lnTo>
                    <a:pt x="2882" y="215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5918875" y="2285175"/>
              <a:ext cx="151525" cy="95275"/>
            </a:xfrm>
            <a:custGeom>
              <a:avLst/>
              <a:gdLst/>
              <a:ahLst/>
              <a:cxnLst/>
              <a:rect l="l" t="t" r="r" b="b"/>
              <a:pathLst>
                <a:path w="6061" h="3811" extrusionOk="0">
                  <a:moveTo>
                    <a:pt x="977" y="0"/>
                  </a:moveTo>
                  <a:lnTo>
                    <a:pt x="0" y="167"/>
                  </a:lnTo>
                  <a:lnTo>
                    <a:pt x="453" y="1191"/>
                  </a:lnTo>
                  <a:lnTo>
                    <a:pt x="5739" y="3810"/>
                  </a:lnTo>
                  <a:lnTo>
                    <a:pt x="6061" y="32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5750700" y="2277725"/>
              <a:ext cx="168500" cy="50625"/>
            </a:xfrm>
            <a:custGeom>
              <a:avLst/>
              <a:gdLst/>
              <a:ahLst/>
              <a:cxnLst/>
              <a:rect l="l" t="t" r="r" b="b"/>
              <a:pathLst>
                <a:path w="6740" h="2025" extrusionOk="0">
                  <a:moveTo>
                    <a:pt x="5739" y="1"/>
                  </a:moveTo>
                  <a:lnTo>
                    <a:pt x="0" y="1382"/>
                  </a:lnTo>
                  <a:lnTo>
                    <a:pt x="119" y="2025"/>
                  </a:lnTo>
                  <a:lnTo>
                    <a:pt x="6096" y="1239"/>
                  </a:lnTo>
                  <a:lnTo>
                    <a:pt x="6739" y="489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5750400" y="2274150"/>
              <a:ext cx="168200" cy="50625"/>
            </a:xfrm>
            <a:custGeom>
              <a:avLst/>
              <a:gdLst/>
              <a:ahLst/>
              <a:cxnLst/>
              <a:rect l="l" t="t" r="r" b="b"/>
              <a:pathLst>
                <a:path w="6728" h="2025" extrusionOk="0">
                  <a:moveTo>
                    <a:pt x="5739" y="1"/>
                  </a:moveTo>
                  <a:lnTo>
                    <a:pt x="1" y="1382"/>
                  </a:lnTo>
                  <a:lnTo>
                    <a:pt x="108" y="2025"/>
                  </a:lnTo>
                  <a:lnTo>
                    <a:pt x="6097" y="1251"/>
                  </a:lnTo>
                  <a:lnTo>
                    <a:pt x="6728" y="489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5903700" y="2270000"/>
              <a:ext cx="32750" cy="32450"/>
            </a:xfrm>
            <a:custGeom>
              <a:avLst/>
              <a:gdLst/>
              <a:ahLst/>
              <a:cxnLst/>
              <a:rect l="l" t="t" r="r" b="b"/>
              <a:pathLst>
                <a:path w="1310" h="1298" extrusionOk="0">
                  <a:moveTo>
                    <a:pt x="655" y="0"/>
                  </a:moveTo>
                  <a:cubicBezTo>
                    <a:pt x="298" y="0"/>
                    <a:pt x="0" y="286"/>
                    <a:pt x="0" y="643"/>
                  </a:cubicBezTo>
                  <a:cubicBezTo>
                    <a:pt x="0" y="1012"/>
                    <a:pt x="298" y="1298"/>
                    <a:pt x="655" y="1298"/>
                  </a:cubicBezTo>
                  <a:cubicBezTo>
                    <a:pt x="1012" y="1298"/>
                    <a:pt x="1310" y="1012"/>
                    <a:pt x="1310" y="643"/>
                  </a:cubicBezTo>
                  <a:cubicBezTo>
                    <a:pt x="1310" y="286"/>
                    <a:pt x="1012" y="0"/>
                    <a:pt x="655" y="0"/>
                  </a:cubicBez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5400050" y="2039600"/>
              <a:ext cx="23250" cy="728700"/>
            </a:xfrm>
            <a:custGeom>
              <a:avLst/>
              <a:gdLst/>
              <a:ahLst/>
              <a:cxnLst/>
              <a:rect l="l" t="t" r="r" b="b"/>
              <a:pathLst>
                <a:path w="930" h="29148" extrusionOk="0">
                  <a:moveTo>
                    <a:pt x="1" y="1"/>
                  </a:moveTo>
                  <a:lnTo>
                    <a:pt x="1" y="29147"/>
                  </a:lnTo>
                  <a:lnTo>
                    <a:pt x="930" y="29147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5417847" y="2039600"/>
              <a:ext cx="7475" cy="728700"/>
            </a:xfrm>
            <a:custGeom>
              <a:avLst/>
              <a:gdLst/>
              <a:ahLst/>
              <a:cxnLst/>
              <a:rect l="l" t="t" r="r" b="b"/>
              <a:pathLst>
                <a:path w="299" h="29148" extrusionOk="0">
                  <a:moveTo>
                    <a:pt x="1" y="1"/>
                  </a:moveTo>
                  <a:lnTo>
                    <a:pt x="1" y="29147"/>
                  </a:lnTo>
                  <a:lnTo>
                    <a:pt x="299" y="29147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5198250" y="1783325"/>
              <a:ext cx="213150" cy="283100"/>
            </a:xfrm>
            <a:custGeom>
              <a:avLst/>
              <a:gdLst/>
              <a:ahLst/>
              <a:cxnLst/>
              <a:rect l="l" t="t" r="r" b="b"/>
              <a:pathLst>
                <a:path w="8526" h="11324" extrusionOk="0">
                  <a:moveTo>
                    <a:pt x="1060" y="0"/>
                  </a:moveTo>
                  <a:lnTo>
                    <a:pt x="0" y="762"/>
                  </a:lnTo>
                  <a:lnTo>
                    <a:pt x="6596" y="10835"/>
                  </a:lnTo>
                  <a:lnTo>
                    <a:pt x="8501" y="11323"/>
                  </a:lnTo>
                  <a:lnTo>
                    <a:pt x="8525" y="9097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5420300" y="1920850"/>
              <a:ext cx="312275" cy="171750"/>
            </a:xfrm>
            <a:custGeom>
              <a:avLst/>
              <a:gdLst/>
              <a:ahLst/>
              <a:cxnLst/>
              <a:rect l="l" t="t" r="r" b="b"/>
              <a:pathLst>
                <a:path w="12491" h="6870" extrusionOk="0">
                  <a:moveTo>
                    <a:pt x="11931" y="0"/>
                  </a:moveTo>
                  <a:lnTo>
                    <a:pt x="834" y="4655"/>
                  </a:lnTo>
                  <a:lnTo>
                    <a:pt x="0" y="6441"/>
                  </a:lnTo>
                  <a:lnTo>
                    <a:pt x="2191" y="6870"/>
                  </a:lnTo>
                  <a:lnTo>
                    <a:pt x="12490" y="117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5194675" y="1786000"/>
              <a:ext cx="213150" cy="283100"/>
            </a:xfrm>
            <a:custGeom>
              <a:avLst/>
              <a:gdLst/>
              <a:ahLst/>
              <a:cxnLst/>
              <a:rect l="l" t="t" r="r" b="b"/>
              <a:pathLst>
                <a:path w="8526" h="11324" extrusionOk="0">
                  <a:moveTo>
                    <a:pt x="1060" y="1"/>
                  </a:moveTo>
                  <a:lnTo>
                    <a:pt x="1" y="763"/>
                  </a:lnTo>
                  <a:lnTo>
                    <a:pt x="6597" y="10835"/>
                  </a:lnTo>
                  <a:lnTo>
                    <a:pt x="8502" y="11323"/>
                  </a:lnTo>
                  <a:lnTo>
                    <a:pt x="8525" y="9097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5416725" y="1915775"/>
              <a:ext cx="312275" cy="171775"/>
            </a:xfrm>
            <a:custGeom>
              <a:avLst/>
              <a:gdLst/>
              <a:ahLst/>
              <a:cxnLst/>
              <a:rect l="l" t="t" r="r" b="b"/>
              <a:pathLst>
                <a:path w="12491" h="6871" extrusionOk="0">
                  <a:moveTo>
                    <a:pt x="11931" y="1"/>
                  </a:moveTo>
                  <a:lnTo>
                    <a:pt x="834" y="4656"/>
                  </a:lnTo>
                  <a:lnTo>
                    <a:pt x="1" y="6442"/>
                  </a:lnTo>
                  <a:lnTo>
                    <a:pt x="2179" y="6871"/>
                  </a:lnTo>
                  <a:lnTo>
                    <a:pt x="12490" y="1179"/>
                  </a:lnTo>
                  <a:lnTo>
                    <a:pt x="11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5263125" y="2077400"/>
              <a:ext cx="167625" cy="314950"/>
            </a:xfrm>
            <a:custGeom>
              <a:avLst/>
              <a:gdLst/>
              <a:ahLst/>
              <a:cxnLst/>
              <a:rect l="l" t="t" r="r" b="b"/>
              <a:pathLst>
                <a:path w="6705" h="12598" extrusionOk="0">
                  <a:moveTo>
                    <a:pt x="6192" y="1"/>
                  </a:moveTo>
                  <a:lnTo>
                    <a:pt x="4252" y="1072"/>
                  </a:lnTo>
                  <a:lnTo>
                    <a:pt x="1" y="12050"/>
                  </a:lnTo>
                  <a:lnTo>
                    <a:pt x="1180" y="12598"/>
                  </a:lnTo>
                  <a:lnTo>
                    <a:pt x="6704" y="1894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5256875" y="2074125"/>
              <a:ext cx="167625" cy="314950"/>
            </a:xfrm>
            <a:custGeom>
              <a:avLst/>
              <a:gdLst/>
              <a:ahLst/>
              <a:cxnLst/>
              <a:rect l="l" t="t" r="r" b="b"/>
              <a:pathLst>
                <a:path w="6705" h="12598" extrusionOk="0">
                  <a:moveTo>
                    <a:pt x="6192" y="1"/>
                  </a:moveTo>
                  <a:lnTo>
                    <a:pt x="4251" y="1072"/>
                  </a:lnTo>
                  <a:lnTo>
                    <a:pt x="1" y="12050"/>
                  </a:lnTo>
                  <a:lnTo>
                    <a:pt x="1180" y="12598"/>
                  </a:lnTo>
                  <a:lnTo>
                    <a:pt x="6704" y="1894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5380125" y="2039000"/>
              <a:ext cx="65200" cy="64925"/>
            </a:xfrm>
            <a:custGeom>
              <a:avLst/>
              <a:gdLst/>
              <a:ahLst/>
              <a:cxnLst/>
              <a:rect l="l" t="t" r="r" b="b"/>
              <a:pathLst>
                <a:path w="2608" h="2597" extrusionOk="0">
                  <a:moveTo>
                    <a:pt x="1310" y="1"/>
                  </a:moveTo>
                  <a:cubicBezTo>
                    <a:pt x="584" y="1"/>
                    <a:pt x="0" y="584"/>
                    <a:pt x="0" y="1299"/>
                  </a:cubicBezTo>
                  <a:cubicBezTo>
                    <a:pt x="0" y="2013"/>
                    <a:pt x="584" y="2596"/>
                    <a:pt x="1310" y="2596"/>
                  </a:cubicBezTo>
                  <a:cubicBezTo>
                    <a:pt x="2024" y="2596"/>
                    <a:pt x="2608" y="2013"/>
                    <a:pt x="2608" y="1299"/>
                  </a:cubicBezTo>
                  <a:cubicBezTo>
                    <a:pt x="2608" y="584"/>
                    <a:pt x="2024" y="1"/>
                    <a:pt x="1310" y="1"/>
                  </a:cubicBez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7405375" y="305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28546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4008525" y="3049550"/>
              <a:ext cx="3708800" cy="809200"/>
            </a:xfrm>
            <a:custGeom>
              <a:avLst/>
              <a:gdLst/>
              <a:ahLst/>
              <a:cxnLst/>
              <a:rect l="l" t="t" r="r" b="b"/>
              <a:pathLst>
                <a:path w="148352" h="32368" extrusionOk="0">
                  <a:moveTo>
                    <a:pt x="128403" y="1"/>
                  </a:moveTo>
                  <a:cubicBezTo>
                    <a:pt x="126146" y="1"/>
                    <a:pt x="123944" y="496"/>
                    <a:pt x="122027" y="1780"/>
                  </a:cubicBezTo>
                  <a:cubicBezTo>
                    <a:pt x="113657" y="7400"/>
                    <a:pt x="108359" y="12281"/>
                    <a:pt x="91535" y="12496"/>
                  </a:cubicBezTo>
                  <a:cubicBezTo>
                    <a:pt x="74712" y="12722"/>
                    <a:pt x="55388" y="17187"/>
                    <a:pt x="47780" y="22247"/>
                  </a:cubicBezTo>
                  <a:cubicBezTo>
                    <a:pt x="40803" y="26902"/>
                    <a:pt x="12764" y="26235"/>
                    <a:pt x="0" y="32367"/>
                  </a:cubicBezTo>
                  <a:lnTo>
                    <a:pt x="148352" y="32367"/>
                  </a:lnTo>
                  <a:lnTo>
                    <a:pt x="148352" y="9555"/>
                  </a:lnTo>
                  <a:lnTo>
                    <a:pt x="144221" y="5614"/>
                  </a:lnTo>
                  <a:cubicBezTo>
                    <a:pt x="144221" y="5614"/>
                    <a:pt x="136003" y="1"/>
                    <a:pt x="12840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1655813" y="3473125"/>
              <a:ext cx="1529975" cy="390550"/>
            </a:xfrm>
            <a:custGeom>
              <a:avLst/>
              <a:gdLst/>
              <a:ahLst/>
              <a:cxnLst/>
              <a:rect l="l" t="t" r="r" b="b"/>
              <a:pathLst>
                <a:path w="61199" h="15622" extrusionOk="0">
                  <a:moveTo>
                    <a:pt x="31147" y="1"/>
                  </a:moveTo>
                  <a:cubicBezTo>
                    <a:pt x="27159" y="1"/>
                    <a:pt x="23753" y="2965"/>
                    <a:pt x="22384" y="7145"/>
                  </a:cubicBezTo>
                  <a:cubicBezTo>
                    <a:pt x="20717" y="5501"/>
                    <a:pt x="18419" y="4489"/>
                    <a:pt x="15895" y="4489"/>
                  </a:cubicBezTo>
                  <a:cubicBezTo>
                    <a:pt x="11311" y="4489"/>
                    <a:pt x="7501" y="7811"/>
                    <a:pt x="6739" y="12181"/>
                  </a:cubicBezTo>
                  <a:cubicBezTo>
                    <a:pt x="6108" y="11871"/>
                    <a:pt x="5418" y="11693"/>
                    <a:pt x="4680" y="11693"/>
                  </a:cubicBezTo>
                  <a:cubicBezTo>
                    <a:pt x="2334" y="11693"/>
                    <a:pt x="393" y="13383"/>
                    <a:pt x="0" y="15622"/>
                  </a:cubicBezTo>
                  <a:lnTo>
                    <a:pt x="61199" y="15622"/>
                  </a:lnTo>
                  <a:cubicBezTo>
                    <a:pt x="61199" y="15610"/>
                    <a:pt x="61199" y="15610"/>
                    <a:pt x="61199" y="15598"/>
                  </a:cubicBezTo>
                  <a:cubicBezTo>
                    <a:pt x="61199" y="11943"/>
                    <a:pt x="58234" y="8978"/>
                    <a:pt x="54579" y="8978"/>
                  </a:cubicBezTo>
                  <a:cubicBezTo>
                    <a:pt x="53650" y="8978"/>
                    <a:pt x="52769" y="9169"/>
                    <a:pt x="51959" y="9514"/>
                  </a:cubicBezTo>
                  <a:cubicBezTo>
                    <a:pt x="50912" y="5716"/>
                    <a:pt x="47435" y="2918"/>
                    <a:pt x="43292" y="2918"/>
                  </a:cubicBezTo>
                  <a:cubicBezTo>
                    <a:pt x="41553" y="2918"/>
                    <a:pt x="39922" y="3430"/>
                    <a:pt x="38541" y="4287"/>
                  </a:cubicBezTo>
                  <a:cubicBezTo>
                    <a:pt x="36827" y="1680"/>
                    <a:pt x="34148" y="1"/>
                    <a:pt x="31147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5460488" y="3289175"/>
              <a:ext cx="2250625" cy="574500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3512313" y="3449600"/>
              <a:ext cx="1621650" cy="414075"/>
            </a:xfrm>
            <a:custGeom>
              <a:avLst/>
              <a:gdLst/>
              <a:ahLst/>
              <a:cxnLst/>
              <a:rect l="l" t="t" r="r" b="b"/>
              <a:pathLst>
                <a:path w="64866" h="16563" extrusionOk="0">
                  <a:moveTo>
                    <a:pt x="33016" y="1"/>
                  </a:moveTo>
                  <a:cubicBezTo>
                    <a:pt x="28790" y="1"/>
                    <a:pt x="25182" y="3144"/>
                    <a:pt x="23729" y="7573"/>
                  </a:cubicBezTo>
                  <a:cubicBezTo>
                    <a:pt x="21955" y="5835"/>
                    <a:pt x="19527" y="4763"/>
                    <a:pt x="16848" y="4763"/>
                  </a:cubicBezTo>
                  <a:cubicBezTo>
                    <a:pt x="11990" y="4763"/>
                    <a:pt x="7954" y="8287"/>
                    <a:pt x="7144" y="12919"/>
                  </a:cubicBezTo>
                  <a:cubicBezTo>
                    <a:pt x="6477" y="12597"/>
                    <a:pt x="5739" y="12395"/>
                    <a:pt x="4953" y="12395"/>
                  </a:cubicBezTo>
                  <a:cubicBezTo>
                    <a:pt x="2477" y="12395"/>
                    <a:pt x="417" y="14193"/>
                    <a:pt x="0" y="16562"/>
                  </a:cubicBezTo>
                  <a:lnTo>
                    <a:pt x="64866" y="16562"/>
                  </a:lnTo>
                  <a:cubicBezTo>
                    <a:pt x="64866" y="16550"/>
                    <a:pt x="64866" y="16550"/>
                    <a:pt x="64866" y="16538"/>
                  </a:cubicBezTo>
                  <a:cubicBezTo>
                    <a:pt x="64866" y="12669"/>
                    <a:pt x="61722" y="9526"/>
                    <a:pt x="57841" y="9526"/>
                  </a:cubicBezTo>
                  <a:cubicBezTo>
                    <a:pt x="56865" y="9526"/>
                    <a:pt x="55924" y="9728"/>
                    <a:pt x="55079" y="10097"/>
                  </a:cubicBezTo>
                  <a:cubicBezTo>
                    <a:pt x="53959" y="6061"/>
                    <a:pt x="50280" y="3108"/>
                    <a:pt x="45887" y="3108"/>
                  </a:cubicBezTo>
                  <a:cubicBezTo>
                    <a:pt x="44041" y="3108"/>
                    <a:pt x="42315" y="3644"/>
                    <a:pt x="40851" y="4549"/>
                  </a:cubicBezTo>
                  <a:cubicBezTo>
                    <a:pt x="39029" y="1787"/>
                    <a:pt x="36195" y="1"/>
                    <a:pt x="33016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4241588" y="3588925"/>
              <a:ext cx="1076350" cy="274750"/>
            </a:xfrm>
            <a:custGeom>
              <a:avLst/>
              <a:gdLst/>
              <a:ahLst/>
              <a:cxnLst/>
              <a:rect l="l" t="t" r="r" b="b"/>
              <a:pathLst>
                <a:path w="43054" h="10990" extrusionOk="0">
                  <a:moveTo>
                    <a:pt x="21908" y="0"/>
                  </a:moveTo>
                  <a:cubicBezTo>
                    <a:pt x="19110" y="0"/>
                    <a:pt x="16717" y="2084"/>
                    <a:pt x="15753" y="5025"/>
                  </a:cubicBezTo>
                  <a:cubicBezTo>
                    <a:pt x="14574" y="3882"/>
                    <a:pt x="12955" y="3168"/>
                    <a:pt x="11181" y="3168"/>
                  </a:cubicBezTo>
                  <a:cubicBezTo>
                    <a:pt x="7954" y="3168"/>
                    <a:pt x="5275" y="5501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32" y="8228"/>
                    <a:pt x="275" y="9418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6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53" y="6704"/>
                  </a:cubicBezTo>
                  <a:cubicBezTo>
                    <a:pt x="35815" y="4025"/>
                    <a:pt x="33374" y="2060"/>
                    <a:pt x="30457" y="2060"/>
                  </a:cubicBezTo>
                  <a:cubicBezTo>
                    <a:pt x="29231" y="2060"/>
                    <a:pt x="28088" y="2417"/>
                    <a:pt x="27111" y="3025"/>
                  </a:cubicBezTo>
                  <a:cubicBezTo>
                    <a:pt x="25897" y="1191"/>
                    <a:pt x="24028" y="0"/>
                    <a:pt x="21908" y="0"/>
                  </a:cubicBez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4749063" y="3588900"/>
              <a:ext cx="1076350" cy="274775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2647613" y="3588900"/>
              <a:ext cx="1076350" cy="274775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08" y="1"/>
                  </a:moveTo>
                  <a:cubicBezTo>
                    <a:pt x="19110" y="1"/>
                    <a:pt x="16716" y="2084"/>
                    <a:pt x="15752" y="5025"/>
                  </a:cubicBezTo>
                  <a:cubicBezTo>
                    <a:pt x="14573" y="3882"/>
                    <a:pt x="12954" y="3168"/>
                    <a:pt x="11180" y="3168"/>
                  </a:cubicBezTo>
                  <a:cubicBezTo>
                    <a:pt x="7953" y="3168"/>
                    <a:pt x="5275" y="5502"/>
                    <a:pt x="4739" y="8573"/>
                  </a:cubicBezTo>
                  <a:cubicBezTo>
                    <a:pt x="4298" y="8359"/>
                    <a:pt x="3810" y="8228"/>
                    <a:pt x="3286" y="8228"/>
                  </a:cubicBezTo>
                  <a:cubicBezTo>
                    <a:pt x="1631" y="8228"/>
                    <a:pt x="274" y="9419"/>
                    <a:pt x="0" y="10990"/>
                  </a:cubicBezTo>
                  <a:lnTo>
                    <a:pt x="43053" y="10990"/>
                  </a:lnTo>
                  <a:cubicBezTo>
                    <a:pt x="43053" y="10990"/>
                    <a:pt x="43053" y="10990"/>
                    <a:pt x="43053" y="10978"/>
                  </a:cubicBezTo>
                  <a:cubicBezTo>
                    <a:pt x="43053" y="8407"/>
                    <a:pt x="40970" y="6323"/>
                    <a:pt x="38398" y="6323"/>
                  </a:cubicBezTo>
                  <a:cubicBezTo>
                    <a:pt x="37743" y="6323"/>
                    <a:pt x="37124" y="6454"/>
                    <a:pt x="36552" y="6704"/>
                  </a:cubicBezTo>
                  <a:cubicBezTo>
                    <a:pt x="35814" y="4025"/>
                    <a:pt x="33373" y="2061"/>
                    <a:pt x="30456" y="2061"/>
                  </a:cubicBezTo>
                  <a:cubicBezTo>
                    <a:pt x="29230" y="2061"/>
                    <a:pt x="28087" y="2418"/>
                    <a:pt x="27111" y="3025"/>
                  </a:cubicBezTo>
                  <a:cubicBezTo>
                    <a:pt x="25896" y="1191"/>
                    <a:pt x="24027" y="1"/>
                    <a:pt x="21908" y="1"/>
                  </a:cubicBez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2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1">
  <p:cSld name="TITLE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3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ctrTitle"/>
          </p:nvPr>
        </p:nvSpPr>
        <p:spPr>
          <a:xfrm>
            <a:off x="810000" y="1682500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"/>
          </p:nvPr>
        </p:nvSpPr>
        <p:spPr>
          <a:xfrm>
            <a:off x="810000" y="3602728"/>
            <a:ext cx="39885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-89075" y="-107225"/>
            <a:ext cx="4537500" cy="5397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/>
          <p:nvPr/>
        </p:nvSpPr>
        <p:spPr>
          <a:xfrm>
            <a:off x="4448525" y="-107175"/>
            <a:ext cx="4695300" cy="53970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43" name="Google Shape;43;p10"/>
          <p:cNvGrpSpPr/>
          <p:nvPr/>
        </p:nvGrpSpPr>
        <p:grpSpPr>
          <a:xfrm>
            <a:off x="4174125" y="3986700"/>
            <a:ext cx="4860300" cy="1353900"/>
            <a:chOff x="4174125" y="3986700"/>
            <a:chExt cx="4860300" cy="1353900"/>
          </a:xfrm>
        </p:grpSpPr>
        <p:sp>
          <p:nvSpPr>
            <p:cNvPr id="44" name="Google Shape;44;p10"/>
            <p:cNvSpPr/>
            <p:nvPr/>
          </p:nvSpPr>
          <p:spPr>
            <a:xfrm>
              <a:off x="4174125" y="4048325"/>
              <a:ext cx="4860300" cy="1292275"/>
            </a:xfrm>
            <a:custGeom>
              <a:avLst/>
              <a:gdLst/>
              <a:ahLst/>
              <a:cxnLst/>
              <a:rect l="l" t="t" r="r" b="b"/>
              <a:pathLst>
                <a:path w="194412" h="51691" extrusionOk="0">
                  <a:moveTo>
                    <a:pt x="194412" y="51691"/>
                  </a:moveTo>
                  <a:lnTo>
                    <a:pt x="117105" y="0"/>
                  </a:lnTo>
                  <a:lnTo>
                    <a:pt x="88286" y="36138"/>
                  </a:lnTo>
                  <a:lnTo>
                    <a:pt x="58095" y="21043"/>
                  </a:lnTo>
                  <a:lnTo>
                    <a:pt x="0" y="48946"/>
                  </a:lnTo>
                </a:path>
              </a:pathLst>
            </a:custGeom>
            <a:noFill/>
            <a:ln w="28575" cap="flat" cmpd="sng">
              <a:solidFill>
                <a:srgbClr val="EAD1D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" name="Google Shape;45;p10"/>
            <p:cNvSpPr/>
            <p:nvPr/>
          </p:nvSpPr>
          <p:spPr>
            <a:xfrm>
              <a:off x="5554625" y="4513025"/>
              <a:ext cx="136200" cy="136200"/>
            </a:xfrm>
            <a:prstGeom prst="ellipse">
              <a:avLst/>
            </a:prstGeom>
            <a:solidFill>
              <a:srgbClr val="EAD1DC"/>
            </a:solidFill>
            <a:ln w="9525" cap="flat" cmpd="sng">
              <a:solidFill>
                <a:srgbClr val="EAD1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7034825" y="3986700"/>
              <a:ext cx="136200" cy="136200"/>
            </a:xfrm>
            <a:prstGeom prst="ellipse">
              <a:avLst/>
            </a:prstGeom>
            <a:solidFill>
              <a:srgbClr val="EAD1DC"/>
            </a:solidFill>
            <a:ln w="9525" cap="flat" cmpd="sng">
              <a:solidFill>
                <a:srgbClr val="EAD1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10"/>
          <p:cNvGrpSpPr/>
          <p:nvPr/>
        </p:nvGrpSpPr>
        <p:grpSpPr>
          <a:xfrm>
            <a:off x="1841200" y="2955925"/>
            <a:ext cx="7456250" cy="2236000"/>
            <a:chOff x="1841200" y="2955925"/>
            <a:chExt cx="7456250" cy="2236000"/>
          </a:xfrm>
        </p:grpSpPr>
        <p:sp>
          <p:nvSpPr>
            <p:cNvPr id="48" name="Google Shape;48;p10"/>
            <p:cNvSpPr/>
            <p:nvPr/>
          </p:nvSpPr>
          <p:spPr>
            <a:xfrm>
              <a:off x="1841200" y="3019100"/>
              <a:ext cx="7456250" cy="2172825"/>
            </a:xfrm>
            <a:custGeom>
              <a:avLst/>
              <a:gdLst/>
              <a:ahLst/>
              <a:cxnLst/>
              <a:rect l="l" t="t" r="r" b="b"/>
              <a:pathLst>
                <a:path w="298250" h="86913" extrusionOk="0">
                  <a:moveTo>
                    <a:pt x="298250" y="75477"/>
                  </a:moveTo>
                  <a:lnTo>
                    <a:pt x="253878" y="0"/>
                  </a:lnTo>
                  <a:lnTo>
                    <a:pt x="212251" y="60382"/>
                  </a:lnTo>
                  <a:lnTo>
                    <a:pt x="173369" y="32935"/>
                  </a:lnTo>
                  <a:lnTo>
                    <a:pt x="97434" y="79594"/>
                  </a:lnTo>
                  <a:lnTo>
                    <a:pt x="28818" y="32021"/>
                  </a:lnTo>
                  <a:lnTo>
                    <a:pt x="0" y="86913"/>
                  </a:lnTo>
                </a:path>
              </a:pathLst>
            </a:custGeom>
            <a:noFill/>
            <a:ln w="28575" cap="flat" cmpd="sng">
              <a:solidFill>
                <a:srgbClr val="4C113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" name="Google Shape;49;p10"/>
            <p:cNvSpPr/>
            <p:nvPr/>
          </p:nvSpPr>
          <p:spPr>
            <a:xfrm>
              <a:off x="2511250" y="3756700"/>
              <a:ext cx="136200" cy="136200"/>
            </a:xfrm>
            <a:prstGeom prst="ellipse">
              <a:avLst/>
            </a:prstGeom>
            <a:solidFill>
              <a:srgbClr val="4C1130"/>
            </a:solidFill>
            <a:ln w="9525" cap="flat" cmpd="sng">
              <a:solidFill>
                <a:srgbClr val="4C1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4206325" y="4918500"/>
              <a:ext cx="136200" cy="136200"/>
            </a:xfrm>
            <a:prstGeom prst="ellipse">
              <a:avLst/>
            </a:prstGeom>
            <a:solidFill>
              <a:srgbClr val="4C1130"/>
            </a:solidFill>
            <a:ln w="9525" cap="flat" cmpd="sng">
              <a:solidFill>
                <a:srgbClr val="4C1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6116425" y="3799800"/>
              <a:ext cx="136200" cy="136200"/>
            </a:xfrm>
            <a:prstGeom prst="ellipse">
              <a:avLst/>
            </a:prstGeom>
            <a:solidFill>
              <a:srgbClr val="4C1130"/>
            </a:solidFill>
            <a:ln w="9525" cap="flat" cmpd="sng">
              <a:solidFill>
                <a:srgbClr val="4C1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7078800" y="4436125"/>
              <a:ext cx="136200" cy="136200"/>
            </a:xfrm>
            <a:prstGeom prst="ellipse">
              <a:avLst/>
            </a:prstGeom>
            <a:solidFill>
              <a:srgbClr val="4C1130"/>
            </a:solidFill>
            <a:ln w="9525" cap="flat" cmpd="sng">
              <a:solidFill>
                <a:srgbClr val="4C1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8129125" y="2955925"/>
              <a:ext cx="136200" cy="136200"/>
            </a:xfrm>
            <a:prstGeom prst="ellipse">
              <a:avLst/>
            </a:prstGeom>
            <a:solidFill>
              <a:srgbClr val="741B47"/>
            </a:solidFill>
            <a:ln w="9525" cap="flat" cmpd="sng">
              <a:solidFill>
                <a:srgbClr val="4C1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10"/>
          <p:cNvGrpSpPr/>
          <p:nvPr/>
        </p:nvGrpSpPr>
        <p:grpSpPr>
          <a:xfrm>
            <a:off x="-182975" y="1617400"/>
            <a:ext cx="9446100" cy="3461700"/>
            <a:chOff x="-182975" y="1617400"/>
            <a:chExt cx="9446100" cy="3461700"/>
          </a:xfrm>
        </p:grpSpPr>
        <p:sp>
          <p:nvSpPr>
            <p:cNvPr id="55" name="Google Shape;55;p10"/>
            <p:cNvSpPr/>
            <p:nvPr/>
          </p:nvSpPr>
          <p:spPr>
            <a:xfrm>
              <a:off x="-182975" y="1681100"/>
              <a:ext cx="9446100" cy="3339300"/>
            </a:xfrm>
            <a:custGeom>
              <a:avLst/>
              <a:gdLst/>
              <a:ahLst/>
              <a:cxnLst/>
              <a:rect l="l" t="t" r="r" b="b"/>
              <a:pathLst>
                <a:path w="377844" h="133572" extrusionOk="0">
                  <a:moveTo>
                    <a:pt x="377844" y="57179"/>
                  </a:moveTo>
                  <a:lnTo>
                    <a:pt x="300995" y="0"/>
                  </a:lnTo>
                  <a:lnTo>
                    <a:pt x="254793" y="114359"/>
                  </a:lnTo>
                  <a:lnTo>
                    <a:pt x="208592" y="68615"/>
                  </a:lnTo>
                  <a:lnTo>
                    <a:pt x="128998" y="133572"/>
                  </a:lnTo>
                  <a:lnTo>
                    <a:pt x="64041" y="93774"/>
                  </a:lnTo>
                  <a:lnTo>
                    <a:pt x="0" y="120763"/>
                  </a:lnTo>
                </a:path>
              </a:pathLst>
            </a:custGeom>
            <a:noFill/>
            <a:ln w="28575" cap="flat" cmpd="sng">
              <a:solidFill>
                <a:srgbClr val="A64D7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" name="Google Shape;56;p10"/>
            <p:cNvSpPr/>
            <p:nvPr/>
          </p:nvSpPr>
          <p:spPr>
            <a:xfrm>
              <a:off x="1329675" y="3961050"/>
              <a:ext cx="136200" cy="136200"/>
            </a:xfrm>
            <a:prstGeom prst="ellipse">
              <a:avLst/>
            </a:pr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4963500" y="3335675"/>
              <a:ext cx="136200" cy="136200"/>
            </a:xfrm>
            <a:prstGeom prst="ellipse">
              <a:avLst/>
            </a:prstGeom>
            <a:solidFill>
              <a:srgbClr val="4C1130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2975225" y="4942900"/>
              <a:ext cx="136200" cy="136200"/>
            </a:xfrm>
            <a:prstGeom prst="ellipse">
              <a:avLst/>
            </a:prstGeom>
            <a:solidFill>
              <a:srgbClr val="C27BA0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6116425" y="4459300"/>
              <a:ext cx="136200" cy="136200"/>
            </a:xfrm>
            <a:prstGeom prst="ellipse">
              <a:avLst/>
            </a:prstGeom>
            <a:solidFill>
              <a:srgbClr val="C27BA0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274200" y="1617400"/>
              <a:ext cx="136200" cy="136200"/>
            </a:xfrm>
            <a:prstGeom prst="ellipse">
              <a:avLst/>
            </a:pr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10"/>
          <p:cNvGrpSpPr/>
          <p:nvPr/>
        </p:nvGrpSpPr>
        <p:grpSpPr>
          <a:xfrm>
            <a:off x="-34300" y="383675"/>
            <a:ext cx="9343175" cy="4762500"/>
            <a:chOff x="-34300" y="383675"/>
            <a:chExt cx="9343175" cy="4762500"/>
          </a:xfrm>
        </p:grpSpPr>
        <p:sp>
          <p:nvSpPr>
            <p:cNvPr id="62" name="Google Shape;62;p10"/>
            <p:cNvSpPr/>
            <p:nvPr/>
          </p:nvSpPr>
          <p:spPr>
            <a:xfrm>
              <a:off x="-34300" y="423125"/>
              <a:ext cx="9343175" cy="4723050"/>
            </a:xfrm>
            <a:custGeom>
              <a:avLst/>
              <a:gdLst/>
              <a:ahLst/>
              <a:cxnLst/>
              <a:rect l="l" t="t" r="r" b="b"/>
              <a:pathLst>
                <a:path w="373727" h="188922" extrusionOk="0">
                  <a:moveTo>
                    <a:pt x="373727" y="59467"/>
                  </a:moveTo>
                  <a:lnTo>
                    <a:pt x="338047" y="0"/>
                  </a:lnTo>
                  <a:lnTo>
                    <a:pt x="282697" y="133572"/>
                  </a:lnTo>
                  <a:lnTo>
                    <a:pt x="252963" y="94233"/>
                  </a:lnTo>
                  <a:lnTo>
                    <a:pt x="189379" y="166508"/>
                  </a:lnTo>
                  <a:lnTo>
                    <a:pt x="143635" y="142264"/>
                  </a:lnTo>
                  <a:lnTo>
                    <a:pt x="0" y="188922"/>
                  </a:lnTo>
                </a:path>
              </a:pathLst>
            </a:custGeom>
            <a:noFill/>
            <a:ln w="28575" cap="flat" cmpd="sng">
              <a:solidFill>
                <a:srgbClr val="D5A6BD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" name="Google Shape;63;p10"/>
            <p:cNvSpPr/>
            <p:nvPr/>
          </p:nvSpPr>
          <p:spPr>
            <a:xfrm>
              <a:off x="3473525" y="3912125"/>
              <a:ext cx="136200" cy="136200"/>
            </a:xfrm>
            <a:prstGeom prst="ellipse">
              <a:avLst/>
            </a:prstGeom>
            <a:noFill/>
            <a:ln w="9525" cap="flat" cmpd="sng">
              <a:solidFill>
                <a:srgbClr val="D5A6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4631325" y="4493475"/>
              <a:ext cx="136200" cy="136200"/>
            </a:xfrm>
            <a:prstGeom prst="ellipse">
              <a:avLst/>
            </a:prstGeom>
            <a:noFill/>
            <a:ln w="9525" cap="flat" cmpd="sng">
              <a:solidFill>
                <a:srgbClr val="D5A6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6219000" y="2716550"/>
              <a:ext cx="136200" cy="136200"/>
            </a:xfrm>
            <a:prstGeom prst="ellipse">
              <a:avLst/>
            </a:prstGeom>
            <a:noFill/>
            <a:ln w="9525" cap="flat" cmpd="sng">
              <a:solidFill>
                <a:srgbClr val="D5A6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6966425" y="3683825"/>
              <a:ext cx="136200" cy="136200"/>
            </a:xfrm>
            <a:prstGeom prst="ellipse">
              <a:avLst/>
            </a:prstGeom>
            <a:noFill/>
            <a:ln w="9525" cap="flat" cmpd="sng">
              <a:solidFill>
                <a:srgbClr val="D5A6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8348950" y="383675"/>
              <a:ext cx="136200" cy="136200"/>
            </a:xfrm>
            <a:prstGeom prst="ellipse">
              <a:avLst/>
            </a:prstGeom>
            <a:noFill/>
            <a:ln w="9525" cap="flat" cmpd="sng">
              <a:solidFill>
                <a:srgbClr val="D5A6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/>
        </p:nvSpPr>
        <p:spPr>
          <a:xfrm>
            <a:off x="358725" y="772550"/>
            <a:ext cx="6399900" cy="1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800" b="1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SOLARGRAF</a:t>
            </a:r>
            <a:endParaRPr sz="6800">
              <a:solidFill>
                <a:srgbClr val="E6913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5"/>
          <p:cNvGrpSpPr/>
          <p:nvPr/>
        </p:nvGrpSpPr>
        <p:grpSpPr>
          <a:xfrm>
            <a:off x="1256481" y="551112"/>
            <a:ext cx="1071332" cy="934874"/>
            <a:chOff x="231193" y="1255310"/>
            <a:chExt cx="1208088" cy="1036101"/>
          </a:xfrm>
        </p:grpSpPr>
        <p:sp>
          <p:nvSpPr>
            <p:cNvPr id="185" name="Google Shape;185;p15"/>
            <p:cNvSpPr/>
            <p:nvPr/>
          </p:nvSpPr>
          <p:spPr>
            <a:xfrm>
              <a:off x="506939" y="1464293"/>
              <a:ext cx="689859" cy="618852"/>
            </a:xfrm>
            <a:custGeom>
              <a:avLst/>
              <a:gdLst/>
              <a:ahLst/>
              <a:cxnLst/>
              <a:rect l="l" t="t" r="r" b="b"/>
              <a:pathLst>
                <a:path w="2822" h="2597" extrusionOk="0">
                  <a:moveTo>
                    <a:pt x="1342" y="492"/>
                  </a:moveTo>
                  <a:cubicBezTo>
                    <a:pt x="1412" y="492"/>
                    <a:pt x="1483" y="501"/>
                    <a:pt x="1552" y="520"/>
                  </a:cubicBezTo>
                  <a:cubicBezTo>
                    <a:pt x="1761" y="576"/>
                    <a:pt x="1934" y="710"/>
                    <a:pt x="2043" y="896"/>
                  </a:cubicBezTo>
                  <a:cubicBezTo>
                    <a:pt x="2264" y="1283"/>
                    <a:pt x="2132" y="1776"/>
                    <a:pt x="1747" y="1998"/>
                  </a:cubicBezTo>
                  <a:cubicBezTo>
                    <a:pt x="1621" y="2071"/>
                    <a:pt x="1483" y="2108"/>
                    <a:pt x="1343" y="2108"/>
                  </a:cubicBezTo>
                  <a:cubicBezTo>
                    <a:pt x="1273" y="2108"/>
                    <a:pt x="1203" y="2099"/>
                    <a:pt x="1134" y="2080"/>
                  </a:cubicBezTo>
                  <a:cubicBezTo>
                    <a:pt x="925" y="2025"/>
                    <a:pt x="752" y="1891"/>
                    <a:pt x="643" y="1704"/>
                  </a:cubicBezTo>
                  <a:cubicBezTo>
                    <a:pt x="536" y="1515"/>
                    <a:pt x="508" y="1298"/>
                    <a:pt x="564" y="1091"/>
                  </a:cubicBezTo>
                  <a:cubicBezTo>
                    <a:pt x="620" y="882"/>
                    <a:pt x="753" y="707"/>
                    <a:pt x="939" y="600"/>
                  </a:cubicBezTo>
                  <a:cubicBezTo>
                    <a:pt x="1064" y="529"/>
                    <a:pt x="1203" y="492"/>
                    <a:pt x="1342" y="492"/>
                  </a:cubicBezTo>
                  <a:close/>
                  <a:moveTo>
                    <a:pt x="1337" y="1"/>
                  </a:moveTo>
                  <a:cubicBezTo>
                    <a:pt x="1113" y="1"/>
                    <a:pt x="892" y="60"/>
                    <a:pt x="692" y="176"/>
                  </a:cubicBezTo>
                  <a:cubicBezTo>
                    <a:pt x="395" y="350"/>
                    <a:pt x="180" y="628"/>
                    <a:pt x="91" y="964"/>
                  </a:cubicBezTo>
                  <a:cubicBezTo>
                    <a:pt x="1" y="1298"/>
                    <a:pt x="48" y="1648"/>
                    <a:pt x="220" y="1947"/>
                  </a:cubicBezTo>
                  <a:cubicBezTo>
                    <a:pt x="393" y="2248"/>
                    <a:pt x="674" y="2462"/>
                    <a:pt x="1007" y="2551"/>
                  </a:cubicBezTo>
                  <a:cubicBezTo>
                    <a:pt x="1119" y="2581"/>
                    <a:pt x="1233" y="2596"/>
                    <a:pt x="1344" y="2596"/>
                  </a:cubicBezTo>
                  <a:cubicBezTo>
                    <a:pt x="1567" y="2596"/>
                    <a:pt x="1790" y="2537"/>
                    <a:pt x="1989" y="2421"/>
                  </a:cubicBezTo>
                  <a:cubicBezTo>
                    <a:pt x="2609" y="2064"/>
                    <a:pt x="2822" y="1270"/>
                    <a:pt x="2463" y="650"/>
                  </a:cubicBezTo>
                  <a:cubicBezTo>
                    <a:pt x="2291" y="351"/>
                    <a:pt x="2010" y="135"/>
                    <a:pt x="1677" y="46"/>
                  </a:cubicBezTo>
                  <a:cubicBezTo>
                    <a:pt x="1565" y="16"/>
                    <a:pt x="1451" y="1"/>
                    <a:pt x="133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94961" y="1256501"/>
              <a:ext cx="163542" cy="161326"/>
            </a:xfrm>
            <a:custGeom>
              <a:avLst/>
              <a:gdLst/>
              <a:ahLst/>
              <a:cxnLst/>
              <a:rect l="l" t="t" r="r" b="b"/>
              <a:pathLst>
                <a:path w="669" h="677" extrusionOk="0">
                  <a:moveTo>
                    <a:pt x="280" y="0"/>
                  </a:moveTo>
                  <a:cubicBezTo>
                    <a:pt x="239" y="0"/>
                    <a:pt x="197" y="10"/>
                    <a:pt x="159" y="32"/>
                  </a:cubicBezTo>
                  <a:cubicBezTo>
                    <a:pt x="41" y="100"/>
                    <a:pt x="1" y="249"/>
                    <a:pt x="68" y="368"/>
                  </a:cubicBezTo>
                  <a:lnTo>
                    <a:pt x="176" y="554"/>
                  </a:lnTo>
                  <a:cubicBezTo>
                    <a:pt x="221" y="634"/>
                    <a:pt x="303" y="677"/>
                    <a:pt x="388" y="677"/>
                  </a:cubicBezTo>
                  <a:cubicBezTo>
                    <a:pt x="430" y="677"/>
                    <a:pt x="472" y="666"/>
                    <a:pt x="511" y="645"/>
                  </a:cubicBezTo>
                  <a:cubicBezTo>
                    <a:pt x="627" y="577"/>
                    <a:pt x="668" y="427"/>
                    <a:pt x="600" y="309"/>
                  </a:cubicBezTo>
                  <a:lnTo>
                    <a:pt x="493" y="122"/>
                  </a:lnTo>
                  <a:cubicBezTo>
                    <a:pt x="447" y="44"/>
                    <a:pt x="364" y="0"/>
                    <a:pt x="280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231193" y="1714978"/>
              <a:ext cx="173320" cy="117241"/>
            </a:xfrm>
            <a:custGeom>
              <a:avLst/>
              <a:gdLst/>
              <a:ahLst/>
              <a:cxnLst/>
              <a:rect l="l" t="t" r="r" b="b"/>
              <a:pathLst>
                <a:path w="709" h="492" extrusionOk="0">
                  <a:moveTo>
                    <a:pt x="246" y="0"/>
                  </a:moveTo>
                  <a:cubicBezTo>
                    <a:pt x="110" y="0"/>
                    <a:pt x="0" y="111"/>
                    <a:pt x="0" y="246"/>
                  </a:cubicBezTo>
                  <a:cubicBezTo>
                    <a:pt x="3" y="382"/>
                    <a:pt x="112" y="492"/>
                    <a:pt x="246" y="492"/>
                  </a:cubicBezTo>
                  <a:lnTo>
                    <a:pt x="463" y="492"/>
                  </a:lnTo>
                  <a:cubicBezTo>
                    <a:pt x="598" y="492"/>
                    <a:pt x="708" y="382"/>
                    <a:pt x="708" y="246"/>
                  </a:cubicBezTo>
                  <a:cubicBezTo>
                    <a:pt x="708" y="111"/>
                    <a:pt x="598" y="0"/>
                    <a:pt x="46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494716" y="2129608"/>
              <a:ext cx="164031" cy="161802"/>
            </a:xfrm>
            <a:custGeom>
              <a:avLst/>
              <a:gdLst/>
              <a:ahLst/>
              <a:cxnLst/>
              <a:rect l="l" t="t" r="r" b="b"/>
              <a:pathLst>
                <a:path w="671" h="679" extrusionOk="0">
                  <a:moveTo>
                    <a:pt x="391" y="1"/>
                  </a:moveTo>
                  <a:cubicBezTo>
                    <a:pt x="306" y="1"/>
                    <a:pt x="224" y="45"/>
                    <a:pt x="178" y="123"/>
                  </a:cubicBezTo>
                  <a:lnTo>
                    <a:pt x="71" y="312"/>
                  </a:lnTo>
                  <a:cubicBezTo>
                    <a:pt x="0" y="429"/>
                    <a:pt x="41" y="579"/>
                    <a:pt x="160" y="645"/>
                  </a:cubicBezTo>
                  <a:cubicBezTo>
                    <a:pt x="198" y="668"/>
                    <a:pt x="240" y="678"/>
                    <a:pt x="281" y="678"/>
                  </a:cubicBezTo>
                  <a:cubicBezTo>
                    <a:pt x="365" y="678"/>
                    <a:pt x="448" y="634"/>
                    <a:pt x="494" y="555"/>
                  </a:cubicBezTo>
                  <a:lnTo>
                    <a:pt x="604" y="367"/>
                  </a:lnTo>
                  <a:cubicBezTo>
                    <a:pt x="670" y="250"/>
                    <a:pt x="632" y="101"/>
                    <a:pt x="514" y="34"/>
                  </a:cubicBezTo>
                  <a:cubicBezTo>
                    <a:pt x="475" y="11"/>
                    <a:pt x="433" y="1"/>
                    <a:pt x="391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1011984" y="2129847"/>
              <a:ext cx="163542" cy="161564"/>
            </a:xfrm>
            <a:custGeom>
              <a:avLst/>
              <a:gdLst/>
              <a:ahLst/>
              <a:cxnLst/>
              <a:rect l="l" t="t" r="r" b="b"/>
              <a:pathLst>
                <a:path w="669" h="678" extrusionOk="0">
                  <a:moveTo>
                    <a:pt x="280" y="1"/>
                  </a:moveTo>
                  <a:cubicBezTo>
                    <a:pt x="239" y="1"/>
                    <a:pt x="196" y="11"/>
                    <a:pt x="158" y="33"/>
                  </a:cubicBezTo>
                  <a:cubicBezTo>
                    <a:pt x="42" y="100"/>
                    <a:pt x="1" y="249"/>
                    <a:pt x="69" y="366"/>
                  </a:cubicBezTo>
                  <a:lnTo>
                    <a:pt x="176" y="554"/>
                  </a:lnTo>
                  <a:cubicBezTo>
                    <a:pt x="222" y="633"/>
                    <a:pt x="305" y="677"/>
                    <a:pt x="390" y="677"/>
                  </a:cubicBezTo>
                  <a:cubicBezTo>
                    <a:pt x="431" y="677"/>
                    <a:pt x="472" y="667"/>
                    <a:pt x="510" y="644"/>
                  </a:cubicBezTo>
                  <a:cubicBezTo>
                    <a:pt x="627" y="578"/>
                    <a:pt x="668" y="428"/>
                    <a:pt x="601" y="310"/>
                  </a:cubicBezTo>
                  <a:lnTo>
                    <a:pt x="493" y="122"/>
                  </a:lnTo>
                  <a:cubicBezTo>
                    <a:pt x="448" y="45"/>
                    <a:pt x="366" y="1"/>
                    <a:pt x="280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1265973" y="1714978"/>
              <a:ext cx="173308" cy="117245"/>
            </a:xfrm>
            <a:custGeom>
              <a:avLst/>
              <a:gdLst/>
              <a:ahLst/>
              <a:cxnLst/>
              <a:rect l="l" t="t" r="r" b="b"/>
              <a:pathLst>
                <a:path w="709" h="492" extrusionOk="0">
                  <a:moveTo>
                    <a:pt x="246" y="0"/>
                  </a:moveTo>
                  <a:cubicBezTo>
                    <a:pt x="111" y="0"/>
                    <a:pt x="1" y="111"/>
                    <a:pt x="1" y="246"/>
                  </a:cubicBezTo>
                  <a:cubicBezTo>
                    <a:pt x="3" y="382"/>
                    <a:pt x="112" y="492"/>
                    <a:pt x="246" y="492"/>
                  </a:cubicBezTo>
                  <a:lnTo>
                    <a:pt x="463" y="492"/>
                  </a:lnTo>
                  <a:cubicBezTo>
                    <a:pt x="599" y="492"/>
                    <a:pt x="709" y="382"/>
                    <a:pt x="709" y="246"/>
                  </a:cubicBezTo>
                  <a:cubicBezTo>
                    <a:pt x="709" y="111"/>
                    <a:pt x="599" y="0"/>
                    <a:pt x="46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011984" y="1255310"/>
              <a:ext cx="163787" cy="162279"/>
            </a:xfrm>
            <a:custGeom>
              <a:avLst/>
              <a:gdLst/>
              <a:ahLst/>
              <a:cxnLst/>
              <a:rect l="l" t="t" r="r" b="b"/>
              <a:pathLst>
                <a:path w="670" h="681" extrusionOk="0">
                  <a:moveTo>
                    <a:pt x="390" y="1"/>
                  </a:moveTo>
                  <a:cubicBezTo>
                    <a:pt x="306" y="1"/>
                    <a:pt x="224" y="45"/>
                    <a:pt x="179" y="123"/>
                  </a:cubicBezTo>
                  <a:lnTo>
                    <a:pt x="70" y="311"/>
                  </a:lnTo>
                  <a:cubicBezTo>
                    <a:pt x="1" y="431"/>
                    <a:pt x="42" y="580"/>
                    <a:pt x="160" y="648"/>
                  </a:cubicBezTo>
                  <a:cubicBezTo>
                    <a:pt x="199" y="670"/>
                    <a:pt x="240" y="681"/>
                    <a:pt x="282" y="681"/>
                  </a:cubicBezTo>
                  <a:cubicBezTo>
                    <a:pt x="366" y="681"/>
                    <a:pt x="448" y="637"/>
                    <a:pt x="495" y="558"/>
                  </a:cubicBezTo>
                  <a:lnTo>
                    <a:pt x="602" y="369"/>
                  </a:lnTo>
                  <a:cubicBezTo>
                    <a:pt x="670" y="253"/>
                    <a:pt x="630" y="102"/>
                    <a:pt x="513" y="34"/>
                  </a:cubicBezTo>
                  <a:cubicBezTo>
                    <a:pt x="474" y="11"/>
                    <a:pt x="432" y="1"/>
                    <a:pt x="390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5"/>
          <p:cNvGrpSpPr/>
          <p:nvPr/>
        </p:nvGrpSpPr>
        <p:grpSpPr>
          <a:xfrm>
            <a:off x="3902820" y="2892532"/>
            <a:ext cx="1858497" cy="1768511"/>
            <a:chOff x="3527780" y="2885263"/>
            <a:chExt cx="347435" cy="345534"/>
          </a:xfrm>
        </p:grpSpPr>
        <p:sp>
          <p:nvSpPr>
            <p:cNvPr id="193" name="Google Shape;193;p15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5"/>
          <p:cNvGrpSpPr/>
          <p:nvPr/>
        </p:nvGrpSpPr>
        <p:grpSpPr>
          <a:xfrm>
            <a:off x="4103173" y="258290"/>
            <a:ext cx="1501355" cy="1520487"/>
            <a:chOff x="4210933" y="2926777"/>
            <a:chExt cx="280072" cy="275520"/>
          </a:xfrm>
        </p:grpSpPr>
        <p:sp>
          <p:nvSpPr>
            <p:cNvPr id="217" name="Google Shape;217;p15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5"/>
          <p:cNvGrpSpPr/>
          <p:nvPr/>
        </p:nvGrpSpPr>
        <p:grpSpPr>
          <a:xfrm>
            <a:off x="812852" y="2892672"/>
            <a:ext cx="1701752" cy="1520516"/>
            <a:chOff x="378521" y="3032496"/>
            <a:chExt cx="1815396" cy="1518997"/>
          </a:xfrm>
        </p:grpSpPr>
        <p:sp>
          <p:nvSpPr>
            <p:cNvPr id="231" name="Google Shape;231;p15"/>
            <p:cNvSpPr/>
            <p:nvPr/>
          </p:nvSpPr>
          <p:spPr>
            <a:xfrm>
              <a:off x="670013" y="4003380"/>
              <a:ext cx="207557" cy="189807"/>
            </a:xfrm>
            <a:custGeom>
              <a:avLst/>
              <a:gdLst/>
              <a:ahLst/>
              <a:cxnLst/>
              <a:rect l="l" t="t" r="r" b="b"/>
              <a:pathLst>
                <a:path w="2087" h="1677" extrusionOk="0">
                  <a:moveTo>
                    <a:pt x="1598" y="489"/>
                  </a:moveTo>
                  <a:lnTo>
                    <a:pt x="1598" y="1186"/>
                  </a:lnTo>
                  <a:lnTo>
                    <a:pt x="492" y="1186"/>
                  </a:lnTo>
                  <a:lnTo>
                    <a:pt x="492" y="489"/>
                  </a:lnTo>
                  <a:close/>
                  <a:moveTo>
                    <a:pt x="410" y="0"/>
                  </a:moveTo>
                  <a:cubicBezTo>
                    <a:pt x="184" y="0"/>
                    <a:pt x="0" y="185"/>
                    <a:pt x="0" y="410"/>
                  </a:cubicBezTo>
                  <a:lnTo>
                    <a:pt x="0" y="1266"/>
                  </a:lnTo>
                  <a:cubicBezTo>
                    <a:pt x="0" y="1492"/>
                    <a:pt x="184" y="1677"/>
                    <a:pt x="410" y="1677"/>
                  </a:cubicBezTo>
                  <a:lnTo>
                    <a:pt x="1677" y="1677"/>
                  </a:lnTo>
                  <a:cubicBezTo>
                    <a:pt x="1903" y="1677"/>
                    <a:pt x="2086" y="1493"/>
                    <a:pt x="2086" y="1266"/>
                  </a:cubicBezTo>
                  <a:lnTo>
                    <a:pt x="2086" y="410"/>
                  </a:lnTo>
                  <a:cubicBezTo>
                    <a:pt x="2086" y="184"/>
                    <a:pt x="1903" y="0"/>
                    <a:pt x="167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667042" y="4002789"/>
              <a:ext cx="207458" cy="190989"/>
            </a:xfrm>
            <a:custGeom>
              <a:avLst/>
              <a:gdLst/>
              <a:ahLst/>
              <a:cxnLst/>
              <a:rect l="l" t="t" r="r" b="b"/>
              <a:pathLst>
                <a:path w="2086" h="1677" extrusionOk="0">
                  <a:moveTo>
                    <a:pt x="1595" y="489"/>
                  </a:moveTo>
                  <a:lnTo>
                    <a:pt x="1595" y="1186"/>
                  </a:lnTo>
                  <a:lnTo>
                    <a:pt x="490" y="1186"/>
                  </a:lnTo>
                  <a:lnTo>
                    <a:pt x="490" y="489"/>
                  </a:lnTo>
                  <a:close/>
                  <a:moveTo>
                    <a:pt x="409" y="0"/>
                  </a:moveTo>
                  <a:cubicBezTo>
                    <a:pt x="184" y="0"/>
                    <a:pt x="0" y="185"/>
                    <a:pt x="0" y="410"/>
                  </a:cubicBezTo>
                  <a:lnTo>
                    <a:pt x="0" y="1266"/>
                  </a:lnTo>
                  <a:cubicBezTo>
                    <a:pt x="0" y="1492"/>
                    <a:pt x="184" y="1677"/>
                    <a:pt x="409" y="1677"/>
                  </a:cubicBezTo>
                  <a:lnTo>
                    <a:pt x="1677" y="1677"/>
                  </a:lnTo>
                  <a:cubicBezTo>
                    <a:pt x="1902" y="1677"/>
                    <a:pt x="2086" y="1493"/>
                    <a:pt x="2086" y="1266"/>
                  </a:cubicBezTo>
                  <a:lnTo>
                    <a:pt x="2086" y="410"/>
                  </a:lnTo>
                  <a:cubicBezTo>
                    <a:pt x="2086" y="184"/>
                    <a:pt x="1902" y="0"/>
                    <a:pt x="167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378521" y="3032496"/>
              <a:ext cx="1815396" cy="1518997"/>
            </a:xfrm>
            <a:custGeom>
              <a:avLst/>
              <a:gdLst/>
              <a:ahLst/>
              <a:cxnLst/>
              <a:rect l="l" t="t" r="r" b="b"/>
              <a:pathLst>
                <a:path w="16911" h="11246" extrusionOk="0">
                  <a:moveTo>
                    <a:pt x="9969" y="1549"/>
                  </a:moveTo>
                  <a:lnTo>
                    <a:pt x="9892" y="2071"/>
                  </a:lnTo>
                  <a:lnTo>
                    <a:pt x="8592" y="2071"/>
                  </a:lnTo>
                  <a:lnTo>
                    <a:pt x="8825" y="1549"/>
                  </a:lnTo>
                  <a:close/>
                  <a:moveTo>
                    <a:pt x="11629" y="1549"/>
                  </a:moveTo>
                  <a:lnTo>
                    <a:pt x="11706" y="2071"/>
                  </a:lnTo>
                  <a:lnTo>
                    <a:pt x="10387" y="2071"/>
                  </a:lnTo>
                  <a:lnTo>
                    <a:pt x="10465" y="1549"/>
                  </a:lnTo>
                  <a:close/>
                  <a:moveTo>
                    <a:pt x="13267" y="1549"/>
                  </a:moveTo>
                  <a:lnTo>
                    <a:pt x="13503" y="2071"/>
                  </a:lnTo>
                  <a:lnTo>
                    <a:pt x="12202" y="2071"/>
                  </a:lnTo>
                  <a:lnTo>
                    <a:pt x="12124" y="1549"/>
                  </a:lnTo>
                  <a:close/>
                  <a:moveTo>
                    <a:pt x="9817" y="2562"/>
                  </a:moveTo>
                  <a:lnTo>
                    <a:pt x="9739" y="3084"/>
                  </a:lnTo>
                  <a:lnTo>
                    <a:pt x="8138" y="3084"/>
                  </a:lnTo>
                  <a:lnTo>
                    <a:pt x="8370" y="2562"/>
                  </a:lnTo>
                  <a:close/>
                  <a:moveTo>
                    <a:pt x="11778" y="2562"/>
                  </a:moveTo>
                  <a:lnTo>
                    <a:pt x="11856" y="3084"/>
                  </a:lnTo>
                  <a:lnTo>
                    <a:pt x="10233" y="3084"/>
                  </a:lnTo>
                  <a:lnTo>
                    <a:pt x="10311" y="2562"/>
                  </a:lnTo>
                  <a:close/>
                  <a:moveTo>
                    <a:pt x="13722" y="2562"/>
                  </a:moveTo>
                  <a:lnTo>
                    <a:pt x="13954" y="3084"/>
                  </a:lnTo>
                  <a:lnTo>
                    <a:pt x="12353" y="3084"/>
                  </a:lnTo>
                  <a:lnTo>
                    <a:pt x="12275" y="2562"/>
                  </a:lnTo>
                  <a:close/>
                  <a:moveTo>
                    <a:pt x="4318" y="2380"/>
                  </a:moveTo>
                  <a:cubicBezTo>
                    <a:pt x="4567" y="2380"/>
                    <a:pt x="4771" y="2583"/>
                    <a:pt x="4771" y="2833"/>
                  </a:cubicBezTo>
                  <a:lnTo>
                    <a:pt x="4771" y="3756"/>
                  </a:lnTo>
                  <a:lnTo>
                    <a:pt x="3865" y="3756"/>
                  </a:lnTo>
                  <a:lnTo>
                    <a:pt x="3865" y="2833"/>
                  </a:lnTo>
                  <a:cubicBezTo>
                    <a:pt x="3865" y="2583"/>
                    <a:pt x="4066" y="2380"/>
                    <a:pt x="4318" y="2380"/>
                  </a:cubicBezTo>
                  <a:close/>
                  <a:moveTo>
                    <a:pt x="4318" y="530"/>
                  </a:moveTo>
                  <a:lnTo>
                    <a:pt x="6076" y="1563"/>
                  </a:lnTo>
                  <a:lnTo>
                    <a:pt x="6076" y="3756"/>
                  </a:lnTo>
                  <a:lnTo>
                    <a:pt x="5262" y="3756"/>
                  </a:lnTo>
                  <a:lnTo>
                    <a:pt x="5262" y="2833"/>
                  </a:lnTo>
                  <a:cubicBezTo>
                    <a:pt x="5262" y="2312"/>
                    <a:pt x="4838" y="1889"/>
                    <a:pt x="4318" y="1889"/>
                  </a:cubicBezTo>
                  <a:cubicBezTo>
                    <a:pt x="3797" y="1889"/>
                    <a:pt x="3373" y="2312"/>
                    <a:pt x="3373" y="2833"/>
                  </a:cubicBezTo>
                  <a:lnTo>
                    <a:pt x="3373" y="3756"/>
                  </a:lnTo>
                  <a:lnTo>
                    <a:pt x="2559" y="3756"/>
                  </a:lnTo>
                  <a:lnTo>
                    <a:pt x="2559" y="1563"/>
                  </a:lnTo>
                  <a:lnTo>
                    <a:pt x="4318" y="530"/>
                  </a:lnTo>
                  <a:close/>
                  <a:moveTo>
                    <a:pt x="9667" y="3572"/>
                  </a:moveTo>
                  <a:lnTo>
                    <a:pt x="9590" y="4094"/>
                  </a:lnTo>
                  <a:lnTo>
                    <a:pt x="7686" y="4094"/>
                  </a:lnTo>
                  <a:lnTo>
                    <a:pt x="7919" y="3572"/>
                  </a:lnTo>
                  <a:close/>
                  <a:moveTo>
                    <a:pt x="11931" y="3572"/>
                  </a:moveTo>
                  <a:lnTo>
                    <a:pt x="12008" y="4094"/>
                  </a:lnTo>
                  <a:lnTo>
                    <a:pt x="10085" y="4094"/>
                  </a:lnTo>
                  <a:lnTo>
                    <a:pt x="10163" y="3572"/>
                  </a:lnTo>
                  <a:close/>
                  <a:moveTo>
                    <a:pt x="14175" y="3572"/>
                  </a:moveTo>
                  <a:lnTo>
                    <a:pt x="14407" y="4094"/>
                  </a:lnTo>
                  <a:lnTo>
                    <a:pt x="12504" y="4094"/>
                  </a:lnTo>
                  <a:lnTo>
                    <a:pt x="12426" y="3572"/>
                  </a:lnTo>
                  <a:close/>
                  <a:moveTo>
                    <a:pt x="9530" y="7412"/>
                  </a:moveTo>
                  <a:lnTo>
                    <a:pt x="9530" y="10755"/>
                  </a:lnTo>
                  <a:lnTo>
                    <a:pt x="7385" y="10755"/>
                  </a:lnTo>
                  <a:lnTo>
                    <a:pt x="7385" y="7412"/>
                  </a:lnTo>
                  <a:close/>
                  <a:moveTo>
                    <a:pt x="4317" y="0"/>
                  </a:moveTo>
                  <a:cubicBezTo>
                    <a:pt x="4274" y="0"/>
                    <a:pt x="4231" y="12"/>
                    <a:pt x="4192" y="34"/>
                  </a:cubicBezTo>
                  <a:lnTo>
                    <a:pt x="1460" y="1640"/>
                  </a:lnTo>
                  <a:cubicBezTo>
                    <a:pt x="1343" y="1709"/>
                    <a:pt x="1305" y="1859"/>
                    <a:pt x="1371" y="1975"/>
                  </a:cubicBezTo>
                  <a:cubicBezTo>
                    <a:pt x="1417" y="2053"/>
                    <a:pt x="1500" y="2096"/>
                    <a:pt x="1584" y="2096"/>
                  </a:cubicBezTo>
                  <a:cubicBezTo>
                    <a:pt x="1626" y="2096"/>
                    <a:pt x="1668" y="2086"/>
                    <a:pt x="1707" y="2064"/>
                  </a:cubicBezTo>
                  <a:lnTo>
                    <a:pt x="2067" y="1852"/>
                  </a:lnTo>
                  <a:lnTo>
                    <a:pt x="2067" y="2730"/>
                  </a:lnTo>
                  <a:lnTo>
                    <a:pt x="1766" y="2730"/>
                  </a:lnTo>
                  <a:cubicBezTo>
                    <a:pt x="1540" y="2730"/>
                    <a:pt x="1336" y="2862"/>
                    <a:pt x="1243" y="3067"/>
                  </a:cubicBezTo>
                  <a:lnTo>
                    <a:pt x="133" y="5508"/>
                  </a:lnTo>
                  <a:cubicBezTo>
                    <a:pt x="1" y="5798"/>
                    <a:pt x="212" y="6123"/>
                    <a:pt x="530" y="6123"/>
                  </a:cubicBezTo>
                  <a:lnTo>
                    <a:pt x="1334" y="6123"/>
                  </a:lnTo>
                  <a:lnTo>
                    <a:pt x="1334" y="8462"/>
                  </a:lnTo>
                  <a:cubicBezTo>
                    <a:pt x="1334" y="8597"/>
                    <a:pt x="1444" y="8706"/>
                    <a:pt x="1580" y="8706"/>
                  </a:cubicBezTo>
                  <a:cubicBezTo>
                    <a:pt x="1715" y="8706"/>
                    <a:pt x="1825" y="8597"/>
                    <a:pt x="1825" y="8462"/>
                  </a:cubicBezTo>
                  <a:lnTo>
                    <a:pt x="1825" y="6123"/>
                  </a:lnTo>
                  <a:lnTo>
                    <a:pt x="15088" y="6123"/>
                  </a:lnTo>
                  <a:lnTo>
                    <a:pt x="15088" y="10756"/>
                  </a:lnTo>
                  <a:lnTo>
                    <a:pt x="10019" y="10756"/>
                  </a:lnTo>
                  <a:lnTo>
                    <a:pt x="10019" y="7300"/>
                  </a:lnTo>
                  <a:cubicBezTo>
                    <a:pt x="10019" y="7093"/>
                    <a:pt x="9849" y="6924"/>
                    <a:pt x="9640" y="6924"/>
                  </a:cubicBezTo>
                  <a:lnTo>
                    <a:pt x="7273" y="6924"/>
                  </a:lnTo>
                  <a:cubicBezTo>
                    <a:pt x="7064" y="6924"/>
                    <a:pt x="6894" y="7093"/>
                    <a:pt x="6894" y="7300"/>
                  </a:cubicBezTo>
                  <a:lnTo>
                    <a:pt x="6894" y="10756"/>
                  </a:lnTo>
                  <a:lnTo>
                    <a:pt x="1825" y="10756"/>
                  </a:lnTo>
                  <a:lnTo>
                    <a:pt x="1825" y="9606"/>
                  </a:lnTo>
                  <a:cubicBezTo>
                    <a:pt x="1825" y="9471"/>
                    <a:pt x="1715" y="9361"/>
                    <a:pt x="1580" y="9361"/>
                  </a:cubicBezTo>
                  <a:cubicBezTo>
                    <a:pt x="1444" y="9361"/>
                    <a:pt x="1334" y="9471"/>
                    <a:pt x="1334" y="9606"/>
                  </a:cubicBezTo>
                  <a:lnTo>
                    <a:pt x="1334" y="10903"/>
                  </a:lnTo>
                  <a:cubicBezTo>
                    <a:pt x="1334" y="11094"/>
                    <a:pt x="1490" y="11246"/>
                    <a:pt x="1679" y="11246"/>
                  </a:cubicBezTo>
                  <a:lnTo>
                    <a:pt x="15234" y="11246"/>
                  </a:lnTo>
                  <a:cubicBezTo>
                    <a:pt x="15423" y="11246"/>
                    <a:pt x="15579" y="11091"/>
                    <a:pt x="15579" y="10903"/>
                  </a:cubicBezTo>
                  <a:lnTo>
                    <a:pt x="15579" y="6123"/>
                  </a:lnTo>
                  <a:lnTo>
                    <a:pt x="16383" y="6123"/>
                  </a:lnTo>
                  <a:cubicBezTo>
                    <a:pt x="16384" y="6123"/>
                    <a:pt x="16384" y="6123"/>
                    <a:pt x="16385" y="6123"/>
                  </a:cubicBezTo>
                  <a:cubicBezTo>
                    <a:pt x="16701" y="6123"/>
                    <a:pt x="16910" y="5795"/>
                    <a:pt x="16780" y="5508"/>
                  </a:cubicBezTo>
                  <a:lnTo>
                    <a:pt x="16379" y="4629"/>
                  </a:lnTo>
                  <a:cubicBezTo>
                    <a:pt x="16337" y="4538"/>
                    <a:pt x="16249" y="4484"/>
                    <a:pt x="16156" y="4484"/>
                  </a:cubicBezTo>
                  <a:cubicBezTo>
                    <a:pt x="16122" y="4484"/>
                    <a:pt x="16087" y="4491"/>
                    <a:pt x="16054" y="4506"/>
                  </a:cubicBezTo>
                  <a:cubicBezTo>
                    <a:pt x="15931" y="4563"/>
                    <a:pt x="15876" y="4708"/>
                    <a:pt x="15933" y="4831"/>
                  </a:cubicBezTo>
                  <a:lnTo>
                    <a:pt x="16298" y="5634"/>
                  </a:lnTo>
                  <a:lnTo>
                    <a:pt x="616" y="5634"/>
                  </a:lnTo>
                  <a:lnTo>
                    <a:pt x="1693" y="3269"/>
                  </a:lnTo>
                  <a:cubicBezTo>
                    <a:pt x="1707" y="3238"/>
                    <a:pt x="1737" y="3219"/>
                    <a:pt x="1770" y="3219"/>
                  </a:cubicBezTo>
                  <a:lnTo>
                    <a:pt x="2070" y="3219"/>
                  </a:lnTo>
                  <a:lnTo>
                    <a:pt x="2070" y="3836"/>
                  </a:lnTo>
                  <a:cubicBezTo>
                    <a:pt x="2070" y="4062"/>
                    <a:pt x="2253" y="4245"/>
                    <a:pt x="2479" y="4245"/>
                  </a:cubicBezTo>
                  <a:lnTo>
                    <a:pt x="6155" y="4245"/>
                  </a:lnTo>
                  <a:cubicBezTo>
                    <a:pt x="6381" y="4245"/>
                    <a:pt x="6564" y="4062"/>
                    <a:pt x="6564" y="3836"/>
                  </a:cubicBezTo>
                  <a:lnTo>
                    <a:pt x="6564" y="3219"/>
                  </a:lnTo>
                  <a:lnTo>
                    <a:pt x="7541" y="3219"/>
                  </a:lnTo>
                  <a:lnTo>
                    <a:pt x="7175" y="4035"/>
                  </a:lnTo>
                  <a:cubicBezTo>
                    <a:pt x="7058" y="4293"/>
                    <a:pt x="7249" y="4584"/>
                    <a:pt x="7531" y="4584"/>
                  </a:cubicBezTo>
                  <a:lnTo>
                    <a:pt x="14561" y="4584"/>
                  </a:lnTo>
                  <a:cubicBezTo>
                    <a:pt x="14843" y="4584"/>
                    <a:pt x="15031" y="4293"/>
                    <a:pt x="14917" y="4035"/>
                  </a:cubicBezTo>
                  <a:lnTo>
                    <a:pt x="14551" y="3219"/>
                  </a:lnTo>
                  <a:lnTo>
                    <a:pt x="15147" y="3219"/>
                  </a:lnTo>
                  <a:cubicBezTo>
                    <a:pt x="15179" y="3219"/>
                    <a:pt x="15210" y="3238"/>
                    <a:pt x="15224" y="3270"/>
                  </a:cubicBezTo>
                  <a:lnTo>
                    <a:pt x="15453" y="3774"/>
                  </a:lnTo>
                  <a:cubicBezTo>
                    <a:pt x="15494" y="3865"/>
                    <a:pt x="15583" y="3919"/>
                    <a:pt x="15676" y="3919"/>
                  </a:cubicBezTo>
                  <a:cubicBezTo>
                    <a:pt x="15710" y="3919"/>
                    <a:pt x="15744" y="3912"/>
                    <a:pt x="15778" y="3897"/>
                  </a:cubicBezTo>
                  <a:cubicBezTo>
                    <a:pt x="15900" y="3840"/>
                    <a:pt x="15954" y="3695"/>
                    <a:pt x="15899" y="3572"/>
                  </a:cubicBezTo>
                  <a:lnTo>
                    <a:pt x="15670" y="3067"/>
                  </a:lnTo>
                  <a:cubicBezTo>
                    <a:pt x="15576" y="2862"/>
                    <a:pt x="15371" y="2730"/>
                    <a:pt x="15145" y="2730"/>
                  </a:cubicBezTo>
                  <a:lnTo>
                    <a:pt x="14333" y="2730"/>
                  </a:lnTo>
                  <a:lnTo>
                    <a:pt x="13682" y="1273"/>
                  </a:lnTo>
                  <a:cubicBezTo>
                    <a:pt x="13624" y="1145"/>
                    <a:pt x="13494" y="1060"/>
                    <a:pt x="13352" y="1060"/>
                  </a:cubicBezTo>
                  <a:lnTo>
                    <a:pt x="8742" y="1060"/>
                  </a:lnTo>
                  <a:cubicBezTo>
                    <a:pt x="8600" y="1060"/>
                    <a:pt x="8469" y="1145"/>
                    <a:pt x="8411" y="1273"/>
                  </a:cubicBezTo>
                  <a:lnTo>
                    <a:pt x="7761" y="2730"/>
                  </a:lnTo>
                  <a:lnTo>
                    <a:pt x="6564" y="2730"/>
                  </a:lnTo>
                  <a:lnTo>
                    <a:pt x="6564" y="1852"/>
                  </a:lnTo>
                  <a:lnTo>
                    <a:pt x="6924" y="2064"/>
                  </a:lnTo>
                  <a:cubicBezTo>
                    <a:pt x="6963" y="2087"/>
                    <a:pt x="7006" y="2098"/>
                    <a:pt x="7048" y="2098"/>
                  </a:cubicBezTo>
                  <a:cubicBezTo>
                    <a:pt x="7132" y="2098"/>
                    <a:pt x="7214" y="2054"/>
                    <a:pt x="7260" y="1975"/>
                  </a:cubicBezTo>
                  <a:cubicBezTo>
                    <a:pt x="7328" y="1859"/>
                    <a:pt x="7289" y="1709"/>
                    <a:pt x="7174" y="1640"/>
                  </a:cubicBezTo>
                  <a:lnTo>
                    <a:pt x="4440" y="34"/>
                  </a:lnTo>
                  <a:cubicBezTo>
                    <a:pt x="4403" y="12"/>
                    <a:pt x="4360" y="0"/>
                    <a:pt x="431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5"/>
          <p:cNvGrpSpPr/>
          <p:nvPr/>
        </p:nvGrpSpPr>
        <p:grpSpPr>
          <a:xfrm>
            <a:off x="6684546" y="374298"/>
            <a:ext cx="1790810" cy="1636197"/>
            <a:chOff x="7500054" y="2934735"/>
            <a:chExt cx="350576" cy="280454"/>
          </a:xfrm>
        </p:grpSpPr>
        <p:sp>
          <p:nvSpPr>
            <p:cNvPr id="235" name="Google Shape;235;p15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15"/>
          <p:cNvGrpSpPr/>
          <p:nvPr/>
        </p:nvGrpSpPr>
        <p:grpSpPr>
          <a:xfrm rot="5400000">
            <a:off x="1221396" y="1991428"/>
            <a:ext cx="1141503" cy="513550"/>
            <a:chOff x="4920150" y="1977875"/>
            <a:chExt cx="68525" cy="33800"/>
          </a:xfrm>
        </p:grpSpPr>
        <p:sp>
          <p:nvSpPr>
            <p:cNvPr id="244" name="Google Shape;244;p15"/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C27BA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C27BA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C27BA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15"/>
          <p:cNvGrpSpPr/>
          <p:nvPr/>
        </p:nvGrpSpPr>
        <p:grpSpPr>
          <a:xfrm>
            <a:off x="2637922" y="3380385"/>
            <a:ext cx="1141599" cy="545099"/>
            <a:chOff x="4920150" y="1977875"/>
            <a:chExt cx="68525" cy="33800"/>
          </a:xfrm>
        </p:grpSpPr>
        <p:sp>
          <p:nvSpPr>
            <p:cNvPr id="248" name="Google Shape;248;p15"/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C27BA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C27BA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C27BA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15"/>
          <p:cNvGrpSpPr/>
          <p:nvPr/>
        </p:nvGrpSpPr>
        <p:grpSpPr>
          <a:xfrm rot="-5400000">
            <a:off x="4286211" y="2070819"/>
            <a:ext cx="934928" cy="530099"/>
            <a:chOff x="4920150" y="1977875"/>
            <a:chExt cx="68525" cy="33800"/>
          </a:xfrm>
        </p:grpSpPr>
        <p:sp>
          <p:nvSpPr>
            <p:cNvPr id="252" name="Google Shape;252;p15"/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C27BA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C27BA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C27BA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15"/>
          <p:cNvGrpSpPr/>
          <p:nvPr/>
        </p:nvGrpSpPr>
        <p:grpSpPr>
          <a:xfrm>
            <a:off x="5604511" y="811631"/>
            <a:ext cx="934928" cy="530099"/>
            <a:chOff x="4920150" y="1977875"/>
            <a:chExt cx="68525" cy="33800"/>
          </a:xfrm>
        </p:grpSpPr>
        <p:sp>
          <p:nvSpPr>
            <p:cNvPr id="256" name="Google Shape;256;p15"/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C27BA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C27BA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C27BA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15"/>
          <p:cNvSpPr txBox="1"/>
          <p:nvPr/>
        </p:nvSpPr>
        <p:spPr>
          <a:xfrm flipH="1">
            <a:off x="5373900" y="2727125"/>
            <a:ext cx="37701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A64D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ORIGEN DE DATOS</a:t>
            </a:r>
            <a:endParaRPr sz="5600" b="1">
              <a:solidFill>
                <a:srgbClr val="C27BA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6"/>
          <p:cNvGrpSpPr/>
          <p:nvPr/>
        </p:nvGrpSpPr>
        <p:grpSpPr>
          <a:xfrm>
            <a:off x="1292056" y="3041768"/>
            <a:ext cx="1387503" cy="1220680"/>
            <a:chOff x="2401071" y="4303999"/>
            <a:chExt cx="334016" cy="296512"/>
          </a:xfrm>
        </p:grpSpPr>
        <p:sp>
          <p:nvSpPr>
            <p:cNvPr id="265" name="Google Shape;265;p16"/>
            <p:cNvSpPr/>
            <p:nvPr/>
          </p:nvSpPr>
          <p:spPr>
            <a:xfrm>
              <a:off x="2411823" y="4303999"/>
              <a:ext cx="237838" cy="84124"/>
            </a:xfrm>
            <a:custGeom>
              <a:avLst/>
              <a:gdLst/>
              <a:ahLst/>
              <a:cxnLst/>
              <a:rect l="l" t="t" r="r" b="b"/>
              <a:pathLst>
                <a:path w="7478" h="2645" extrusionOk="0">
                  <a:moveTo>
                    <a:pt x="3573" y="299"/>
                  </a:moveTo>
                  <a:cubicBezTo>
                    <a:pt x="3584" y="299"/>
                    <a:pt x="3596" y="310"/>
                    <a:pt x="3608" y="322"/>
                  </a:cubicBezTo>
                  <a:lnTo>
                    <a:pt x="3954" y="846"/>
                  </a:lnTo>
                  <a:lnTo>
                    <a:pt x="703" y="846"/>
                  </a:lnTo>
                  <a:lnTo>
                    <a:pt x="703" y="346"/>
                  </a:lnTo>
                  <a:lnTo>
                    <a:pt x="715" y="346"/>
                  </a:lnTo>
                  <a:cubicBezTo>
                    <a:pt x="715" y="310"/>
                    <a:pt x="739" y="299"/>
                    <a:pt x="751" y="299"/>
                  </a:cubicBezTo>
                  <a:close/>
                  <a:moveTo>
                    <a:pt x="5978" y="501"/>
                  </a:moveTo>
                  <a:cubicBezTo>
                    <a:pt x="5990" y="501"/>
                    <a:pt x="6013" y="525"/>
                    <a:pt x="6025" y="537"/>
                  </a:cubicBezTo>
                  <a:lnTo>
                    <a:pt x="6216" y="846"/>
                  </a:lnTo>
                  <a:lnTo>
                    <a:pt x="4323" y="846"/>
                  </a:lnTo>
                  <a:lnTo>
                    <a:pt x="4120" y="525"/>
                  </a:lnTo>
                  <a:lnTo>
                    <a:pt x="5978" y="525"/>
                  </a:lnTo>
                  <a:lnTo>
                    <a:pt x="5978" y="501"/>
                  </a:lnTo>
                  <a:close/>
                  <a:moveTo>
                    <a:pt x="786" y="1"/>
                  </a:moveTo>
                  <a:cubicBezTo>
                    <a:pt x="596" y="1"/>
                    <a:pt x="429" y="156"/>
                    <a:pt x="429" y="358"/>
                  </a:cubicBezTo>
                  <a:lnTo>
                    <a:pt x="429" y="858"/>
                  </a:lnTo>
                  <a:lnTo>
                    <a:pt x="358" y="858"/>
                  </a:lnTo>
                  <a:cubicBezTo>
                    <a:pt x="155" y="858"/>
                    <a:pt x="1" y="1025"/>
                    <a:pt x="1" y="1215"/>
                  </a:cubicBezTo>
                  <a:lnTo>
                    <a:pt x="1" y="2513"/>
                  </a:lnTo>
                  <a:cubicBezTo>
                    <a:pt x="1" y="2585"/>
                    <a:pt x="72" y="2644"/>
                    <a:pt x="144" y="2644"/>
                  </a:cubicBezTo>
                  <a:cubicBezTo>
                    <a:pt x="239" y="2644"/>
                    <a:pt x="298" y="2573"/>
                    <a:pt x="298" y="2501"/>
                  </a:cubicBezTo>
                  <a:lnTo>
                    <a:pt x="298" y="1203"/>
                  </a:lnTo>
                  <a:cubicBezTo>
                    <a:pt x="298" y="1168"/>
                    <a:pt x="322" y="1156"/>
                    <a:pt x="334" y="1156"/>
                  </a:cubicBezTo>
                  <a:lnTo>
                    <a:pt x="7335" y="1156"/>
                  </a:lnTo>
                  <a:cubicBezTo>
                    <a:pt x="7418" y="1156"/>
                    <a:pt x="7478" y="1084"/>
                    <a:pt x="7478" y="1013"/>
                  </a:cubicBezTo>
                  <a:cubicBezTo>
                    <a:pt x="7478" y="918"/>
                    <a:pt x="7406" y="858"/>
                    <a:pt x="7335" y="858"/>
                  </a:cubicBezTo>
                  <a:lnTo>
                    <a:pt x="6573" y="858"/>
                  </a:lnTo>
                  <a:lnTo>
                    <a:pt x="6263" y="382"/>
                  </a:lnTo>
                  <a:cubicBezTo>
                    <a:pt x="6204" y="275"/>
                    <a:pt x="6085" y="215"/>
                    <a:pt x="5966" y="215"/>
                  </a:cubicBezTo>
                  <a:lnTo>
                    <a:pt x="3930" y="215"/>
                  </a:lnTo>
                  <a:lnTo>
                    <a:pt x="3894" y="156"/>
                  </a:lnTo>
                  <a:cubicBezTo>
                    <a:pt x="3834" y="60"/>
                    <a:pt x="3715" y="1"/>
                    <a:pt x="3596" y="1"/>
                  </a:cubicBezTo>
                  <a:close/>
                </a:path>
              </a:pathLst>
            </a:custGeom>
            <a:solidFill>
              <a:srgbClr val="E6913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401071" y="4327084"/>
              <a:ext cx="334016" cy="273428"/>
            </a:xfrm>
            <a:custGeom>
              <a:avLst/>
              <a:gdLst/>
              <a:ahLst/>
              <a:cxnLst/>
              <a:rect l="l" t="t" r="r" b="b"/>
              <a:pathLst>
                <a:path w="10502" h="8597" extrusionOk="0">
                  <a:moveTo>
                    <a:pt x="6847" y="6835"/>
                  </a:moveTo>
                  <a:cubicBezTo>
                    <a:pt x="6870" y="6835"/>
                    <a:pt x="6894" y="6858"/>
                    <a:pt x="6894" y="6870"/>
                  </a:cubicBezTo>
                  <a:lnTo>
                    <a:pt x="6894" y="7192"/>
                  </a:lnTo>
                  <a:cubicBezTo>
                    <a:pt x="6894" y="7644"/>
                    <a:pt x="7097" y="8049"/>
                    <a:pt x="7442" y="8323"/>
                  </a:cubicBezTo>
                  <a:lnTo>
                    <a:pt x="1989" y="8323"/>
                  </a:lnTo>
                  <a:cubicBezTo>
                    <a:pt x="1370" y="8323"/>
                    <a:pt x="858" y="7811"/>
                    <a:pt x="858" y="7192"/>
                  </a:cubicBezTo>
                  <a:lnTo>
                    <a:pt x="858" y="6870"/>
                  </a:lnTo>
                  <a:cubicBezTo>
                    <a:pt x="858" y="6846"/>
                    <a:pt x="894" y="6835"/>
                    <a:pt x="905" y="6835"/>
                  </a:cubicBezTo>
                  <a:close/>
                  <a:moveTo>
                    <a:pt x="8002" y="0"/>
                  </a:moveTo>
                  <a:cubicBezTo>
                    <a:pt x="7918" y="0"/>
                    <a:pt x="7859" y="72"/>
                    <a:pt x="7859" y="143"/>
                  </a:cubicBezTo>
                  <a:cubicBezTo>
                    <a:pt x="7859" y="238"/>
                    <a:pt x="7930" y="298"/>
                    <a:pt x="8002" y="298"/>
                  </a:cubicBezTo>
                  <a:lnTo>
                    <a:pt x="10133" y="298"/>
                  </a:lnTo>
                  <a:cubicBezTo>
                    <a:pt x="10169" y="298"/>
                    <a:pt x="10180" y="322"/>
                    <a:pt x="10180" y="346"/>
                  </a:cubicBezTo>
                  <a:lnTo>
                    <a:pt x="10180" y="6918"/>
                  </a:lnTo>
                  <a:cubicBezTo>
                    <a:pt x="10180" y="6954"/>
                    <a:pt x="10145" y="6966"/>
                    <a:pt x="10133" y="6966"/>
                  </a:cubicBezTo>
                  <a:lnTo>
                    <a:pt x="9847" y="6966"/>
                  </a:lnTo>
                  <a:lnTo>
                    <a:pt x="9847" y="2465"/>
                  </a:lnTo>
                  <a:cubicBezTo>
                    <a:pt x="9847" y="2274"/>
                    <a:pt x="9680" y="2108"/>
                    <a:pt x="9490" y="2108"/>
                  </a:cubicBezTo>
                  <a:lnTo>
                    <a:pt x="5358" y="2108"/>
                  </a:lnTo>
                  <a:cubicBezTo>
                    <a:pt x="5263" y="2108"/>
                    <a:pt x="5204" y="2191"/>
                    <a:pt x="5204" y="2263"/>
                  </a:cubicBezTo>
                  <a:cubicBezTo>
                    <a:pt x="5204" y="2346"/>
                    <a:pt x="5287" y="2405"/>
                    <a:pt x="5358" y="2405"/>
                  </a:cubicBezTo>
                  <a:lnTo>
                    <a:pt x="9490" y="2405"/>
                  </a:lnTo>
                  <a:cubicBezTo>
                    <a:pt x="9526" y="2405"/>
                    <a:pt x="9537" y="2441"/>
                    <a:pt x="9537" y="2453"/>
                  </a:cubicBezTo>
                  <a:lnTo>
                    <a:pt x="9537" y="7144"/>
                  </a:lnTo>
                  <a:cubicBezTo>
                    <a:pt x="9537" y="7763"/>
                    <a:pt x="9037" y="8275"/>
                    <a:pt x="8406" y="8275"/>
                  </a:cubicBezTo>
                  <a:lnTo>
                    <a:pt x="8335" y="8275"/>
                  </a:lnTo>
                  <a:cubicBezTo>
                    <a:pt x="7704" y="8275"/>
                    <a:pt x="7204" y="7763"/>
                    <a:pt x="7204" y="7144"/>
                  </a:cubicBezTo>
                  <a:lnTo>
                    <a:pt x="7204" y="6823"/>
                  </a:lnTo>
                  <a:cubicBezTo>
                    <a:pt x="7204" y="6632"/>
                    <a:pt x="7037" y="6465"/>
                    <a:pt x="6847" y="6465"/>
                  </a:cubicBezTo>
                  <a:lnTo>
                    <a:pt x="3513" y="6465"/>
                  </a:lnTo>
                  <a:lnTo>
                    <a:pt x="3513" y="2453"/>
                  </a:lnTo>
                  <a:cubicBezTo>
                    <a:pt x="3513" y="2417"/>
                    <a:pt x="3537" y="2405"/>
                    <a:pt x="3549" y="2405"/>
                  </a:cubicBezTo>
                  <a:lnTo>
                    <a:pt x="4680" y="2405"/>
                  </a:lnTo>
                  <a:cubicBezTo>
                    <a:pt x="4775" y="2405"/>
                    <a:pt x="4835" y="2334"/>
                    <a:pt x="4835" y="2263"/>
                  </a:cubicBezTo>
                  <a:cubicBezTo>
                    <a:pt x="4835" y="2167"/>
                    <a:pt x="4763" y="2108"/>
                    <a:pt x="4680" y="2108"/>
                  </a:cubicBezTo>
                  <a:lnTo>
                    <a:pt x="3549" y="2108"/>
                  </a:lnTo>
                  <a:cubicBezTo>
                    <a:pt x="3358" y="2108"/>
                    <a:pt x="3191" y="2274"/>
                    <a:pt x="3191" y="2465"/>
                  </a:cubicBezTo>
                  <a:lnTo>
                    <a:pt x="3191" y="6489"/>
                  </a:lnTo>
                  <a:lnTo>
                    <a:pt x="905" y="6489"/>
                  </a:lnTo>
                  <a:cubicBezTo>
                    <a:pt x="715" y="6489"/>
                    <a:pt x="548" y="6656"/>
                    <a:pt x="548" y="6846"/>
                  </a:cubicBezTo>
                  <a:lnTo>
                    <a:pt x="548" y="6966"/>
                  </a:lnTo>
                  <a:lnTo>
                    <a:pt x="346" y="6966"/>
                  </a:lnTo>
                  <a:cubicBezTo>
                    <a:pt x="310" y="6966"/>
                    <a:pt x="298" y="6930"/>
                    <a:pt x="298" y="6918"/>
                  </a:cubicBezTo>
                  <a:lnTo>
                    <a:pt x="298" y="2298"/>
                  </a:lnTo>
                  <a:cubicBezTo>
                    <a:pt x="298" y="2215"/>
                    <a:pt x="227" y="2155"/>
                    <a:pt x="143" y="2155"/>
                  </a:cubicBezTo>
                  <a:cubicBezTo>
                    <a:pt x="60" y="2155"/>
                    <a:pt x="1" y="2227"/>
                    <a:pt x="1" y="2298"/>
                  </a:cubicBezTo>
                  <a:lnTo>
                    <a:pt x="1" y="6918"/>
                  </a:lnTo>
                  <a:cubicBezTo>
                    <a:pt x="1" y="7108"/>
                    <a:pt x="167" y="7275"/>
                    <a:pt x="358" y="7275"/>
                  </a:cubicBezTo>
                  <a:lnTo>
                    <a:pt x="584" y="7275"/>
                  </a:lnTo>
                  <a:cubicBezTo>
                    <a:pt x="632" y="8013"/>
                    <a:pt x="1251" y="8597"/>
                    <a:pt x="2001" y="8597"/>
                  </a:cubicBezTo>
                  <a:lnTo>
                    <a:pt x="8442" y="8597"/>
                  </a:lnTo>
                  <a:cubicBezTo>
                    <a:pt x="9192" y="8597"/>
                    <a:pt x="9823" y="8013"/>
                    <a:pt x="9871" y="7275"/>
                  </a:cubicBezTo>
                  <a:lnTo>
                    <a:pt x="10145" y="7275"/>
                  </a:lnTo>
                  <a:cubicBezTo>
                    <a:pt x="10335" y="7275"/>
                    <a:pt x="10502" y="7108"/>
                    <a:pt x="10502" y="6918"/>
                  </a:cubicBezTo>
                  <a:lnTo>
                    <a:pt x="10502" y="334"/>
                  </a:lnTo>
                  <a:cubicBezTo>
                    <a:pt x="10490" y="167"/>
                    <a:pt x="10347" y="0"/>
                    <a:pt x="10133" y="0"/>
                  </a:cubicBezTo>
                  <a:close/>
                </a:path>
              </a:pathLst>
            </a:custGeom>
            <a:solidFill>
              <a:srgbClr val="E6913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543241" y="4476319"/>
              <a:ext cx="20101" cy="9478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67" y="0"/>
                  </a:moveTo>
                  <a:cubicBezTo>
                    <a:pt x="72" y="0"/>
                    <a:pt x="12" y="72"/>
                    <a:pt x="12" y="143"/>
                  </a:cubicBezTo>
                  <a:cubicBezTo>
                    <a:pt x="0" y="226"/>
                    <a:pt x="72" y="298"/>
                    <a:pt x="167" y="298"/>
                  </a:cubicBezTo>
                  <a:lnTo>
                    <a:pt x="476" y="298"/>
                  </a:lnTo>
                  <a:cubicBezTo>
                    <a:pt x="572" y="298"/>
                    <a:pt x="631" y="226"/>
                    <a:pt x="631" y="143"/>
                  </a:cubicBezTo>
                  <a:cubicBezTo>
                    <a:pt x="631" y="60"/>
                    <a:pt x="548" y="0"/>
                    <a:pt x="476" y="0"/>
                  </a:cubicBezTo>
                  <a:close/>
                </a:path>
              </a:pathLst>
            </a:custGeom>
            <a:solidFill>
              <a:srgbClr val="E6913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568590" y="4475937"/>
              <a:ext cx="129160" cy="9478"/>
            </a:xfrm>
            <a:custGeom>
              <a:avLst/>
              <a:gdLst/>
              <a:ahLst/>
              <a:cxnLst/>
              <a:rect l="l" t="t" r="r" b="b"/>
              <a:pathLst>
                <a:path w="4061" h="298" extrusionOk="0">
                  <a:moveTo>
                    <a:pt x="156" y="0"/>
                  </a:moveTo>
                  <a:cubicBezTo>
                    <a:pt x="84" y="0"/>
                    <a:pt x="1" y="72"/>
                    <a:pt x="1" y="143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906" y="298"/>
                  </a:lnTo>
                  <a:cubicBezTo>
                    <a:pt x="4001" y="298"/>
                    <a:pt x="4061" y="215"/>
                    <a:pt x="4061" y="143"/>
                  </a:cubicBezTo>
                  <a:cubicBezTo>
                    <a:pt x="4061" y="60"/>
                    <a:pt x="3978" y="0"/>
                    <a:pt x="3906" y="0"/>
                  </a:cubicBezTo>
                  <a:close/>
                </a:path>
              </a:pathLst>
            </a:custGeom>
            <a:solidFill>
              <a:srgbClr val="E6913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2543241" y="4491840"/>
              <a:ext cx="154890" cy="9510"/>
            </a:xfrm>
            <a:custGeom>
              <a:avLst/>
              <a:gdLst/>
              <a:ahLst/>
              <a:cxnLst/>
              <a:rect l="l" t="t" r="r" b="b"/>
              <a:pathLst>
                <a:path w="4870" h="299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39"/>
                    <a:pt x="72" y="298"/>
                    <a:pt x="155" y="298"/>
                  </a:cubicBezTo>
                  <a:lnTo>
                    <a:pt x="4715" y="298"/>
                  </a:lnTo>
                  <a:cubicBezTo>
                    <a:pt x="4810" y="298"/>
                    <a:pt x="4870" y="227"/>
                    <a:pt x="4870" y="155"/>
                  </a:cubicBezTo>
                  <a:cubicBezTo>
                    <a:pt x="4870" y="72"/>
                    <a:pt x="4810" y="0"/>
                    <a:pt x="4715" y="0"/>
                  </a:cubicBezTo>
                  <a:close/>
                </a:path>
              </a:pathLst>
            </a:custGeom>
            <a:solidFill>
              <a:srgbClr val="E6913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2543241" y="4508506"/>
              <a:ext cx="154890" cy="9478"/>
            </a:xfrm>
            <a:custGeom>
              <a:avLst/>
              <a:gdLst/>
              <a:ahLst/>
              <a:cxnLst/>
              <a:rect l="l" t="t" r="r" b="b"/>
              <a:pathLst>
                <a:path w="4870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4715" y="298"/>
                  </a:lnTo>
                  <a:cubicBezTo>
                    <a:pt x="4810" y="298"/>
                    <a:pt x="4870" y="227"/>
                    <a:pt x="4870" y="143"/>
                  </a:cubicBezTo>
                  <a:cubicBezTo>
                    <a:pt x="4870" y="72"/>
                    <a:pt x="4810" y="0"/>
                    <a:pt x="4715" y="0"/>
                  </a:cubicBezTo>
                  <a:close/>
                </a:path>
              </a:pathLst>
            </a:custGeom>
            <a:solidFill>
              <a:srgbClr val="E6913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635635" y="4436563"/>
              <a:ext cx="62497" cy="27289"/>
            </a:xfrm>
            <a:custGeom>
              <a:avLst/>
              <a:gdLst/>
              <a:ahLst/>
              <a:cxnLst/>
              <a:rect l="l" t="t" r="r" b="b"/>
              <a:pathLst>
                <a:path w="1965" h="858" extrusionOk="0">
                  <a:moveTo>
                    <a:pt x="1655" y="310"/>
                  </a:moveTo>
                  <a:lnTo>
                    <a:pt x="1655" y="560"/>
                  </a:lnTo>
                  <a:lnTo>
                    <a:pt x="298" y="560"/>
                  </a:lnTo>
                  <a:lnTo>
                    <a:pt x="298" y="310"/>
                  </a:lnTo>
                  <a:close/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714"/>
                  </a:lnTo>
                  <a:cubicBezTo>
                    <a:pt x="0" y="798"/>
                    <a:pt x="72" y="857"/>
                    <a:pt x="143" y="857"/>
                  </a:cubicBezTo>
                  <a:lnTo>
                    <a:pt x="1810" y="857"/>
                  </a:lnTo>
                  <a:cubicBezTo>
                    <a:pt x="1905" y="857"/>
                    <a:pt x="1965" y="786"/>
                    <a:pt x="1965" y="714"/>
                  </a:cubicBezTo>
                  <a:lnTo>
                    <a:pt x="1965" y="143"/>
                  </a:lnTo>
                  <a:cubicBezTo>
                    <a:pt x="1965" y="60"/>
                    <a:pt x="1893" y="0"/>
                    <a:pt x="1810" y="0"/>
                  </a:cubicBezTo>
                  <a:close/>
                </a:path>
              </a:pathLst>
            </a:custGeom>
            <a:solidFill>
              <a:srgbClr val="E6913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16"/>
          <p:cNvGrpSpPr/>
          <p:nvPr/>
        </p:nvGrpSpPr>
        <p:grpSpPr>
          <a:xfrm>
            <a:off x="1176387" y="320759"/>
            <a:ext cx="1675671" cy="1426640"/>
            <a:chOff x="3527780" y="2885263"/>
            <a:chExt cx="347435" cy="345534"/>
          </a:xfrm>
        </p:grpSpPr>
        <p:sp>
          <p:nvSpPr>
            <p:cNvPr id="273" name="Google Shape;273;p16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16"/>
          <p:cNvSpPr txBox="1"/>
          <p:nvPr/>
        </p:nvSpPr>
        <p:spPr>
          <a:xfrm>
            <a:off x="245062" y="1890046"/>
            <a:ext cx="35721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741B4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CHIP SERVIDOR</a:t>
            </a:r>
            <a:endParaRPr sz="2200">
              <a:solidFill>
                <a:srgbClr val="741B4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245050" y="4476904"/>
            <a:ext cx="37803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741B4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FICHEROS DE DATOS</a:t>
            </a:r>
            <a:endParaRPr sz="2300">
              <a:solidFill>
                <a:srgbClr val="741B4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325" y="433672"/>
            <a:ext cx="1275402" cy="127537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5085987" y="1890046"/>
            <a:ext cx="35721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741B4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 STUDIO CODE</a:t>
            </a:r>
            <a:endParaRPr sz="2200">
              <a:solidFill>
                <a:srgbClr val="741B4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550" y="2728949"/>
            <a:ext cx="1676350" cy="166215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4981875" y="4476904"/>
            <a:ext cx="37803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741B4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CHART.JS</a:t>
            </a:r>
            <a:endParaRPr sz="2300">
              <a:solidFill>
                <a:srgbClr val="741B4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/>
        </p:nvSpPr>
        <p:spPr>
          <a:xfrm>
            <a:off x="2785950" y="233500"/>
            <a:ext cx="35721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A64D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OBJETIVOS </a:t>
            </a:r>
            <a:endParaRPr sz="3800">
              <a:solidFill>
                <a:srgbClr val="A64D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112075" y="1072425"/>
            <a:ext cx="35721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A64D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ALCANZADOS </a:t>
            </a:r>
            <a:endParaRPr sz="2500">
              <a:solidFill>
                <a:srgbClr val="A64D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5375650" y="1072425"/>
            <a:ext cx="35721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A64D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FUTUROS </a:t>
            </a:r>
            <a:endParaRPr sz="2500">
              <a:solidFill>
                <a:srgbClr val="A64D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-104400" y="1768287"/>
            <a:ext cx="4012800" cy="318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APLICACIÓN WEB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FACILITAR EL PROCESO EXPLICADO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VISUALIZACIÓN GRÁFICA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APRENDIZAJE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EXPERIENCIA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5287600" y="1911350"/>
            <a:ext cx="3748200" cy="19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COMPLETAR APLICACIÓN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INSTALAR APLICACIÓN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SISTEMA GESTIÓN FICHEROS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/>
        </p:nvSpPr>
        <p:spPr>
          <a:xfrm>
            <a:off x="3683006" y="551525"/>
            <a:ext cx="57813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 b="1" dirty="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DEMOSTRACIÓN</a:t>
            </a:r>
            <a:endParaRPr sz="4200" b="1">
              <a:solidFill>
                <a:srgbClr val="C27BA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/>
        </p:nvSpPr>
        <p:spPr>
          <a:xfrm>
            <a:off x="316000" y="882700"/>
            <a:ext cx="54075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900" b="1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PREGUNTAS</a:t>
            </a:r>
            <a:endParaRPr sz="6900" b="1">
              <a:solidFill>
                <a:srgbClr val="C27BA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PresentationFormat>Presentación en pantalla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Montserrat</vt:lpstr>
      <vt:lpstr>Montserrat Black</vt:lpstr>
      <vt:lpstr>Montserrat ExtraBold</vt:lpstr>
      <vt:lpstr>Oswald</vt:lpstr>
      <vt:lpstr>Simple Light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elena</cp:lastModifiedBy>
  <cp:revision>1</cp:revision>
  <dcterms:modified xsi:type="dcterms:W3CDTF">2023-05-25T22:35:16Z</dcterms:modified>
</cp:coreProperties>
</file>