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9" r:id="rId25"/>
    <p:sldId id="280" r:id="rId26"/>
    <p:sldId id="4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91" y="7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23.7.2021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" y="3429000"/>
            <a:ext cx="3572962" cy="119098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748831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326" y="2094084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Findall()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to match full names from a list of names</a:t>
            </a:r>
            <a:r>
              <a:rPr lang="bg-BG" sz="3400" dirty="0"/>
              <a:t> </a:t>
            </a:r>
            <a:r>
              <a:rPr lang="en-US" sz="3400" dirty="0"/>
              <a:t>and print them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valid full name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consists of two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word starts with a capital letter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After the first letter, it only contains lowercase letters afterwards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of the two words should be at least two letters long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two words are separated by a single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3B95FB-33E5-4264-B846-EF53BAF50B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809000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24" y="3564000"/>
            <a:ext cx="2504563" cy="25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Search()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Write a program to match a valid phone number from Sofia. After you find all valid phones, print them on the console, separated by ", "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 valid number has the following characteristics: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starts with "+359"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Then, it is followed by the area code (always 2)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After that, it's followed by the number itself:</a:t>
            </a:r>
          </a:p>
          <a:p>
            <a:pPr marL="1980248" lvl="2" indent="-457200">
              <a:lnSpc>
                <a:spcPct val="115000"/>
              </a:lnSpc>
            </a:pPr>
            <a:r>
              <a:rPr lang="en-US" dirty="0"/>
              <a:t>The number consists of 7 digits (separated in two groups of 3 and 4 digits respectively)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different parts are separated by either a space or a hyphen ('-')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0D6845-960A-4573-9D1D-369D8CE6FC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329" y="140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744000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split()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"dd{separator}MMM{separator}yyyy"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Regular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Expressions</a:t>
            </a:r>
          </a:p>
          <a:p>
            <a:pPr>
              <a:lnSpc>
                <a:spcPct val="130000"/>
              </a:lnSpc>
            </a:pPr>
            <a:endParaRPr lang="en-US" sz="3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Usually,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example,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3361</TotalTime>
  <Words>1497</Words>
  <Application>Microsoft Office PowerPoint</Application>
  <PresentationFormat>Widescreen</PresentationFormat>
  <Paragraphs>223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RegEx in Python</vt:lpstr>
      <vt:lpstr>RegEx Module</vt:lpstr>
      <vt:lpstr>RegEx Methods</vt:lpstr>
      <vt:lpstr>Method Findall()</vt:lpstr>
      <vt:lpstr>Problem: Match Full Name</vt:lpstr>
      <vt:lpstr>Solution: Match Full Name</vt:lpstr>
      <vt:lpstr>Method Search()</vt:lpstr>
      <vt:lpstr>Problem: Match Phone Number</vt:lpstr>
      <vt:lpstr>Solution: Match Phone Number</vt:lpstr>
      <vt:lpstr>Method split()</vt:lpstr>
      <vt:lpstr>Problem: Match Dates</vt:lpstr>
      <vt:lpstr>Solution: Match Dates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25</cp:revision>
  <dcterms:created xsi:type="dcterms:W3CDTF">2018-05-23T13:08:44Z</dcterms:created>
  <dcterms:modified xsi:type="dcterms:W3CDTF">2021-07-23T11:40:42Z</dcterms:modified>
  <cp:category>Python Fundamentals Course @ SoftUni: https://softuni.bg/trainings/2442/python-fundamentals-september-2019</cp:category>
</cp:coreProperties>
</file>