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95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2.6.2021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5220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522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method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Unfortunately, in python you can only join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3589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method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method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</a:t>
            </a:r>
            <a:r>
              <a:rPr lang="en-AS" b="1" dirty="0" err="1">
                <a:solidFill>
                  <a:schemeClr val="bg1"/>
                </a:solidFill>
              </a:rPr>
              <a:t>ue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 a</a:t>
            </a:r>
            <a:r>
              <a:rPr lang="en-US" b="1" dirty="0"/>
              <a:t> </a:t>
            </a:r>
            <a:r>
              <a:rPr lang="en-US" dirty="0"/>
              <a:t>Python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stored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4" grpId="0" uiExpand="1" build="p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2021</Words>
  <Application>Microsoft Office PowerPoint</Application>
  <PresentationFormat>Widescreen</PresentationFormat>
  <Paragraphs>329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80</cp:revision>
  <dcterms:created xsi:type="dcterms:W3CDTF">2018-05-23T13:08:44Z</dcterms:created>
  <dcterms:modified xsi:type="dcterms:W3CDTF">2021-06-02T20:24:55Z</dcterms:modified>
  <cp:category>Python Fundamentals Course @ SoftUni: https://softuni.bg/trainings/2442/python-fundamentals-september-2019</cp:category>
</cp:coreProperties>
</file>