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19" r:id="rId23"/>
    <p:sldId id="320" r:id="rId24"/>
    <p:sldId id="327" r:id="rId25"/>
    <p:sldId id="328" r:id="rId26"/>
    <p:sldId id="321" r:id="rId27"/>
    <p:sldId id="322" r:id="rId28"/>
    <p:sldId id="323" r:id="rId29"/>
    <p:sldId id="324" r:id="rId30"/>
    <p:sldId id="325" r:id="rId31"/>
    <p:sldId id="326" r:id="rId32"/>
    <p:sldId id="279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2.6.2021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will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403971"/>
            <a:ext cx="4907531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48203" y="176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117" y="123926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666000" y="149400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</a:t>
            </a:r>
            <a:r>
              <a:rPr lang="en-US" b="1" dirty="0"/>
              <a:t> </a:t>
            </a:r>
            <a:r>
              <a:rPr lang="en-US" dirty="0"/>
              <a:t>receive words separated by a </a:t>
            </a:r>
            <a:r>
              <a:rPr lang="en-US" b="1" dirty="0">
                <a:solidFill>
                  <a:schemeClr val="bg1"/>
                </a:solidFill>
              </a:rPr>
              <a:t>single space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 list containing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The, print the number of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palindrome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{number}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Comprehensions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539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66000" y="1896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function to convert a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a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function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numbers_list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function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function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should convert it into a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6117" y="1584000"/>
            <a:ext cx="8039766" cy="4249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numbers = list(</a:t>
            </a:r>
            <a:r>
              <a:rPr lang="en-US" sz="2400" dirty="0">
                <a:solidFill>
                  <a:schemeClr val="bg1"/>
                </a:solidFill>
              </a:rPr>
              <a:t>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even_indices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numbers[</a:t>
            </a:r>
            <a:r>
              <a:rPr lang="en-US" sz="2400" dirty="0" err="1"/>
              <a:t>i</a:t>
            </a:r>
            <a:r>
              <a:rPr lang="en-US" sz="2400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even_indices.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even_indices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04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 comprehensions</a:t>
            </a: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Additional list methods</a:t>
            </a: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How to map and filter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list manipulations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Comprehensions provide us with a </a:t>
            </a:r>
            <a:r>
              <a:rPr lang="en-US" sz="3200" b="1" dirty="0">
                <a:solidFill>
                  <a:schemeClr val="bg1"/>
                </a:solidFill>
              </a:rPr>
              <a:t>short </a:t>
            </a:r>
            <a:r>
              <a:rPr lang="en-US" sz="3200" dirty="0"/>
              <a:t>way to </a:t>
            </a:r>
            <a:r>
              <a:rPr lang="en-US" sz="3200" b="1" dirty="0">
                <a:solidFill>
                  <a:schemeClr val="bg1"/>
                </a:solidFill>
              </a:rPr>
              <a:t>construct</a:t>
            </a:r>
            <a:r>
              <a:rPr lang="en-US" sz="3200" dirty="0"/>
              <a:t> new </a:t>
            </a:r>
            <a:r>
              <a:rPr lang="en-US" sz="3200" b="1" dirty="0">
                <a:solidFill>
                  <a:schemeClr val="bg1"/>
                </a:solidFill>
              </a:rPr>
              <a:t>sequences</a:t>
            </a:r>
            <a:endParaRPr lang="en-US" dirty="0"/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sz="3200" dirty="0"/>
              <a:t>They require less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endParaRPr lang="en-US" sz="3200" dirty="0"/>
          </a:p>
          <a:p>
            <a:r>
              <a:rPr lang="en-US" sz="3200" dirty="0"/>
              <a:t>They have shorter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and better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3920967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852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862725" y="442398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591000" y="441900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688888" y="457875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2292</Words>
  <Application>Microsoft Office PowerPoint</Application>
  <PresentationFormat>Widescreen</PresentationFormat>
  <Paragraphs>345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Functions</vt:lpstr>
      <vt:lpstr>The Map Function</vt:lpstr>
      <vt:lpstr>The Filter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47</cp:revision>
  <dcterms:created xsi:type="dcterms:W3CDTF">2018-05-23T13:08:44Z</dcterms:created>
  <dcterms:modified xsi:type="dcterms:W3CDTF">2021-06-02T20:50:22Z</dcterms:modified>
  <cp:category>Python Fundamentals Course @ SoftUni: https://softuni.bg/trainings/2442/python-fundamentals-september-2019</cp:category>
</cp:coreProperties>
</file>