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A06"/>
    <a:srgbClr val="A735CB"/>
    <a:srgbClr val="00FF99"/>
    <a:srgbClr val="FB21BD"/>
    <a:srgbClr val="FC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22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74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82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37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7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39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1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3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7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2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8928-CD9C-48A9-9F7F-1A8F50EF250F}" type="datetimeFigureOut">
              <a:rPr lang="es-MX" smtClean="0"/>
              <a:t>07/04/2019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0AEC-C16F-40CD-ADA7-C6B705CA0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5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8615" y="0"/>
            <a:ext cx="70968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0"/>
            <a:ext cx="719390" cy="6870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18" y="0"/>
            <a:ext cx="719390" cy="68707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19" y="0"/>
            <a:ext cx="719390" cy="6870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2" y="0"/>
            <a:ext cx="719390" cy="68707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62" y="0"/>
            <a:ext cx="719390" cy="68707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34" y="0"/>
            <a:ext cx="719390" cy="6870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6" y="-6394"/>
            <a:ext cx="719390" cy="68707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03" y="0"/>
            <a:ext cx="719390" cy="6870787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25591" y="230443"/>
            <a:ext cx="11007678" cy="1042483"/>
          </a:xfrm>
          <a:prstGeom prst="rect">
            <a:avLst/>
          </a:prstGeom>
          <a:solidFill>
            <a:srgbClr val="A735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498601" y="1399661"/>
            <a:ext cx="11007679" cy="5435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484652" y="2121485"/>
            <a:ext cx="1967703" cy="3559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>
            <a:off x="518614" y="5911816"/>
            <a:ext cx="11007679" cy="641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011000" y="2144446"/>
            <a:ext cx="8495280" cy="3513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518614" y="446892"/>
            <a:ext cx="1284405" cy="648030"/>
          </a:xfrm>
          <a:prstGeom prst="rect">
            <a:avLst/>
          </a:prstGeom>
          <a:solidFill>
            <a:srgbClr val="FB2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525591" y="491797"/>
            <a:ext cx="131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=“logo”&gt;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56581" y="333909"/>
            <a:ext cx="906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&lt;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38612" y="1482001"/>
            <a:ext cx="402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=“n”&gt;           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810530" y="718928"/>
            <a:ext cx="257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(Imagen Principal)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25591" y="3428999"/>
            <a:ext cx="1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814660" y="3342896"/>
            <a:ext cx="704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446096" y="6047872"/>
            <a:ext cx="50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    &lt;/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268799" y="1488394"/>
            <a:ext cx="12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6561163" y="5241507"/>
            <a:ext cx="1210635" cy="3503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6514538" y="5228441"/>
            <a:ext cx="122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script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6022453" y="4816766"/>
            <a:ext cx="2365088" cy="3425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6645420" y="4803371"/>
            <a:ext cx="173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Bootstrap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8615" y="0"/>
            <a:ext cx="70968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0"/>
            <a:ext cx="719390" cy="6870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18" y="0"/>
            <a:ext cx="719390" cy="68707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19" y="0"/>
            <a:ext cx="719390" cy="6870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2" y="0"/>
            <a:ext cx="719390" cy="68707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62" y="0"/>
            <a:ext cx="719390" cy="68707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34" y="0"/>
            <a:ext cx="719390" cy="6870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6" y="-6394"/>
            <a:ext cx="719390" cy="68707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03" y="0"/>
            <a:ext cx="719390" cy="6870787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2454777" y="863600"/>
            <a:ext cx="1228299" cy="787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4222924" y="863600"/>
            <a:ext cx="2007110" cy="787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806378" y="863600"/>
            <a:ext cx="3327172" cy="787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18" y="1883265"/>
            <a:ext cx="1237595" cy="79864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28" y="2914175"/>
            <a:ext cx="1237595" cy="798645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18" y="3971309"/>
            <a:ext cx="1237595" cy="79864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85" y="5028443"/>
            <a:ext cx="1237595" cy="798645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518615" y="454168"/>
            <a:ext cx="1228299" cy="719540"/>
          </a:xfrm>
          <a:prstGeom prst="rect">
            <a:avLst/>
          </a:prstGeom>
          <a:solidFill>
            <a:srgbClr val="FB2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18" y="2913565"/>
            <a:ext cx="2017951" cy="7986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58" y="1886371"/>
            <a:ext cx="2056484" cy="79864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18" y="3971309"/>
            <a:ext cx="2017951" cy="79864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455" y="5028443"/>
            <a:ext cx="2035287" cy="7986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462" y="1883265"/>
            <a:ext cx="3334801" cy="79864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848" y="2913564"/>
            <a:ext cx="3334801" cy="798645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34" y="3971308"/>
            <a:ext cx="3334801" cy="798645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34" y="5028443"/>
            <a:ext cx="3334801" cy="798645"/>
          </a:xfrm>
          <a:prstGeom prst="rect">
            <a:avLst/>
          </a:prstGeom>
        </p:spPr>
      </p:pic>
      <p:sp>
        <p:nvSpPr>
          <p:cNvPr id="49" name="CuadroTexto 48"/>
          <p:cNvSpPr txBox="1"/>
          <p:nvPr/>
        </p:nvSpPr>
        <p:spPr>
          <a:xfrm>
            <a:off x="494639" y="540434"/>
            <a:ext cx="125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&lt;div </a:t>
            </a:r>
            <a:r>
              <a:rPr lang="es-MX" dirty="0" err="1" smtClean="0"/>
              <a:t>class</a:t>
            </a:r>
            <a:r>
              <a:rPr lang="es-MX" dirty="0" smtClean="0"/>
              <a:t>=logo&gt;</a:t>
            </a:r>
            <a:endParaRPr lang="es-MX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73529" y="1053900"/>
            <a:ext cx="111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</a:t>
            </a:r>
            <a:r>
              <a:rPr lang="es-MX" dirty="0" err="1" smtClean="0"/>
              <a:t>table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128138" y="5243099"/>
            <a:ext cx="26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&lt;/</a:t>
            </a:r>
            <a:r>
              <a:rPr lang="es-MX" dirty="0" err="1" smtClean="0"/>
              <a:t>table</a:t>
            </a:r>
            <a:r>
              <a:rPr lang="es-MX" dirty="0" smtClean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41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278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8615" y="0"/>
            <a:ext cx="70968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0"/>
            <a:ext cx="719390" cy="6870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18" y="0"/>
            <a:ext cx="719390" cy="68707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19" y="0"/>
            <a:ext cx="719390" cy="6870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2" y="0"/>
            <a:ext cx="719390" cy="68707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62" y="0"/>
            <a:ext cx="719390" cy="68707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34" y="0"/>
            <a:ext cx="719390" cy="6870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6" y="-6394"/>
            <a:ext cx="719390" cy="68707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03" y="0"/>
            <a:ext cx="719390" cy="6870787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2474018" y="863600"/>
            <a:ext cx="1228299" cy="787400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FF99"/>
                </a:solidFill>
              </a:ln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277037" y="822528"/>
            <a:ext cx="2007110" cy="787400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FF99"/>
                </a:solidFill>
              </a:ln>
              <a:solidFill>
                <a:srgbClr val="00FF99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806378" y="863600"/>
            <a:ext cx="3327172" cy="787400"/>
          </a:xfrm>
          <a:prstGeom prst="rect">
            <a:avLst/>
          </a:prstGeom>
          <a:solidFill>
            <a:srgbClr val="00FF99"/>
          </a:solidFill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518615" y="454168"/>
            <a:ext cx="1228299" cy="719540"/>
          </a:xfrm>
          <a:prstGeom prst="rect">
            <a:avLst/>
          </a:prstGeom>
          <a:solidFill>
            <a:srgbClr val="FB2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494639" y="540434"/>
            <a:ext cx="125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&lt;div </a:t>
            </a:r>
            <a:r>
              <a:rPr lang="es-MX" dirty="0" err="1" smtClean="0"/>
              <a:t>class</a:t>
            </a:r>
            <a:r>
              <a:rPr lang="es-MX" dirty="0" smtClean="0"/>
              <a:t>=logo&gt;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18" y="2940397"/>
            <a:ext cx="1237595" cy="7986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64" y="1909485"/>
            <a:ext cx="1237595" cy="7986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18" y="3953142"/>
            <a:ext cx="1237595" cy="7986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17" y="5028443"/>
            <a:ext cx="1237595" cy="7986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18" y="1909485"/>
            <a:ext cx="2017951" cy="7986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22" y="2940396"/>
            <a:ext cx="2017951" cy="7986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22" y="3984419"/>
            <a:ext cx="2017951" cy="79864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22" y="5028443"/>
            <a:ext cx="2017951" cy="7986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34" y="1909485"/>
            <a:ext cx="3334801" cy="7986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417" y="2940396"/>
            <a:ext cx="3334801" cy="79864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34" y="3953141"/>
            <a:ext cx="3334801" cy="79864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305" y="5028443"/>
            <a:ext cx="3334801" cy="79864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123" y="976677"/>
            <a:ext cx="1170533" cy="4999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502" y="5180855"/>
            <a:ext cx="260931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1958" y="-12327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8615" y="0"/>
            <a:ext cx="70968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0"/>
            <a:ext cx="719390" cy="6870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18" y="0"/>
            <a:ext cx="719390" cy="68707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19" y="0"/>
            <a:ext cx="719390" cy="6870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2" y="0"/>
            <a:ext cx="719390" cy="68707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62" y="0"/>
            <a:ext cx="719390" cy="68707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34" y="0"/>
            <a:ext cx="719390" cy="6870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6" y="-6394"/>
            <a:ext cx="719390" cy="68707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03" y="0"/>
            <a:ext cx="719390" cy="6870787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2440342" y="870422"/>
            <a:ext cx="1228299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4220932" y="870422"/>
            <a:ext cx="1998810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787485" y="870422"/>
            <a:ext cx="3350793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518615" y="454168"/>
            <a:ext cx="1228299" cy="719540"/>
          </a:xfrm>
          <a:prstGeom prst="rect">
            <a:avLst/>
          </a:prstGeom>
          <a:solidFill>
            <a:srgbClr val="FB2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494639" y="540434"/>
            <a:ext cx="125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&lt;div </a:t>
            </a:r>
            <a:r>
              <a:rPr lang="es-MX" dirty="0" err="1" smtClean="0"/>
              <a:t>class</a:t>
            </a:r>
            <a:r>
              <a:rPr lang="es-MX" dirty="0" smtClean="0"/>
              <a:t>=logo&gt;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36" y="1919207"/>
            <a:ext cx="1243692" cy="7986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40" y="2913564"/>
            <a:ext cx="1243692" cy="7986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66" y="3971308"/>
            <a:ext cx="1243692" cy="7986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40" y="5028443"/>
            <a:ext cx="1243692" cy="7986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695" y="1924078"/>
            <a:ext cx="2024047" cy="7986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11" y="2913564"/>
            <a:ext cx="2024047" cy="7986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63" y="3971308"/>
            <a:ext cx="2024047" cy="79864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7" y="5028443"/>
            <a:ext cx="2024047" cy="7986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848" y="1924078"/>
            <a:ext cx="3340898" cy="7986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380" y="2906407"/>
            <a:ext cx="3340898" cy="79864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848" y="3971308"/>
            <a:ext cx="3340898" cy="79864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77" y="5028443"/>
            <a:ext cx="3340898" cy="79864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270" y="5258521"/>
            <a:ext cx="2609314" cy="49381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001" y="1011133"/>
            <a:ext cx="117053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8615" y="0"/>
            <a:ext cx="70968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0"/>
            <a:ext cx="719390" cy="6870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18" y="0"/>
            <a:ext cx="719390" cy="68707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19" y="0"/>
            <a:ext cx="719390" cy="6870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2" y="0"/>
            <a:ext cx="719390" cy="68707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62" y="0"/>
            <a:ext cx="719390" cy="68707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34" y="0"/>
            <a:ext cx="719390" cy="6870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6" y="-6394"/>
            <a:ext cx="719390" cy="68707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03" y="0"/>
            <a:ext cx="719390" cy="6870787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2474018" y="863600"/>
            <a:ext cx="1228299" cy="787400"/>
          </a:xfrm>
          <a:prstGeom prst="rect">
            <a:avLst/>
          </a:prstGeom>
          <a:solidFill>
            <a:srgbClr val="23FA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4212632" y="834555"/>
            <a:ext cx="2007110" cy="787400"/>
          </a:xfrm>
          <a:prstGeom prst="rect">
            <a:avLst/>
          </a:prstGeom>
          <a:solidFill>
            <a:srgbClr val="23FA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821477" y="830612"/>
            <a:ext cx="3327172" cy="787400"/>
          </a:xfrm>
          <a:prstGeom prst="rect">
            <a:avLst/>
          </a:prstGeom>
          <a:solidFill>
            <a:srgbClr val="23FA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518615" y="454168"/>
            <a:ext cx="1228299" cy="719540"/>
          </a:xfrm>
          <a:prstGeom prst="rect">
            <a:avLst/>
          </a:prstGeom>
          <a:solidFill>
            <a:srgbClr val="FB2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494639" y="540434"/>
            <a:ext cx="125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&lt;div </a:t>
            </a:r>
            <a:r>
              <a:rPr lang="es-MX" dirty="0" err="1" smtClean="0"/>
              <a:t>class</a:t>
            </a:r>
            <a:r>
              <a:rPr lang="es-MX" dirty="0" smtClean="0"/>
              <a:t>=logo&gt;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18" y="1883265"/>
            <a:ext cx="1237595" cy="7986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88" y="2940397"/>
            <a:ext cx="1237595" cy="7986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84" y="3971308"/>
            <a:ext cx="1237595" cy="7986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65" y="5028443"/>
            <a:ext cx="1237595" cy="7986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18" y="1883265"/>
            <a:ext cx="2017951" cy="7986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18" y="2940397"/>
            <a:ext cx="2017951" cy="7986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75" y="3997529"/>
            <a:ext cx="2017951" cy="79864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75" y="5028443"/>
            <a:ext cx="2017951" cy="7986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848" y="1883265"/>
            <a:ext cx="3340898" cy="7986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380" y="2936951"/>
            <a:ext cx="3340898" cy="79864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904" y="4003748"/>
            <a:ext cx="3340898" cy="79864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380" y="5015456"/>
            <a:ext cx="3340898" cy="79864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502" y="5180855"/>
            <a:ext cx="2609314" cy="49381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60" y="978297"/>
            <a:ext cx="117053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518615" y="0"/>
            <a:ext cx="709684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0"/>
            <a:ext cx="719390" cy="6870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18" y="0"/>
            <a:ext cx="719390" cy="68707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19" y="0"/>
            <a:ext cx="719390" cy="6870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2" y="0"/>
            <a:ext cx="719390" cy="68707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62" y="0"/>
            <a:ext cx="719390" cy="68707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34" y="0"/>
            <a:ext cx="719390" cy="6870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6" y="-6394"/>
            <a:ext cx="719390" cy="68707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03" y="0"/>
            <a:ext cx="719390" cy="6870787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2474018" y="863600"/>
            <a:ext cx="1228299" cy="78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4224059" y="863600"/>
            <a:ext cx="2007110" cy="78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806378" y="863600"/>
            <a:ext cx="3327172" cy="78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518615" y="454168"/>
            <a:ext cx="1228299" cy="719540"/>
          </a:xfrm>
          <a:prstGeom prst="rect">
            <a:avLst/>
          </a:prstGeom>
          <a:solidFill>
            <a:srgbClr val="FB2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494639" y="540434"/>
            <a:ext cx="125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&lt;div </a:t>
            </a:r>
            <a:r>
              <a:rPr lang="es-MX" dirty="0" err="1" smtClean="0"/>
              <a:t>class</a:t>
            </a:r>
            <a:r>
              <a:rPr lang="es-MX" dirty="0" smtClean="0"/>
              <a:t>=logo&gt;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18" y="1882653"/>
            <a:ext cx="2017951" cy="7986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4" y="2912951"/>
            <a:ext cx="2017951" cy="7986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17" y="3970697"/>
            <a:ext cx="2017951" cy="7986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17" y="5027543"/>
            <a:ext cx="2017951" cy="7986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34" y="1882653"/>
            <a:ext cx="3334801" cy="7986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34" y="2912950"/>
            <a:ext cx="3334801" cy="79864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34" y="4014590"/>
            <a:ext cx="3334801" cy="7986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486" y="5036972"/>
            <a:ext cx="3334801" cy="7986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018" y="1882653"/>
            <a:ext cx="1237595" cy="79864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084" y="2914753"/>
            <a:ext cx="1237595" cy="79864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788" y="3970697"/>
            <a:ext cx="1237595" cy="79864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083" y="5036972"/>
            <a:ext cx="1237595" cy="79864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502" y="5193173"/>
            <a:ext cx="2609314" cy="49381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1350" y="1039148"/>
            <a:ext cx="117053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3293832" y="634621"/>
            <a:ext cx="3930556" cy="941696"/>
          </a:xfrm>
          <a:prstGeom prst="rect">
            <a:avLst/>
          </a:prstGeom>
          <a:solidFill>
            <a:srgbClr val="FC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/>
          <p:cNvCxnSpPr/>
          <p:nvPr/>
        </p:nvCxnSpPr>
        <p:spPr>
          <a:xfrm>
            <a:off x="4298361" y="1576317"/>
            <a:ext cx="0" cy="64826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4427891" y="2224585"/>
            <a:ext cx="6398580" cy="13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355002" y="2217761"/>
            <a:ext cx="3943360" cy="6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23" idx="0"/>
          </p:cNvCxnSpPr>
          <p:nvPr/>
        </p:nvCxnSpPr>
        <p:spPr>
          <a:xfrm>
            <a:off x="5264972" y="2224585"/>
            <a:ext cx="14277" cy="5509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517089" y="2775555"/>
            <a:ext cx="1524320" cy="6245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23" y="2775555"/>
            <a:ext cx="1536325" cy="634039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007" y="2766016"/>
            <a:ext cx="1536325" cy="63403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09" y="2723577"/>
            <a:ext cx="1536325" cy="634039"/>
          </a:xfrm>
          <a:prstGeom prst="rect">
            <a:avLst/>
          </a:prstGeom>
        </p:spPr>
      </p:pic>
      <p:cxnSp>
        <p:nvCxnSpPr>
          <p:cNvPr id="35" name="Conector recto 34"/>
          <p:cNvCxnSpPr>
            <a:stCxn id="33" idx="0"/>
          </p:cNvCxnSpPr>
          <p:nvPr/>
        </p:nvCxnSpPr>
        <p:spPr>
          <a:xfrm flipV="1">
            <a:off x="10826472" y="2175321"/>
            <a:ext cx="0" cy="548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9" idx="0"/>
          </p:cNvCxnSpPr>
          <p:nvPr/>
        </p:nvCxnSpPr>
        <p:spPr>
          <a:xfrm flipH="1" flipV="1">
            <a:off x="9112926" y="2224585"/>
            <a:ext cx="23244" cy="5414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8" idx="0"/>
          </p:cNvCxnSpPr>
          <p:nvPr/>
        </p:nvCxnSpPr>
        <p:spPr>
          <a:xfrm flipH="1" flipV="1">
            <a:off x="7109983" y="2224585"/>
            <a:ext cx="6003" cy="550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398033" y="2210937"/>
            <a:ext cx="9936" cy="41862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398033" y="3580718"/>
            <a:ext cx="1183341" cy="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70616" y="3302308"/>
            <a:ext cx="1441525" cy="559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16" y="3943679"/>
            <a:ext cx="1441525" cy="59078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74" y="4656404"/>
            <a:ext cx="1430767" cy="612153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74" y="5390493"/>
            <a:ext cx="1430767" cy="58000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74" y="6092430"/>
            <a:ext cx="1432684" cy="579170"/>
          </a:xfrm>
          <a:prstGeom prst="rect">
            <a:avLst/>
          </a:prstGeom>
        </p:spPr>
      </p:pic>
      <p:cxnSp>
        <p:nvCxnSpPr>
          <p:cNvPr id="53" name="Conector recto 52"/>
          <p:cNvCxnSpPr>
            <a:stCxn id="51" idx="1"/>
          </p:cNvCxnSpPr>
          <p:nvPr/>
        </p:nvCxnSpPr>
        <p:spPr>
          <a:xfrm flipH="1">
            <a:off x="407969" y="6382015"/>
            <a:ext cx="11734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50" idx="1"/>
          </p:cNvCxnSpPr>
          <p:nvPr/>
        </p:nvCxnSpPr>
        <p:spPr>
          <a:xfrm flipH="1" flipV="1">
            <a:off x="407969" y="5674302"/>
            <a:ext cx="1173405" cy="61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49" idx="1"/>
          </p:cNvCxnSpPr>
          <p:nvPr/>
        </p:nvCxnSpPr>
        <p:spPr>
          <a:xfrm flipH="1">
            <a:off x="407969" y="4962481"/>
            <a:ext cx="1173405" cy="9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48" idx="1"/>
          </p:cNvCxnSpPr>
          <p:nvPr/>
        </p:nvCxnSpPr>
        <p:spPr>
          <a:xfrm flipH="1" flipV="1">
            <a:off x="407969" y="4232517"/>
            <a:ext cx="1162647" cy="6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3367144" y="796066"/>
            <a:ext cx="36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Costillas Tlahuishisli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991087" y="1165398"/>
            <a:ext cx="276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(Página Principal)</a:t>
            </a:r>
            <a:endParaRPr lang="es-MX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105309" y="2772841"/>
            <a:ext cx="150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Acerca de nosotros</a:t>
            </a:r>
            <a:endParaRPr lang="es-MX" sz="16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864301" y="2932976"/>
            <a:ext cx="1241008" cy="38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Pedidos</a:t>
            </a:r>
            <a:endParaRPr lang="es-MX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359656" y="2953307"/>
            <a:ext cx="139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Promociones</a:t>
            </a:r>
            <a:endParaRPr lang="es-MX" sz="16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556294" y="2933063"/>
            <a:ext cx="1371826" cy="38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68267" y="3411441"/>
            <a:ext cx="155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Platillos fuertes</a:t>
            </a:r>
            <a:endParaRPr lang="es-MX" sz="16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597510" y="4071919"/>
            <a:ext cx="13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Ensaladas</a:t>
            </a:r>
            <a:endParaRPr lang="es-MX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632813" y="4801404"/>
            <a:ext cx="135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Bebidas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1588268" y="5524811"/>
            <a:ext cx="141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Postres</a:t>
            </a:r>
            <a:endParaRPr lang="es-MX" dirty="0"/>
          </a:p>
        </p:txBody>
      </p:sp>
      <p:sp>
        <p:nvSpPr>
          <p:cNvPr id="73" name="CuadroTexto 72"/>
          <p:cNvSpPr txBox="1"/>
          <p:nvPr/>
        </p:nvSpPr>
        <p:spPr>
          <a:xfrm>
            <a:off x="1581374" y="610481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Especialidad de la casa</a:t>
            </a:r>
            <a:endParaRPr lang="es-MX" sz="1600" dirty="0"/>
          </a:p>
        </p:txBody>
      </p:sp>
      <p:sp>
        <p:nvSpPr>
          <p:cNvPr id="76" name="Rectángulo 75"/>
          <p:cNvSpPr/>
          <p:nvPr/>
        </p:nvSpPr>
        <p:spPr>
          <a:xfrm>
            <a:off x="3517751" y="3974295"/>
            <a:ext cx="1317585" cy="590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3652221" y="4004088"/>
            <a:ext cx="1065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Tipos de ensaladas</a:t>
            </a:r>
            <a:endParaRPr lang="es-MX" sz="1600" dirty="0"/>
          </a:p>
        </p:txBody>
      </p:sp>
      <p:sp>
        <p:nvSpPr>
          <p:cNvPr id="78" name="Rectángulo 77"/>
          <p:cNvSpPr/>
          <p:nvPr/>
        </p:nvSpPr>
        <p:spPr>
          <a:xfrm>
            <a:off x="3517750" y="4679993"/>
            <a:ext cx="1317585" cy="6121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652221" y="4721622"/>
            <a:ext cx="1065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Tipos de ensaladas</a:t>
            </a:r>
            <a:endParaRPr lang="es-MX" sz="1600" dirty="0"/>
          </a:p>
        </p:txBody>
      </p:sp>
      <p:cxnSp>
        <p:nvCxnSpPr>
          <p:cNvPr id="81" name="Conector recto 80"/>
          <p:cNvCxnSpPr/>
          <p:nvPr/>
        </p:nvCxnSpPr>
        <p:spPr>
          <a:xfrm>
            <a:off x="3012141" y="3580718"/>
            <a:ext cx="1990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4991548" y="3580718"/>
            <a:ext cx="10758" cy="180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5002306" y="5390493"/>
            <a:ext cx="158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6594438" y="5133843"/>
            <a:ext cx="1333949" cy="606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9" name="Conector recto 88"/>
          <p:cNvCxnSpPr>
            <a:stCxn id="70" idx="3"/>
            <a:endCxn id="76" idx="1"/>
          </p:cNvCxnSpPr>
          <p:nvPr/>
        </p:nvCxnSpPr>
        <p:spPr>
          <a:xfrm>
            <a:off x="2985246" y="4256585"/>
            <a:ext cx="532505" cy="131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71" idx="3"/>
            <a:endCxn id="78" idx="1"/>
          </p:cNvCxnSpPr>
          <p:nvPr/>
        </p:nvCxnSpPr>
        <p:spPr>
          <a:xfrm>
            <a:off x="2985246" y="4986070"/>
            <a:ext cx="532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6594438" y="5170736"/>
            <a:ext cx="1333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Tipos de carnes asadas</a:t>
            </a:r>
            <a:endParaRPr lang="es-MX" sz="1600" dirty="0"/>
          </a:p>
        </p:txBody>
      </p:sp>
      <p:cxnSp>
        <p:nvCxnSpPr>
          <p:cNvPr id="96" name="Conector recto 95"/>
          <p:cNvCxnSpPr>
            <a:stCxn id="28" idx="2"/>
          </p:cNvCxnSpPr>
          <p:nvPr/>
        </p:nvCxnSpPr>
        <p:spPr>
          <a:xfrm flipH="1">
            <a:off x="7109983" y="3409594"/>
            <a:ext cx="6003" cy="534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/>
          <p:cNvSpPr/>
          <p:nvPr/>
        </p:nvSpPr>
        <p:spPr>
          <a:xfrm>
            <a:off x="6453393" y="3929810"/>
            <a:ext cx="1415867" cy="569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CuadroTexto 97"/>
          <p:cNvSpPr txBox="1"/>
          <p:nvPr/>
        </p:nvSpPr>
        <p:spPr>
          <a:xfrm>
            <a:off x="6408937" y="4007895"/>
            <a:ext cx="14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Fechas importantes</a:t>
            </a:r>
            <a:endParaRPr lang="es-MX" sz="1600" dirty="0"/>
          </a:p>
        </p:txBody>
      </p:sp>
      <p:cxnSp>
        <p:nvCxnSpPr>
          <p:cNvPr id="100" name="Conector recto 99"/>
          <p:cNvCxnSpPr>
            <a:stCxn id="23" idx="2"/>
          </p:cNvCxnSpPr>
          <p:nvPr/>
        </p:nvCxnSpPr>
        <p:spPr>
          <a:xfrm>
            <a:off x="5279249" y="3400057"/>
            <a:ext cx="0" cy="52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/>
          <p:cNvSpPr/>
          <p:nvPr/>
        </p:nvSpPr>
        <p:spPr>
          <a:xfrm>
            <a:off x="5056486" y="3929810"/>
            <a:ext cx="1227751" cy="579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5259110" y="3940130"/>
            <a:ext cx="110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Página Principal</a:t>
            </a:r>
            <a:endParaRPr lang="es-MX" sz="1600" dirty="0"/>
          </a:p>
        </p:txBody>
      </p:sp>
      <p:sp>
        <p:nvSpPr>
          <p:cNvPr id="104" name="Rectángulo 103"/>
          <p:cNvSpPr/>
          <p:nvPr/>
        </p:nvSpPr>
        <p:spPr>
          <a:xfrm>
            <a:off x="8379029" y="3867011"/>
            <a:ext cx="1536600" cy="574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6" name="Conector recto 105"/>
          <p:cNvCxnSpPr>
            <a:stCxn id="29" idx="2"/>
            <a:endCxn id="104" idx="0"/>
          </p:cNvCxnSpPr>
          <p:nvPr/>
        </p:nvCxnSpPr>
        <p:spPr>
          <a:xfrm>
            <a:off x="9136170" y="3400055"/>
            <a:ext cx="11159" cy="46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n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92" y="3848688"/>
            <a:ext cx="1548518" cy="585267"/>
          </a:xfrm>
          <a:prstGeom prst="rect">
            <a:avLst/>
          </a:prstGeom>
        </p:spPr>
      </p:pic>
      <p:sp>
        <p:nvSpPr>
          <p:cNvPr id="108" name="CuadroTexto 107"/>
          <p:cNvSpPr txBox="1"/>
          <p:nvPr/>
        </p:nvSpPr>
        <p:spPr>
          <a:xfrm>
            <a:off x="8397547" y="3964635"/>
            <a:ext cx="14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Formulario</a:t>
            </a:r>
            <a:endParaRPr lang="es-MX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10163182" y="3977091"/>
            <a:ext cx="146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Facebook</a:t>
            </a:r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6073254" y="1801610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Menú Vertical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-13221" y="1692322"/>
            <a:ext cx="513410" cy="5117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dirty="0" smtClean="0"/>
              <a:t>Menú Horizontal</a:t>
            </a:r>
            <a:endParaRPr lang="es-MX" dirty="0"/>
          </a:p>
        </p:txBody>
      </p:sp>
      <p:cxnSp>
        <p:nvCxnSpPr>
          <p:cNvPr id="11" name="Conector recto 10"/>
          <p:cNvCxnSpPr>
            <a:stCxn id="65" idx="2"/>
            <a:endCxn id="107" idx="0"/>
          </p:cNvCxnSpPr>
          <p:nvPr/>
        </p:nvCxnSpPr>
        <p:spPr>
          <a:xfrm flipH="1">
            <a:off x="10856651" y="3357616"/>
            <a:ext cx="1" cy="491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17750" y="5407055"/>
            <a:ext cx="1317585" cy="56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3517750" y="5379283"/>
            <a:ext cx="139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Tipos de postres</a:t>
            </a:r>
            <a:endParaRPr lang="es-MX" sz="1600" dirty="0"/>
          </a:p>
        </p:txBody>
      </p:sp>
      <p:sp>
        <p:nvSpPr>
          <p:cNvPr id="17" name="Rectángulo 16"/>
          <p:cNvSpPr/>
          <p:nvPr/>
        </p:nvSpPr>
        <p:spPr>
          <a:xfrm>
            <a:off x="3517750" y="6092430"/>
            <a:ext cx="1317585" cy="5791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3477117" y="6012683"/>
            <a:ext cx="1415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Asados diferentes de costillas</a:t>
            </a:r>
            <a:endParaRPr lang="es-MX" sz="1400" dirty="0"/>
          </a:p>
        </p:txBody>
      </p:sp>
      <p:cxnSp>
        <p:nvCxnSpPr>
          <p:cNvPr id="22" name="Conector recto 21"/>
          <p:cNvCxnSpPr>
            <a:stCxn id="107" idx="2"/>
            <a:endCxn id="27" idx="0"/>
          </p:cNvCxnSpPr>
          <p:nvPr/>
        </p:nvCxnSpPr>
        <p:spPr>
          <a:xfrm>
            <a:off x="10856651" y="4433955"/>
            <a:ext cx="9548" cy="513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0213986" y="4986069"/>
            <a:ext cx="1304423" cy="606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0124403" y="4947737"/>
            <a:ext cx="1483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Acerca de costillas Tlahuishisli</a:t>
            </a:r>
            <a:endParaRPr lang="es-MX" sz="1400" dirty="0"/>
          </a:p>
        </p:txBody>
      </p:sp>
      <p:cxnSp>
        <p:nvCxnSpPr>
          <p:cNvPr id="41" name="Conector recto 40"/>
          <p:cNvCxnSpPr>
            <a:stCxn id="50" idx="3"/>
            <a:endCxn id="15" idx="1"/>
          </p:cNvCxnSpPr>
          <p:nvPr/>
        </p:nvCxnSpPr>
        <p:spPr>
          <a:xfrm flipV="1">
            <a:off x="3012141" y="5671671"/>
            <a:ext cx="505609" cy="8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73" idx="3"/>
            <a:endCxn id="19" idx="1"/>
          </p:cNvCxnSpPr>
          <p:nvPr/>
        </p:nvCxnSpPr>
        <p:spPr>
          <a:xfrm flipV="1">
            <a:off x="3033656" y="6382015"/>
            <a:ext cx="443461" cy="1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123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22</cp:revision>
  <cp:lastPrinted>2019-04-08T04:56:52Z</cp:lastPrinted>
  <dcterms:created xsi:type="dcterms:W3CDTF">2019-04-07T04:06:38Z</dcterms:created>
  <dcterms:modified xsi:type="dcterms:W3CDTF">2019-04-08T05:06:18Z</dcterms:modified>
</cp:coreProperties>
</file>