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3" r:id="rId14"/>
    <p:sldId id="268" r:id="rId15"/>
    <p:sldId id="270" r:id="rId16"/>
    <p:sldId id="269" r:id="rId17"/>
    <p:sldId id="271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2" r:id="rId27"/>
    <p:sldId id="280" r:id="rId28"/>
    <p:sldId id="287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DDECF-8695-41F5-BE9F-AAD047BA8DA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25030000-7C4D-4737-A890-A3A6FA642FA2}">
      <dgm:prSet phldrT="[Текст]" custT="1"/>
      <dgm:spPr/>
      <dgm:t>
        <a:bodyPr/>
        <a:lstStyle/>
        <a:p>
          <a:r>
            <a:rPr lang="ru-RU" sz="2800" b="1" dirty="0"/>
            <a:t>«уральский» </a:t>
          </a:r>
          <a:r>
            <a:rPr lang="ru-RU" sz="2800" b="1" dirty="0" err="1"/>
            <a:t>подкорпус</a:t>
          </a:r>
          <a:endParaRPr lang="ru-RU" sz="2800" b="1" dirty="0"/>
        </a:p>
      </dgm:t>
    </dgm:pt>
    <dgm:pt modelId="{03BBBAB9-8336-4DBA-9935-9A9F615496B7}" type="parTrans" cxnId="{C3547812-7B21-4111-8F7F-A7F3A696CE05}">
      <dgm:prSet/>
      <dgm:spPr/>
      <dgm:t>
        <a:bodyPr/>
        <a:lstStyle/>
        <a:p>
          <a:endParaRPr lang="ru-RU"/>
        </a:p>
      </dgm:t>
    </dgm:pt>
    <dgm:pt modelId="{E9DDA7F4-0261-47D7-91D1-11C83DF23871}" type="sibTrans" cxnId="{C3547812-7B21-4111-8F7F-A7F3A696CE05}">
      <dgm:prSet/>
      <dgm:spPr/>
      <dgm:t>
        <a:bodyPr/>
        <a:lstStyle/>
        <a:p>
          <a:endParaRPr lang="ru-RU"/>
        </a:p>
      </dgm:t>
    </dgm:pt>
    <dgm:pt modelId="{5C7541B2-3191-4CAF-99B8-FBC0ACBFDCF3}">
      <dgm:prSet phldrT="[Текст]"/>
      <dgm:spPr/>
      <dgm:t>
        <a:bodyPr/>
        <a:lstStyle/>
        <a:p>
          <a:r>
            <a:rPr lang="ru-RU" dirty="0"/>
            <a:t>53 текста</a:t>
          </a:r>
        </a:p>
      </dgm:t>
    </dgm:pt>
    <dgm:pt modelId="{71F50610-8B73-4936-BDCF-346249F4A86C}" type="parTrans" cxnId="{82D9DC65-39C1-49DF-BC90-D01C4476ECF9}">
      <dgm:prSet/>
      <dgm:spPr/>
      <dgm:t>
        <a:bodyPr/>
        <a:lstStyle/>
        <a:p>
          <a:endParaRPr lang="ru-RU"/>
        </a:p>
      </dgm:t>
    </dgm:pt>
    <dgm:pt modelId="{3FBF6E9A-F156-451F-83B4-E58DE31036DF}" type="sibTrans" cxnId="{82D9DC65-39C1-49DF-BC90-D01C4476ECF9}">
      <dgm:prSet/>
      <dgm:spPr/>
      <dgm:t>
        <a:bodyPr/>
        <a:lstStyle/>
        <a:p>
          <a:endParaRPr lang="ru-RU"/>
        </a:p>
      </dgm:t>
    </dgm:pt>
    <dgm:pt modelId="{5F9990AF-1980-470C-94E7-585C8A9CD08B}">
      <dgm:prSet phldrT="[Текст]"/>
      <dgm:spPr/>
      <dgm:t>
        <a:bodyPr/>
        <a:lstStyle/>
        <a:p>
          <a:r>
            <a:rPr lang="ru-RU" dirty="0"/>
            <a:t>1.065.985</a:t>
          </a:r>
        </a:p>
      </dgm:t>
    </dgm:pt>
    <dgm:pt modelId="{0BBDF3A0-5290-4EB8-B7A6-5521FA16B215}" type="parTrans" cxnId="{225AC117-3E8B-48D8-B81E-C5376CA13E6E}">
      <dgm:prSet/>
      <dgm:spPr/>
      <dgm:t>
        <a:bodyPr/>
        <a:lstStyle/>
        <a:p>
          <a:endParaRPr lang="ru-RU"/>
        </a:p>
      </dgm:t>
    </dgm:pt>
    <dgm:pt modelId="{B3BE2BF4-1A3D-47D0-B833-72606BEF9047}" type="sibTrans" cxnId="{225AC117-3E8B-48D8-B81E-C5376CA13E6E}">
      <dgm:prSet/>
      <dgm:spPr/>
      <dgm:t>
        <a:bodyPr/>
        <a:lstStyle/>
        <a:p>
          <a:endParaRPr lang="ru-RU"/>
        </a:p>
      </dgm:t>
    </dgm:pt>
    <dgm:pt modelId="{425DB683-B5BC-4AF1-9FF5-7840A6A30952}">
      <dgm:prSet phldrT="[Текст]" custT="1"/>
      <dgm:spPr/>
      <dgm:t>
        <a:bodyPr/>
        <a:lstStyle/>
        <a:p>
          <a:r>
            <a:rPr lang="ru-RU" sz="2800" b="1" dirty="0" err="1"/>
            <a:t>подкорпус</a:t>
          </a:r>
          <a:r>
            <a:rPr lang="ru-RU" sz="2800" b="1" dirty="0"/>
            <a:t> других текстов</a:t>
          </a:r>
        </a:p>
      </dgm:t>
    </dgm:pt>
    <dgm:pt modelId="{00E123F6-3DF8-45F9-963A-283E71EBA16A}" type="parTrans" cxnId="{B24A1303-AF0E-4C36-8E05-4DB9CA77C321}">
      <dgm:prSet/>
      <dgm:spPr/>
      <dgm:t>
        <a:bodyPr/>
        <a:lstStyle/>
        <a:p>
          <a:endParaRPr lang="ru-RU"/>
        </a:p>
      </dgm:t>
    </dgm:pt>
    <dgm:pt modelId="{DE0F26F8-540C-4519-9821-6163B22B30FA}" type="sibTrans" cxnId="{B24A1303-AF0E-4C36-8E05-4DB9CA77C321}">
      <dgm:prSet/>
      <dgm:spPr/>
      <dgm:t>
        <a:bodyPr/>
        <a:lstStyle/>
        <a:p>
          <a:endParaRPr lang="ru-RU"/>
        </a:p>
      </dgm:t>
    </dgm:pt>
    <dgm:pt modelId="{ECFE1F01-0D77-4562-88D0-118AED4ED101}">
      <dgm:prSet phldrT="[Текст]"/>
      <dgm:spPr/>
      <dgm:t>
        <a:bodyPr/>
        <a:lstStyle/>
        <a:p>
          <a:r>
            <a:rPr lang="ru-RU" dirty="0"/>
            <a:t>5 текстов</a:t>
          </a:r>
        </a:p>
      </dgm:t>
    </dgm:pt>
    <dgm:pt modelId="{F1F05948-7B56-458C-B5AC-CABA3C4DC814}" type="parTrans" cxnId="{D92D1363-9C25-4B24-A00C-E5002382866B}">
      <dgm:prSet/>
      <dgm:spPr/>
      <dgm:t>
        <a:bodyPr/>
        <a:lstStyle/>
        <a:p>
          <a:endParaRPr lang="ru-RU"/>
        </a:p>
      </dgm:t>
    </dgm:pt>
    <dgm:pt modelId="{8FBB1C87-2476-4B35-8DF2-93A004CCFB2D}" type="sibTrans" cxnId="{D92D1363-9C25-4B24-A00C-E5002382866B}">
      <dgm:prSet/>
      <dgm:spPr/>
      <dgm:t>
        <a:bodyPr/>
        <a:lstStyle/>
        <a:p>
          <a:endParaRPr lang="ru-RU"/>
        </a:p>
      </dgm:t>
    </dgm:pt>
    <dgm:pt modelId="{A5F8A9CA-03F7-4152-AC93-2230A02C7FF8}">
      <dgm:prSet phldrT="[Текст]"/>
      <dgm:spPr/>
      <dgm:t>
        <a:bodyPr/>
        <a:lstStyle/>
        <a:p>
          <a:r>
            <a:rPr lang="ru-RU" dirty="0"/>
            <a:t>810.801</a:t>
          </a:r>
        </a:p>
      </dgm:t>
    </dgm:pt>
    <dgm:pt modelId="{94DFE3AA-D490-4F5F-94D2-3361440E1E1B}" type="parTrans" cxnId="{1AF6E4E6-01BB-4771-8DCE-221E0F8677AF}">
      <dgm:prSet/>
      <dgm:spPr/>
      <dgm:t>
        <a:bodyPr/>
        <a:lstStyle/>
        <a:p>
          <a:endParaRPr lang="ru-RU"/>
        </a:p>
      </dgm:t>
    </dgm:pt>
    <dgm:pt modelId="{729ED207-7DB3-4C89-B899-A70F97CCBDAE}" type="sibTrans" cxnId="{1AF6E4E6-01BB-4771-8DCE-221E0F8677AF}">
      <dgm:prSet/>
      <dgm:spPr/>
      <dgm:t>
        <a:bodyPr/>
        <a:lstStyle/>
        <a:p>
          <a:endParaRPr lang="ru-RU"/>
        </a:p>
      </dgm:t>
    </dgm:pt>
    <dgm:pt modelId="{FCFA9531-6CBE-4B0B-89C2-6D99887F1EE8}">
      <dgm:prSet phldrT="[Текст]" custT="1"/>
      <dgm:spPr/>
      <dgm:t>
        <a:bodyPr/>
        <a:lstStyle/>
        <a:p>
          <a:r>
            <a:rPr lang="ru-RU" sz="2800" b="1" dirty="0"/>
            <a:t>научный </a:t>
          </a:r>
          <a:r>
            <a:rPr lang="ru-RU" sz="2800" b="1" dirty="0" err="1"/>
            <a:t>подкорпус</a:t>
          </a:r>
          <a:endParaRPr lang="ru-RU" sz="2800" b="1" dirty="0"/>
        </a:p>
      </dgm:t>
    </dgm:pt>
    <dgm:pt modelId="{AF8B5AFE-3776-4588-8490-A6E4BB001F7B}" type="parTrans" cxnId="{EE21D682-D08C-4C30-840D-4A76E959D880}">
      <dgm:prSet/>
      <dgm:spPr/>
      <dgm:t>
        <a:bodyPr/>
        <a:lstStyle/>
        <a:p>
          <a:endParaRPr lang="ru-RU"/>
        </a:p>
      </dgm:t>
    </dgm:pt>
    <dgm:pt modelId="{74B7E655-9C99-4095-9761-1B28EC2EC828}" type="sibTrans" cxnId="{EE21D682-D08C-4C30-840D-4A76E959D880}">
      <dgm:prSet/>
      <dgm:spPr/>
      <dgm:t>
        <a:bodyPr/>
        <a:lstStyle/>
        <a:p>
          <a:endParaRPr lang="ru-RU"/>
        </a:p>
      </dgm:t>
    </dgm:pt>
    <dgm:pt modelId="{C3665717-5D69-4AF2-80B9-67366D9D95F2}">
      <dgm:prSet phldrT="[Текст]"/>
      <dgm:spPr/>
      <dgm:t>
        <a:bodyPr/>
        <a:lstStyle/>
        <a:p>
          <a:r>
            <a:rPr lang="ru-RU" dirty="0"/>
            <a:t>16 текстов</a:t>
          </a:r>
        </a:p>
      </dgm:t>
    </dgm:pt>
    <dgm:pt modelId="{01BB4BD0-3E65-4EAA-ACCB-A34CF09559C2}" type="parTrans" cxnId="{3D1353A6-CE19-49E4-AC2A-28CDDABD573B}">
      <dgm:prSet/>
      <dgm:spPr/>
      <dgm:t>
        <a:bodyPr/>
        <a:lstStyle/>
        <a:p>
          <a:endParaRPr lang="ru-RU"/>
        </a:p>
      </dgm:t>
    </dgm:pt>
    <dgm:pt modelId="{C993E7B2-7279-4C34-9A00-0D0B998AD598}" type="sibTrans" cxnId="{3D1353A6-CE19-49E4-AC2A-28CDDABD573B}">
      <dgm:prSet/>
      <dgm:spPr/>
      <dgm:t>
        <a:bodyPr/>
        <a:lstStyle/>
        <a:p>
          <a:endParaRPr lang="ru-RU"/>
        </a:p>
      </dgm:t>
    </dgm:pt>
    <dgm:pt modelId="{66D2F156-6468-406A-9902-9E62FA2119F3}">
      <dgm:prSet phldrT="[Текст]"/>
      <dgm:spPr/>
      <dgm:t>
        <a:bodyPr/>
        <a:lstStyle/>
        <a:p>
          <a:r>
            <a:rPr lang="ru-RU" dirty="0"/>
            <a:t>103.312</a:t>
          </a:r>
        </a:p>
      </dgm:t>
    </dgm:pt>
    <dgm:pt modelId="{B98AB944-F4A5-464E-B2E3-08B3A47CAEB7}" type="parTrans" cxnId="{18E1D583-5D20-48E8-9636-5F65EAA1D635}">
      <dgm:prSet/>
      <dgm:spPr/>
      <dgm:t>
        <a:bodyPr/>
        <a:lstStyle/>
        <a:p>
          <a:endParaRPr lang="ru-RU"/>
        </a:p>
      </dgm:t>
    </dgm:pt>
    <dgm:pt modelId="{778FC9CE-EA12-48B0-9F50-4B68F110D754}" type="sibTrans" cxnId="{18E1D583-5D20-48E8-9636-5F65EAA1D635}">
      <dgm:prSet/>
      <dgm:spPr/>
      <dgm:t>
        <a:bodyPr/>
        <a:lstStyle/>
        <a:p>
          <a:endParaRPr lang="ru-RU"/>
        </a:p>
      </dgm:t>
    </dgm:pt>
    <dgm:pt modelId="{1F2ABC7A-A843-4132-A8B4-9B971ABE1604}">
      <dgm:prSet/>
      <dgm:spPr/>
      <dgm:t>
        <a:bodyPr/>
        <a:lstStyle/>
        <a:p>
          <a:r>
            <a:rPr lang="ru-RU" b="1" dirty="0"/>
            <a:t>результирующий </a:t>
          </a:r>
          <a:r>
            <a:rPr lang="ru-RU" b="1" dirty="0" err="1"/>
            <a:t>подкорпус</a:t>
          </a:r>
          <a:r>
            <a:rPr lang="ru-RU" b="1" dirty="0"/>
            <a:t> предложений</a:t>
          </a:r>
        </a:p>
      </dgm:t>
    </dgm:pt>
    <dgm:pt modelId="{8CF7A5A6-824D-487B-A4F5-B188CAAD0615}" type="parTrans" cxnId="{976FE293-7CA0-42C6-B3E7-14DCB3484454}">
      <dgm:prSet/>
      <dgm:spPr/>
      <dgm:t>
        <a:bodyPr/>
        <a:lstStyle/>
        <a:p>
          <a:endParaRPr lang="ru-RU"/>
        </a:p>
      </dgm:t>
    </dgm:pt>
    <dgm:pt modelId="{DC7A4BC4-617A-4625-985C-EF4E16AEED4C}" type="sibTrans" cxnId="{976FE293-7CA0-42C6-B3E7-14DCB3484454}">
      <dgm:prSet/>
      <dgm:spPr/>
      <dgm:t>
        <a:bodyPr/>
        <a:lstStyle/>
        <a:p>
          <a:endParaRPr lang="ru-RU"/>
        </a:p>
      </dgm:t>
    </dgm:pt>
    <dgm:pt modelId="{1DE315D9-5A2A-489F-9E6A-06A4F42E293E}">
      <dgm:prSet/>
      <dgm:spPr/>
      <dgm:t>
        <a:bodyPr/>
        <a:lstStyle/>
        <a:p>
          <a:r>
            <a:rPr lang="ru-RU" dirty="0"/>
            <a:t>1.394</a:t>
          </a:r>
        </a:p>
      </dgm:t>
    </dgm:pt>
    <dgm:pt modelId="{95976AA5-442D-4F79-A3AA-BB2A4663DABE}" type="parTrans" cxnId="{663241EB-DFFD-42A5-B50A-554919F43332}">
      <dgm:prSet/>
      <dgm:spPr/>
      <dgm:t>
        <a:bodyPr/>
        <a:lstStyle/>
        <a:p>
          <a:endParaRPr lang="ru-RU"/>
        </a:p>
      </dgm:t>
    </dgm:pt>
    <dgm:pt modelId="{13229C7F-9098-4D3D-B4B3-4B430E3ED573}" type="sibTrans" cxnId="{663241EB-DFFD-42A5-B50A-554919F43332}">
      <dgm:prSet/>
      <dgm:spPr/>
      <dgm:t>
        <a:bodyPr/>
        <a:lstStyle/>
        <a:p>
          <a:endParaRPr lang="ru-RU"/>
        </a:p>
      </dgm:t>
    </dgm:pt>
    <dgm:pt modelId="{368E0000-D1D5-4851-B5BE-E74085472485}">
      <dgm:prSet/>
      <dgm:spPr/>
      <dgm:t>
        <a:bodyPr/>
        <a:lstStyle/>
        <a:p>
          <a:r>
            <a:rPr lang="ru-RU" dirty="0"/>
            <a:t>1.234</a:t>
          </a:r>
        </a:p>
      </dgm:t>
    </dgm:pt>
    <dgm:pt modelId="{73DFB3E6-F150-49A0-9A6B-3C72D1FA11BA}" type="parTrans" cxnId="{E2BDB8CE-4C4A-476B-BD32-8D9903CBE7BE}">
      <dgm:prSet/>
      <dgm:spPr/>
      <dgm:t>
        <a:bodyPr/>
        <a:lstStyle/>
        <a:p>
          <a:endParaRPr lang="ru-RU"/>
        </a:p>
      </dgm:t>
    </dgm:pt>
    <dgm:pt modelId="{F7CF0F82-EB79-4BC8-B55B-19399F78EBFD}" type="sibTrans" cxnId="{E2BDB8CE-4C4A-476B-BD32-8D9903CBE7BE}">
      <dgm:prSet/>
      <dgm:spPr/>
      <dgm:t>
        <a:bodyPr/>
        <a:lstStyle/>
        <a:p>
          <a:endParaRPr lang="ru-RU"/>
        </a:p>
      </dgm:t>
    </dgm:pt>
    <dgm:pt modelId="{89D60446-7B59-4FBD-ACF1-632F9DCC9B47}" type="pres">
      <dgm:prSet presAssocID="{75DDDECF-8695-41F5-BE9F-AAD047BA8DAE}" presName="theList" presStyleCnt="0">
        <dgm:presLayoutVars>
          <dgm:dir/>
          <dgm:animLvl val="lvl"/>
          <dgm:resizeHandles val="exact"/>
        </dgm:presLayoutVars>
      </dgm:prSet>
      <dgm:spPr/>
    </dgm:pt>
    <dgm:pt modelId="{55E0F961-2719-48E4-9833-FD63F550F96A}" type="pres">
      <dgm:prSet presAssocID="{25030000-7C4D-4737-A890-A3A6FA642FA2}" presName="compNode" presStyleCnt="0"/>
      <dgm:spPr/>
    </dgm:pt>
    <dgm:pt modelId="{748F5ED7-2FD7-442C-90B6-41F71223A96B}" type="pres">
      <dgm:prSet presAssocID="{25030000-7C4D-4737-A890-A3A6FA642FA2}" presName="aNode" presStyleLbl="bgShp" presStyleIdx="0" presStyleCnt="4"/>
      <dgm:spPr/>
    </dgm:pt>
    <dgm:pt modelId="{A5C5B28A-4BFA-444A-8951-C386582BAA1E}" type="pres">
      <dgm:prSet presAssocID="{25030000-7C4D-4737-A890-A3A6FA642FA2}" presName="textNode" presStyleLbl="bgShp" presStyleIdx="0" presStyleCnt="4"/>
      <dgm:spPr/>
    </dgm:pt>
    <dgm:pt modelId="{D21C6140-64BD-497C-92F4-5633634E2843}" type="pres">
      <dgm:prSet presAssocID="{25030000-7C4D-4737-A890-A3A6FA642FA2}" presName="compChildNode" presStyleCnt="0"/>
      <dgm:spPr/>
    </dgm:pt>
    <dgm:pt modelId="{7444DCBE-8EBD-4D4A-8BB8-703E5A10CED9}" type="pres">
      <dgm:prSet presAssocID="{25030000-7C4D-4737-A890-A3A6FA642FA2}" presName="theInnerList" presStyleCnt="0"/>
      <dgm:spPr/>
    </dgm:pt>
    <dgm:pt modelId="{9E3A10CF-0278-4F37-974C-BB97A91B1607}" type="pres">
      <dgm:prSet presAssocID="{5C7541B2-3191-4CAF-99B8-FBC0ACBFDCF3}" presName="childNode" presStyleLbl="node1" presStyleIdx="0" presStyleCnt="8">
        <dgm:presLayoutVars>
          <dgm:bulletEnabled val="1"/>
        </dgm:presLayoutVars>
      </dgm:prSet>
      <dgm:spPr/>
    </dgm:pt>
    <dgm:pt modelId="{6392B01C-95B6-481C-98B6-3A44B1E205ED}" type="pres">
      <dgm:prSet presAssocID="{5C7541B2-3191-4CAF-99B8-FBC0ACBFDCF3}" presName="aSpace2" presStyleCnt="0"/>
      <dgm:spPr/>
    </dgm:pt>
    <dgm:pt modelId="{C985545F-17E2-4E20-BC60-04802B641009}" type="pres">
      <dgm:prSet presAssocID="{5F9990AF-1980-470C-94E7-585C8A9CD08B}" presName="childNode" presStyleLbl="node1" presStyleIdx="1" presStyleCnt="8">
        <dgm:presLayoutVars>
          <dgm:bulletEnabled val="1"/>
        </dgm:presLayoutVars>
      </dgm:prSet>
      <dgm:spPr/>
    </dgm:pt>
    <dgm:pt modelId="{758902FA-6489-486C-B6D5-ED61BF41F49C}" type="pres">
      <dgm:prSet presAssocID="{25030000-7C4D-4737-A890-A3A6FA642FA2}" presName="aSpace" presStyleCnt="0"/>
      <dgm:spPr/>
    </dgm:pt>
    <dgm:pt modelId="{3AE3E900-9162-47D7-B841-A18BF8AD126D}" type="pres">
      <dgm:prSet presAssocID="{425DB683-B5BC-4AF1-9FF5-7840A6A30952}" presName="compNode" presStyleCnt="0"/>
      <dgm:spPr/>
    </dgm:pt>
    <dgm:pt modelId="{100F8EFA-10B4-40D9-A558-9D010F1DD597}" type="pres">
      <dgm:prSet presAssocID="{425DB683-B5BC-4AF1-9FF5-7840A6A30952}" presName="aNode" presStyleLbl="bgShp" presStyleIdx="1" presStyleCnt="4"/>
      <dgm:spPr/>
    </dgm:pt>
    <dgm:pt modelId="{6E810EF3-BA62-4C55-9573-5EE598C3B13D}" type="pres">
      <dgm:prSet presAssocID="{425DB683-B5BC-4AF1-9FF5-7840A6A30952}" presName="textNode" presStyleLbl="bgShp" presStyleIdx="1" presStyleCnt="4"/>
      <dgm:spPr/>
    </dgm:pt>
    <dgm:pt modelId="{EB8C6817-DCD4-49C3-BB0C-12863F5D29B5}" type="pres">
      <dgm:prSet presAssocID="{425DB683-B5BC-4AF1-9FF5-7840A6A30952}" presName="compChildNode" presStyleCnt="0"/>
      <dgm:spPr/>
    </dgm:pt>
    <dgm:pt modelId="{CB77CA8F-93D6-4938-9E38-A7E176B131F3}" type="pres">
      <dgm:prSet presAssocID="{425DB683-B5BC-4AF1-9FF5-7840A6A30952}" presName="theInnerList" presStyleCnt="0"/>
      <dgm:spPr/>
    </dgm:pt>
    <dgm:pt modelId="{5DBE205C-2A0F-475D-8B60-CAAD4826A51B}" type="pres">
      <dgm:prSet presAssocID="{ECFE1F01-0D77-4562-88D0-118AED4ED101}" presName="childNode" presStyleLbl="node1" presStyleIdx="2" presStyleCnt="8">
        <dgm:presLayoutVars>
          <dgm:bulletEnabled val="1"/>
        </dgm:presLayoutVars>
      </dgm:prSet>
      <dgm:spPr/>
    </dgm:pt>
    <dgm:pt modelId="{7AF175B0-55F4-489A-89AE-07F63914B63B}" type="pres">
      <dgm:prSet presAssocID="{ECFE1F01-0D77-4562-88D0-118AED4ED101}" presName="aSpace2" presStyleCnt="0"/>
      <dgm:spPr/>
    </dgm:pt>
    <dgm:pt modelId="{E347CC61-BCD8-46E1-A7E0-E0F8C5238926}" type="pres">
      <dgm:prSet presAssocID="{A5F8A9CA-03F7-4152-AC93-2230A02C7FF8}" presName="childNode" presStyleLbl="node1" presStyleIdx="3" presStyleCnt="8">
        <dgm:presLayoutVars>
          <dgm:bulletEnabled val="1"/>
        </dgm:presLayoutVars>
      </dgm:prSet>
      <dgm:spPr/>
    </dgm:pt>
    <dgm:pt modelId="{86130DA9-6CBB-4308-B1EF-39CEE50F858B}" type="pres">
      <dgm:prSet presAssocID="{425DB683-B5BC-4AF1-9FF5-7840A6A30952}" presName="aSpace" presStyleCnt="0"/>
      <dgm:spPr/>
    </dgm:pt>
    <dgm:pt modelId="{778A8260-8ED4-4B15-B410-A107A9DD3089}" type="pres">
      <dgm:prSet presAssocID="{FCFA9531-6CBE-4B0B-89C2-6D99887F1EE8}" presName="compNode" presStyleCnt="0"/>
      <dgm:spPr/>
    </dgm:pt>
    <dgm:pt modelId="{E7F956B1-870D-43FD-943D-3BF2BB183200}" type="pres">
      <dgm:prSet presAssocID="{FCFA9531-6CBE-4B0B-89C2-6D99887F1EE8}" presName="aNode" presStyleLbl="bgShp" presStyleIdx="2" presStyleCnt="4"/>
      <dgm:spPr/>
    </dgm:pt>
    <dgm:pt modelId="{0F1E6E14-B97C-4C8A-8645-14D9A4F71E6F}" type="pres">
      <dgm:prSet presAssocID="{FCFA9531-6CBE-4B0B-89C2-6D99887F1EE8}" presName="textNode" presStyleLbl="bgShp" presStyleIdx="2" presStyleCnt="4"/>
      <dgm:spPr/>
    </dgm:pt>
    <dgm:pt modelId="{8F24FAA2-757A-45B3-88DA-10BE9809B963}" type="pres">
      <dgm:prSet presAssocID="{FCFA9531-6CBE-4B0B-89C2-6D99887F1EE8}" presName="compChildNode" presStyleCnt="0"/>
      <dgm:spPr/>
    </dgm:pt>
    <dgm:pt modelId="{E659B443-F6A1-4228-BA84-D8992772B1B3}" type="pres">
      <dgm:prSet presAssocID="{FCFA9531-6CBE-4B0B-89C2-6D99887F1EE8}" presName="theInnerList" presStyleCnt="0"/>
      <dgm:spPr/>
    </dgm:pt>
    <dgm:pt modelId="{BE29A676-7AD8-4541-933D-23BA29B88EA0}" type="pres">
      <dgm:prSet presAssocID="{C3665717-5D69-4AF2-80B9-67366D9D95F2}" presName="childNode" presStyleLbl="node1" presStyleIdx="4" presStyleCnt="8">
        <dgm:presLayoutVars>
          <dgm:bulletEnabled val="1"/>
        </dgm:presLayoutVars>
      </dgm:prSet>
      <dgm:spPr/>
    </dgm:pt>
    <dgm:pt modelId="{74C060D2-4089-486A-9BFA-AE8CD3B8D2B6}" type="pres">
      <dgm:prSet presAssocID="{C3665717-5D69-4AF2-80B9-67366D9D95F2}" presName="aSpace2" presStyleCnt="0"/>
      <dgm:spPr/>
    </dgm:pt>
    <dgm:pt modelId="{6BD03FA5-010E-41F0-AE40-82184E68890B}" type="pres">
      <dgm:prSet presAssocID="{66D2F156-6468-406A-9902-9E62FA2119F3}" presName="childNode" presStyleLbl="node1" presStyleIdx="5" presStyleCnt="8">
        <dgm:presLayoutVars>
          <dgm:bulletEnabled val="1"/>
        </dgm:presLayoutVars>
      </dgm:prSet>
      <dgm:spPr/>
    </dgm:pt>
    <dgm:pt modelId="{FEC1270A-7ECA-4CCD-ABA8-474499F32F80}" type="pres">
      <dgm:prSet presAssocID="{FCFA9531-6CBE-4B0B-89C2-6D99887F1EE8}" presName="aSpace" presStyleCnt="0"/>
      <dgm:spPr/>
    </dgm:pt>
    <dgm:pt modelId="{082E135B-B827-4BEC-A137-678D6272BAF3}" type="pres">
      <dgm:prSet presAssocID="{1F2ABC7A-A843-4132-A8B4-9B971ABE1604}" presName="compNode" presStyleCnt="0"/>
      <dgm:spPr/>
    </dgm:pt>
    <dgm:pt modelId="{7270CFCA-2C2B-4351-BA4E-3F1A7A8162F4}" type="pres">
      <dgm:prSet presAssocID="{1F2ABC7A-A843-4132-A8B4-9B971ABE1604}" presName="aNode" presStyleLbl="bgShp" presStyleIdx="3" presStyleCnt="4"/>
      <dgm:spPr/>
    </dgm:pt>
    <dgm:pt modelId="{4826C918-2DCE-415B-8DA4-20A4CF331891}" type="pres">
      <dgm:prSet presAssocID="{1F2ABC7A-A843-4132-A8B4-9B971ABE1604}" presName="textNode" presStyleLbl="bgShp" presStyleIdx="3" presStyleCnt="4"/>
      <dgm:spPr/>
    </dgm:pt>
    <dgm:pt modelId="{E4FFA127-0713-4C4D-9563-643F3E4ECBDD}" type="pres">
      <dgm:prSet presAssocID="{1F2ABC7A-A843-4132-A8B4-9B971ABE1604}" presName="compChildNode" presStyleCnt="0"/>
      <dgm:spPr/>
    </dgm:pt>
    <dgm:pt modelId="{860669AE-ACE5-4859-BB89-55EC4576B204}" type="pres">
      <dgm:prSet presAssocID="{1F2ABC7A-A843-4132-A8B4-9B971ABE1604}" presName="theInnerList" presStyleCnt="0"/>
      <dgm:spPr/>
    </dgm:pt>
    <dgm:pt modelId="{BD226F09-513F-4702-A505-3E6455831E53}" type="pres">
      <dgm:prSet presAssocID="{1DE315D9-5A2A-489F-9E6A-06A4F42E293E}" presName="childNode" presStyleLbl="node1" presStyleIdx="6" presStyleCnt="8">
        <dgm:presLayoutVars>
          <dgm:bulletEnabled val="1"/>
        </dgm:presLayoutVars>
      </dgm:prSet>
      <dgm:spPr/>
    </dgm:pt>
    <dgm:pt modelId="{1E8B4FB2-4D86-4490-8F00-FED2F46FFCD1}" type="pres">
      <dgm:prSet presAssocID="{1DE315D9-5A2A-489F-9E6A-06A4F42E293E}" presName="aSpace2" presStyleCnt="0"/>
      <dgm:spPr/>
    </dgm:pt>
    <dgm:pt modelId="{03C22827-8318-41B4-B6DD-B7B98E511FF9}" type="pres">
      <dgm:prSet presAssocID="{368E0000-D1D5-4851-B5BE-E74085472485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24A1303-AF0E-4C36-8E05-4DB9CA77C321}" srcId="{75DDDECF-8695-41F5-BE9F-AAD047BA8DAE}" destId="{425DB683-B5BC-4AF1-9FF5-7840A6A30952}" srcOrd="1" destOrd="0" parTransId="{00E123F6-3DF8-45F9-963A-283E71EBA16A}" sibTransId="{DE0F26F8-540C-4519-9821-6163B22B30FA}"/>
    <dgm:cxn modelId="{C3547812-7B21-4111-8F7F-A7F3A696CE05}" srcId="{75DDDECF-8695-41F5-BE9F-AAD047BA8DAE}" destId="{25030000-7C4D-4737-A890-A3A6FA642FA2}" srcOrd="0" destOrd="0" parTransId="{03BBBAB9-8336-4DBA-9935-9A9F615496B7}" sibTransId="{E9DDA7F4-0261-47D7-91D1-11C83DF23871}"/>
    <dgm:cxn modelId="{225AC117-3E8B-48D8-B81E-C5376CA13E6E}" srcId="{25030000-7C4D-4737-A890-A3A6FA642FA2}" destId="{5F9990AF-1980-470C-94E7-585C8A9CD08B}" srcOrd="1" destOrd="0" parTransId="{0BBDF3A0-5290-4EB8-B7A6-5521FA16B215}" sibTransId="{B3BE2BF4-1A3D-47D0-B833-72606BEF9047}"/>
    <dgm:cxn modelId="{F46D662A-9CB7-40EA-A5B8-1E2E1C6824B7}" type="presOf" srcId="{75DDDECF-8695-41F5-BE9F-AAD047BA8DAE}" destId="{89D60446-7B59-4FBD-ACF1-632F9DCC9B47}" srcOrd="0" destOrd="0" presId="urn:microsoft.com/office/officeart/2005/8/layout/lProcess2"/>
    <dgm:cxn modelId="{6E803C2E-4C16-4DAF-A5F3-9785C32159F3}" type="presOf" srcId="{ECFE1F01-0D77-4562-88D0-118AED4ED101}" destId="{5DBE205C-2A0F-475D-8B60-CAAD4826A51B}" srcOrd="0" destOrd="0" presId="urn:microsoft.com/office/officeart/2005/8/layout/lProcess2"/>
    <dgm:cxn modelId="{E4F0772E-3D2D-435D-B45F-DD42A4859150}" type="presOf" srcId="{425DB683-B5BC-4AF1-9FF5-7840A6A30952}" destId="{6E810EF3-BA62-4C55-9573-5EE598C3B13D}" srcOrd="1" destOrd="0" presId="urn:microsoft.com/office/officeart/2005/8/layout/lProcess2"/>
    <dgm:cxn modelId="{BC2D383B-215B-4516-B3E5-ABCC6EFAC0A5}" type="presOf" srcId="{5C7541B2-3191-4CAF-99B8-FBC0ACBFDCF3}" destId="{9E3A10CF-0278-4F37-974C-BB97A91B1607}" srcOrd="0" destOrd="0" presId="urn:microsoft.com/office/officeart/2005/8/layout/lProcess2"/>
    <dgm:cxn modelId="{3FF46240-2594-4528-B461-EA4D13CD239A}" type="presOf" srcId="{1F2ABC7A-A843-4132-A8B4-9B971ABE1604}" destId="{7270CFCA-2C2B-4351-BA4E-3F1A7A8162F4}" srcOrd="0" destOrd="0" presId="urn:microsoft.com/office/officeart/2005/8/layout/lProcess2"/>
    <dgm:cxn modelId="{D92D1363-9C25-4B24-A00C-E5002382866B}" srcId="{425DB683-B5BC-4AF1-9FF5-7840A6A30952}" destId="{ECFE1F01-0D77-4562-88D0-118AED4ED101}" srcOrd="0" destOrd="0" parTransId="{F1F05948-7B56-458C-B5AC-CABA3C4DC814}" sibTransId="{8FBB1C87-2476-4B35-8DF2-93A004CCFB2D}"/>
    <dgm:cxn modelId="{82D9DC65-39C1-49DF-BC90-D01C4476ECF9}" srcId="{25030000-7C4D-4737-A890-A3A6FA642FA2}" destId="{5C7541B2-3191-4CAF-99B8-FBC0ACBFDCF3}" srcOrd="0" destOrd="0" parTransId="{71F50610-8B73-4936-BDCF-346249F4A86C}" sibTransId="{3FBF6E9A-F156-451F-83B4-E58DE31036DF}"/>
    <dgm:cxn modelId="{600D7246-3CCC-47C7-885B-6B1B38F82D3F}" type="presOf" srcId="{25030000-7C4D-4737-A890-A3A6FA642FA2}" destId="{748F5ED7-2FD7-442C-90B6-41F71223A96B}" srcOrd="0" destOrd="0" presId="urn:microsoft.com/office/officeart/2005/8/layout/lProcess2"/>
    <dgm:cxn modelId="{11AFA77D-E357-45A2-A49B-0FFA9A391725}" type="presOf" srcId="{C3665717-5D69-4AF2-80B9-67366D9D95F2}" destId="{BE29A676-7AD8-4541-933D-23BA29B88EA0}" srcOrd="0" destOrd="0" presId="urn:microsoft.com/office/officeart/2005/8/layout/lProcess2"/>
    <dgm:cxn modelId="{EE21D682-D08C-4C30-840D-4A76E959D880}" srcId="{75DDDECF-8695-41F5-BE9F-AAD047BA8DAE}" destId="{FCFA9531-6CBE-4B0B-89C2-6D99887F1EE8}" srcOrd="2" destOrd="0" parTransId="{AF8B5AFE-3776-4588-8490-A6E4BB001F7B}" sibTransId="{74B7E655-9C99-4095-9761-1B28EC2EC828}"/>
    <dgm:cxn modelId="{18E1D583-5D20-48E8-9636-5F65EAA1D635}" srcId="{FCFA9531-6CBE-4B0B-89C2-6D99887F1EE8}" destId="{66D2F156-6468-406A-9902-9E62FA2119F3}" srcOrd="1" destOrd="0" parTransId="{B98AB944-F4A5-464E-B2E3-08B3A47CAEB7}" sibTransId="{778FC9CE-EA12-48B0-9F50-4B68F110D754}"/>
    <dgm:cxn modelId="{4D54F283-5448-489E-9D32-17965FB821C4}" type="presOf" srcId="{FCFA9531-6CBE-4B0B-89C2-6D99887F1EE8}" destId="{E7F956B1-870D-43FD-943D-3BF2BB183200}" srcOrd="0" destOrd="0" presId="urn:microsoft.com/office/officeart/2005/8/layout/lProcess2"/>
    <dgm:cxn modelId="{976FE293-7CA0-42C6-B3E7-14DCB3484454}" srcId="{75DDDECF-8695-41F5-BE9F-AAD047BA8DAE}" destId="{1F2ABC7A-A843-4132-A8B4-9B971ABE1604}" srcOrd="3" destOrd="0" parTransId="{8CF7A5A6-824D-487B-A4F5-B188CAAD0615}" sibTransId="{DC7A4BC4-617A-4625-985C-EF4E16AEED4C}"/>
    <dgm:cxn modelId="{9795B594-A982-4B90-BA89-A602B0171D25}" type="presOf" srcId="{1F2ABC7A-A843-4132-A8B4-9B971ABE1604}" destId="{4826C918-2DCE-415B-8DA4-20A4CF331891}" srcOrd="1" destOrd="0" presId="urn:microsoft.com/office/officeart/2005/8/layout/lProcess2"/>
    <dgm:cxn modelId="{A586539D-7F54-40E5-8E79-00C9CC85997D}" type="presOf" srcId="{66D2F156-6468-406A-9902-9E62FA2119F3}" destId="{6BD03FA5-010E-41F0-AE40-82184E68890B}" srcOrd="0" destOrd="0" presId="urn:microsoft.com/office/officeart/2005/8/layout/lProcess2"/>
    <dgm:cxn modelId="{3D1353A6-CE19-49E4-AC2A-28CDDABD573B}" srcId="{FCFA9531-6CBE-4B0B-89C2-6D99887F1EE8}" destId="{C3665717-5D69-4AF2-80B9-67366D9D95F2}" srcOrd="0" destOrd="0" parTransId="{01BB4BD0-3E65-4EAA-ACCB-A34CF09559C2}" sibTransId="{C993E7B2-7279-4C34-9A00-0D0B998AD598}"/>
    <dgm:cxn modelId="{ED8376A7-B7E9-4C3B-AC58-605130196AA8}" type="presOf" srcId="{425DB683-B5BC-4AF1-9FF5-7840A6A30952}" destId="{100F8EFA-10B4-40D9-A558-9D010F1DD597}" srcOrd="0" destOrd="0" presId="urn:microsoft.com/office/officeart/2005/8/layout/lProcess2"/>
    <dgm:cxn modelId="{E2BDB8CE-4C4A-476B-BD32-8D9903CBE7BE}" srcId="{1F2ABC7A-A843-4132-A8B4-9B971ABE1604}" destId="{368E0000-D1D5-4851-B5BE-E74085472485}" srcOrd="1" destOrd="0" parTransId="{73DFB3E6-F150-49A0-9A6B-3C72D1FA11BA}" sibTransId="{F7CF0F82-EB79-4BC8-B55B-19399F78EBFD}"/>
    <dgm:cxn modelId="{22BE16D0-7914-45EE-BE19-6AEFAAC722CA}" type="presOf" srcId="{368E0000-D1D5-4851-B5BE-E74085472485}" destId="{03C22827-8318-41B4-B6DD-B7B98E511FF9}" srcOrd="0" destOrd="0" presId="urn:microsoft.com/office/officeart/2005/8/layout/lProcess2"/>
    <dgm:cxn modelId="{E695CEE2-BFBD-4AD1-9B06-9E58C4444FDE}" type="presOf" srcId="{FCFA9531-6CBE-4B0B-89C2-6D99887F1EE8}" destId="{0F1E6E14-B97C-4C8A-8645-14D9A4F71E6F}" srcOrd="1" destOrd="0" presId="urn:microsoft.com/office/officeart/2005/8/layout/lProcess2"/>
    <dgm:cxn modelId="{2722B7E4-8BC0-4C50-91A4-4FEC2CE33445}" type="presOf" srcId="{5F9990AF-1980-470C-94E7-585C8A9CD08B}" destId="{C985545F-17E2-4E20-BC60-04802B641009}" srcOrd="0" destOrd="0" presId="urn:microsoft.com/office/officeart/2005/8/layout/lProcess2"/>
    <dgm:cxn modelId="{1AF6E4E6-01BB-4771-8DCE-221E0F8677AF}" srcId="{425DB683-B5BC-4AF1-9FF5-7840A6A30952}" destId="{A5F8A9CA-03F7-4152-AC93-2230A02C7FF8}" srcOrd="1" destOrd="0" parTransId="{94DFE3AA-D490-4F5F-94D2-3361440E1E1B}" sibTransId="{729ED207-7DB3-4C89-B899-A70F97CCBDAE}"/>
    <dgm:cxn modelId="{8D156DEA-BB1D-4167-97B8-153C1B41A1D8}" type="presOf" srcId="{A5F8A9CA-03F7-4152-AC93-2230A02C7FF8}" destId="{E347CC61-BCD8-46E1-A7E0-E0F8C5238926}" srcOrd="0" destOrd="0" presId="urn:microsoft.com/office/officeart/2005/8/layout/lProcess2"/>
    <dgm:cxn modelId="{663241EB-DFFD-42A5-B50A-554919F43332}" srcId="{1F2ABC7A-A843-4132-A8B4-9B971ABE1604}" destId="{1DE315D9-5A2A-489F-9E6A-06A4F42E293E}" srcOrd="0" destOrd="0" parTransId="{95976AA5-442D-4F79-A3AA-BB2A4663DABE}" sibTransId="{13229C7F-9098-4D3D-B4B3-4B430E3ED573}"/>
    <dgm:cxn modelId="{90A0CDFB-D4E3-44E2-8A58-2635B2593AD6}" type="presOf" srcId="{25030000-7C4D-4737-A890-A3A6FA642FA2}" destId="{A5C5B28A-4BFA-444A-8951-C386582BAA1E}" srcOrd="1" destOrd="0" presId="urn:microsoft.com/office/officeart/2005/8/layout/lProcess2"/>
    <dgm:cxn modelId="{27BEB9FF-1599-4A81-BF96-63F4635611D3}" type="presOf" srcId="{1DE315D9-5A2A-489F-9E6A-06A4F42E293E}" destId="{BD226F09-513F-4702-A505-3E6455831E53}" srcOrd="0" destOrd="0" presId="urn:microsoft.com/office/officeart/2005/8/layout/lProcess2"/>
    <dgm:cxn modelId="{B00CD540-BD0C-4EE7-91A9-65A3AC380199}" type="presParOf" srcId="{89D60446-7B59-4FBD-ACF1-632F9DCC9B47}" destId="{55E0F961-2719-48E4-9833-FD63F550F96A}" srcOrd="0" destOrd="0" presId="urn:microsoft.com/office/officeart/2005/8/layout/lProcess2"/>
    <dgm:cxn modelId="{3184BB9A-2F73-4D5E-A699-9710B4CAE2B1}" type="presParOf" srcId="{55E0F961-2719-48E4-9833-FD63F550F96A}" destId="{748F5ED7-2FD7-442C-90B6-41F71223A96B}" srcOrd="0" destOrd="0" presId="urn:microsoft.com/office/officeart/2005/8/layout/lProcess2"/>
    <dgm:cxn modelId="{0FD340D4-FF68-46DB-BACF-7D8B05AC9D6C}" type="presParOf" srcId="{55E0F961-2719-48E4-9833-FD63F550F96A}" destId="{A5C5B28A-4BFA-444A-8951-C386582BAA1E}" srcOrd="1" destOrd="0" presId="urn:microsoft.com/office/officeart/2005/8/layout/lProcess2"/>
    <dgm:cxn modelId="{2E9879A4-68A1-4D80-82BA-47EC41B69ABF}" type="presParOf" srcId="{55E0F961-2719-48E4-9833-FD63F550F96A}" destId="{D21C6140-64BD-497C-92F4-5633634E2843}" srcOrd="2" destOrd="0" presId="urn:microsoft.com/office/officeart/2005/8/layout/lProcess2"/>
    <dgm:cxn modelId="{7B3A3974-1642-4889-AE17-026712F3C7CB}" type="presParOf" srcId="{D21C6140-64BD-497C-92F4-5633634E2843}" destId="{7444DCBE-8EBD-4D4A-8BB8-703E5A10CED9}" srcOrd="0" destOrd="0" presId="urn:microsoft.com/office/officeart/2005/8/layout/lProcess2"/>
    <dgm:cxn modelId="{D21EDC32-095D-4DBE-8E22-426A4F315FD7}" type="presParOf" srcId="{7444DCBE-8EBD-4D4A-8BB8-703E5A10CED9}" destId="{9E3A10CF-0278-4F37-974C-BB97A91B1607}" srcOrd="0" destOrd="0" presId="urn:microsoft.com/office/officeart/2005/8/layout/lProcess2"/>
    <dgm:cxn modelId="{C4DF9854-F264-4AF3-98DD-83691A27316A}" type="presParOf" srcId="{7444DCBE-8EBD-4D4A-8BB8-703E5A10CED9}" destId="{6392B01C-95B6-481C-98B6-3A44B1E205ED}" srcOrd="1" destOrd="0" presId="urn:microsoft.com/office/officeart/2005/8/layout/lProcess2"/>
    <dgm:cxn modelId="{CB24FA1F-E239-4782-AD5A-8F7F49FE4505}" type="presParOf" srcId="{7444DCBE-8EBD-4D4A-8BB8-703E5A10CED9}" destId="{C985545F-17E2-4E20-BC60-04802B641009}" srcOrd="2" destOrd="0" presId="urn:microsoft.com/office/officeart/2005/8/layout/lProcess2"/>
    <dgm:cxn modelId="{3E91C8AB-BA78-4C00-8C34-2EDBC63DB55D}" type="presParOf" srcId="{89D60446-7B59-4FBD-ACF1-632F9DCC9B47}" destId="{758902FA-6489-486C-B6D5-ED61BF41F49C}" srcOrd="1" destOrd="0" presId="urn:microsoft.com/office/officeart/2005/8/layout/lProcess2"/>
    <dgm:cxn modelId="{00BCD0C4-C21C-4766-AC4F-7E00A579C5CE}" type="presParOf" srcId="{89D60446-7B59-4FBD-ACF1-632F9DCC9B47}" destId="{3AE3E900-9162-47D7-B841-A18BF8AD126D}" srcOrd="2" destOrd="0" presId="urn:microsoft.com/office/officeart/2005/8/layout/lProcess2"/>
    <dgm:cxn modelId="{54A7F09E-1C53-4825-BF52-7A6B70B3E371}" type="presParOf" srcId="{3AE3E900-9162-47D7-B841-A18BF8AD126D}" destId="{100F8EFA-10B4-40D9-A558-9D010F1DD597}" srcOrd="0" destOrd="0" presId="urn:microsoft.com/office/officeart/2005/8/layout/lProcess2"/>
    <dgm:cxn modelId="{35491164-8B6E-43CC-83DE-673E1ABDA165}" type="presParOf" srcId="{3AE3E900-9162-47D7-B841-A18BF8AD126D}" destId="{6E810EF3-BA62-4C55-9573-5EE598C3B13D}" srcOrd="1" destOrd="0" presId="urn:microsoft.com/office/officeart/2005/8/layout/lProcess2"/>
    <dgm:cxn modelId="{BEEDF60E-842D-4C1B-9A0E-D5F691B01254}" type="presParOf" srcId="{3AE3E900-9162-47D7-B841-A18BF8AD126D}" destId="{EB8C6817-DCD4-49C3-BB0C-12863F5D29B5}" srcOrd="2" destOrd="0" presId="urn:microsoft.com/office/officeart/2005/8/layout/lProcess2"/>
    <dgm:cxn modelId="{A0AAC164-E8F5-400C-BDC5-D520361A7788}" type="presParOf" srcId="{EB8C6817-DCD4-49C3-BB0C-12863F5D29B5}" destId="{CB77CA8F-93D6-4938-9E38-A7E176B131F3}" srcOrd="0" destOrd="0" presId="urn:microsoft.com/office/officeart/2005/8/layout/lProcess2"/>
    <dgm:cxn modelId="{20163FB3-7A60-4366-A90D-E920F01E7FE6}" type="presParOf" srcId="{CB77CA8F-93D6-4938-9E38-A7E176B131F3}" destId="{5DBE205C-2A0F-475D-8B60-CAAD4826A51B}" srcOrd="0" destOrd="0" presId="urn:microsoft.com/office/officeart/2005/8/layout/lProcess2"/>
    <dgm:cxn modelId="{FC4B7775-7892-40F5-9C9D-23CF14DC7627}" type="presParOf" srcId="{CB77CA8F-93D6-4938-9E38-A7E176B131F3}" destId="{7AF175B0-55F4-489A-89AE-07F63914B63B}" srcOrd="1" destOrd="0" presId="urn:microsoft.com/office/officeart/2005/8/layout/lProcess2"/>
    <dgm:cxn modelId="{C7DCBD17-102B-4D7A-AC54-EC6E6510CC64}" type="presParOf" srcId="{CB77CA8F-93D6-4938-9E38-A7E176B131F3}" destId="{E347CC61-BCD8-46E1-A7E0-E0F8C5238926}" srcOrd="2" destOrd="0" presId="urn:microsoft.com/office/officeart/2005/8/layout/lProcess2"/>
    <dgm:cxn modelId="{88AC8A95-5571-46B6-B6AE-AA74569BEE2C}" type="presParOf" srcId="{89D60446-7B59-4FBD-ACF1-632F9DCC9B47}" destId="{86130DA9-6CBB-4308-B1EF-39CEE50F858B}" srcOrd="3" destOrd="0" presId="urn:microsoft.com/office/officeart/2005/8/layout/lProcess2"/>
    <dgm:cxn modelId="{D7352848-5ACD-4A8B-8E8C-C174773120E8}" type="presParOf" srcId="{89D60446-7B59-4FBD-ACF1-632F9DCC9B47}" destId="{778A8260-8ED4-4B15-B410-A107A9DD3089}" srcOrd="4" destOrd="0" presId="urn:microsoft.com/office/officeart/2005/8/layout/lProcess2"/>
    <dgm:cxn modelId="{5BA8231B-301B-4E93-875D-A59D6A3AB028}" type="presParOf" srcId="{778A8260-8ED4-4B15-B410-A107A9DD3089}" destId="{E7F956B1-870D-43FD-943D-3BF2BB183200}" srcOrd="0" destOrd="0" presId="urn:microsoft.com/office/officeart/2005/8/layout/lProcess2"/>
    <dgm:cxn modelId="{236E661E-A5EA-4A1B-9EA1-5310F1BFCA3A}" type="presParOf" srcId="{778A8260-8ED4-4B15-B410-A107A9DD3089}" destId="{0F1E6E14-B97C-4C8A-8645-14D9A4F71E6F}" srcOrd="1" destOrd="0" presId="urn:microsoft.com/office/officeart/2005/8/layout/lProcess2"/>
    <dgm:cxn modelId="{52E08311-332F-48E9-B1F9-2F90C928F17C}" type="presParOf" srcId="{778A8260-8ED4-4B15-B410-A107A9DD3089}" destId="{8F24FAA2-757A-45B3-88DA-10BE9809B963}" srcOrd="2" destOrd="0" presId="urn:microsoft.com/office/officeart/2005/8/layout/lProcess2"/>
    <dgm:cxn modelId="{5DAF4819-0CD8-4674-9D9D-DC3A972C40B3}" type="presParOf" srcId="{8F24FAA2-757A-45B3-88DA-10BE9809B963}" destId="{E659B443-F6A1-4228-BA84-D8992772B1B3}" srcOrd="0" destOrd="0" presId="urn:microsoft.com/office/officeart/2005/8/layout/lProcess2"/>
    <dgm:cxn modelId="{5A9C14AC-3625-49AE-BA7D-68C1766CBAEF}" type="presParOf" srcId="{E659B443-F6A1-4228-BA84-D8992772B1B3}" destId="{BE29A676-7AD8-4541-933D-23BA29B88EA0}" srcOrd="0" destOrd="0" presId="urn:microsoft.com/office/officeart/2005/8/layout/lProcess2"/>
    <dgm:cxn modelId="{CA063221-2483-46F9-B91E-E1164BDDBB3B}" type="presParOf" srcId="{E659B443-F6A1-4228-BA84-D8992772B1B3}" destId="{74C060D2-4089-486A-9BFA-AE8CD3B8D2B6}" srcOrd="1" destOrd="0" presId="urn:microsoft.com/office/officeart/2005/8/layout/lProcess2"/>
    <dgm:cxn modelId="{1EB36689-F98B-4943-9F9F-B6AEF4E9F288}" type="presParOf" srcId="{E659B443-F6A1-4228-BA84-D8992772B1B3}" destId="{6BD03FA5-010E-41F0-AE40-82184E68890B}" srcOrd="2" destOrd="0" presId="urn:microsoft.com/office/officeart/2005/8/layout/lProcess2"/>
    <dgm:cxn modelId="{F53DD847-85B2-4DFB-878E-22160F95D858}" type="presParOf" srcId="{89D60446-7B59-4FBD-ACF1-632F9DCC9B47}" destId="{FEC1270A-7ECA-4CCD-ABA8-474499F32F80}" srcOrd="5" destOrd="0" presId="urn:microsoft.com/office/officeart/2005/8/layout/lProcess2"/>
    <dgm:cxn modelId="{FC020730-16C1-4A74-BF09-44192406274B}" type="presParOf" srcId="{89D60446-7B59-4FBD-ACF1-632F9DCC9B47}" destId="{082E135B-B827-4BEC-A137-678D6272BAF3}" srcOrd="6" destOrd="0" presId="urn:microsoft.com/office/officeart/2005/8/layout/lProcess2"/>
    <dgm:cxn modelId="{B66594C6-6B3E-4FD3-A61A-169961C1516C}" type="presParOf" srcId="{082E135B-B827-4BEC-A137-678D6272BAF3}" destId="{7270CFCA-2C2B-4351-BA4E-3F1A7A8162F4}" srcOrd="0" destOrd="0" presId="urn:microsoft.com/office/officeart/2005/8/layout/lProcess2"/>
    <dgm:cxn modelId="{979DF42E-1DCE-46C2-A303-5A9CED381067}" type="presParOf" srcId="{082E135B-B827-4BEC-A137-678D6272BAF3}" destId="{4826C918-2DCE-415B-8DA4-20A4CF331891}" srcOrd="1" destOrd="0" presId="urn:microsoft.com/office/officeart/2005/8/layout/lProcess2"/>
    <dgm:cxn modelId="{B6A28B8D-606C-4147-9B70-A9A0A19319BE}" type="presParOf" srcId="{082E135B-B827-4BEC-A137-678D6272BAF3}" destId="{E4FFA127-0713-4C4D-9563-643F3E4ECBDD}" srcOrd="2" destOrd="0" presId="urn:microsoft.com/office/officeart/2005/8/layout/lProcess2"/>
    <dgm:cxn modelId="{30E3D529-7D4B-4E66-8EC0-72D93C14A4BE}" type="presParOf" srcId="{E4FFA127-0713-4C4D-9563-643F3E4ECBDD}" destId="{860669AE-ACE5-4859-BB89-55EC4576B204}" srcOrd="0" destOrd="0" presId="urn:microsoft.com/office/officeart/2005/8/layout/lProcess2"/>
    <dgm:cxn modelId="{835C8563-EB37-4A94-A89A-329C0F82EB79}" type="presParOf" srcId="{860669AE-ACE5-4859-BB89-55EC4576B204}" destId="{BD226F09-513F-4702-A505-3E6455831E53}" srcOrd="0" destOrd="0" presId="urn:microsoft.com/office/officeart/2005/8/layout/lProcess2"/>
    <dgm:cxn modelId="{D5FE779C-8B74-4B64-BFAA-8A1B96A463AE}" type="presParOf" srcId="{860669AE-ACE5-4859-BB89-55EC4576B204}" destId="{1E8B4FB2-4D86-4490-8F00-FED2F46FFCD1}" srcOrd="1" destOrd="0" presId="urn:microsoft.com/office/officeart/2005/8/layout/lProcess2"/>
    <dgm:cxn modelId="{F26C132F-6FE6-4FD7-B37F-7FD7DC7DC919}" type="presParOf" srcId="{860669AE-ACE5-4859-BB89-55EC4576B204}" destId="{03C22827-8318-41B4-B6DD-B7B98E511FF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9AE18-78A7-4C28-8C06-38760E9F02E2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DB3B0CE-538F-408B-A5C2-3113145F8454}">
      <dgm:prSet phldrT="[Текст]" custT="1"/>
      <dgm:spPr/>
      <dgm:t>
        <a:bodyPr/>
        <a:lstStyle/>
        <a:p>
          <a:r>
            <a:rPr lang="en-US" sz="2400" dirty="0" err="1"/>
            <a:t>nltk</a:t>
          </a:r>
          <a:r>
            <a:rPr lang="ru-RU" sz="2400" dirty="0"/>
            <a:t> (</a:t>
          </a:r>
          <a:r>
            <a:rPr lang="en-US" sz="2400" dirty="0" err="1"/>
            <a:t>sent_tokenize</a:t>
          </a:r>
          <a:r>
            <a:rPr lang="ru-RU" sz="2400" dirty="0"/>
            <a:t>, </a:t>
          </a:r>
          <a:r>
            <a:rPr lang="en-US" sz="2400" dirty="0" err="1"/>
            <a:t>word_tokenize</a:t>
          </a:r>
          <a:r>
            <a:rPr lang="en-US" sz="2400" dirty="0"/>
            <a:t>, </a:t>
          </a:r>
          <a:r>
            <a:rPr lang="en-US" sz="2400" dirty="0" err="1"/>
            <a:t>wordpunct_tokenize</a:t>
          </a:r>
          <a:r>
            <a:rPr lang="ru-RU" sz="2400" dirty="0"/>
            <a:t>, </a:t>
          </a:r>
          <a:r>
            <a:rPr lang="en-US" sz="2400" dirty="0" err="1"/>
            <a:t>stopwords</a:t>
          </a:r>
          <a:r>
            <a:rPr lang="ru-RU" sz="2400" dirty="0"/>
            <a:t>)</a:t>
          </a:r>
        </a:p>
      </dgm:t>
    </dgm:pt>
    <dgm:pt modelId="{6D4175E5-8E18-4EF9-9D40-B4A8EBD6CE8D}" type="parTrans" cxnId="{CD39434D-318E-4E4B-8685-BBAD51F9E2F3}">
      <dgm:prSet/>
      <dgm:spPr/>
      <dgm:t>
        <a:bodyPr/>
        <a:lstStyle/>
        <a:p>
          <a:endParaRPr lang="ru-RU"/>
        </a:p>
      </dgm:t>
    </dgm:pt>
    <dgm:pt modelId="{46324351-4E2B-4365-BEDD-EBB1DE36DFE7}" type="sibTrans" cxnId="{CD39434D-318E-4E4B-8685-BBAD51F9E2F3}">
      <dgm:prSet/>
      <dgm:spPr/>
      <dgm:t>
        <a:bodyPr/>
        <a:lstStyle/>
        <a:p>
          <a:endParaRPr lang="ru-RU"/>
        </a:p>
      </dgm:t>
    </dgm:pt>
    <dgm:pt modelId="{7BE1D90D-0C74-40B3-889D-32B6B212EA38}">
      <dgm:prSet phldrT="[Текст]"/>
      <dgm:spPr/>
      <dgm:t>
        <a:bodyPr/>
        <a:lstStyle/>
        <a:p>
          <a:r>
            <a:rPr lang="en-US" dirty="0"/>
            <a:t>re</a:t>
          </a:r>
          <a:endParaRPr lang="ru-RU" dirty="0"/>
        </a:p>
      </dgm:t>
    </dgm:pt>
    <dgm:pt modelId="{06A35DF1-D2AD-43E3-84BF-2183A59DA212}" type="parTrans" cxnId="{EF39051A-698E-42E0-AE7B-B79A2AF73B4D}">
      <dgm:prSet/>
      <dgm:spPr/>
      <dgm:t>
        <a:bodyPr/>
        <a:lstStyle/>
        <a:p>
          <a:endParaRPr lang="ru-RU"/>
        </a:p>
      </dgm:t>
    </dgm:pt>
    <dgm:pt modelId="{ED119470-E821-4D6B-B33D-47A50EB9B6BF}" type="sibTrans" cxnId="{EF39051A-698E-42E0-AE7B-B79A2AF73B4D}">
      <dgm:prSet/>
      <dgm:spPr/>
      <dgm:t>
        <a:bodyPr/>
        <a:lstStyle/>
        <a:p>
          <a:endParaRPr lang="ru-RU"/>
        </a:p>
      </dgm:t>
    </dgm:pt>
    <dgm:pt modelId="{DC9F61EA-D82F-4C83-9BBC-4494306969A3}">
      <dgm:prSet phldrT="[Текст]"/>
      <dgm:spPr/>
      <dgm:t>
        <a:bodyPr/>
        <a:lstStyle/>
        <a:p>
          <a:r>
            <a:rPr lang="en-US" dirty="0"/>
            <a:t>pymorphy2</a:t>
          </a:r>
          <a:r>
            <a:rPr lang="ru-RU" dirty="0"/>
            <a:t> (</a:t>
          </a:r>
          <a:r>
            <a:rPr lang="en-US" dirty="0" err="1"/>
            <a:t>MorphAnalyzer</a:t>
          </a:r>
          <a:r>
            <a:rPr lang="ru-RU" dirty="0"/>
            <a:t>)</a:t>
          </a:r>
        </a:p>
      </dgm:t>
    </dgm:pt>
    <dgm:pt modelId="{CEEA84F3-CC0F-4CF9-8EB4-7803178CD6F8}" type="parTrans" cxnId="{A53D8EB3-2F31-4196-AB41-705AD30603DE}">
      <dgm:prSet/>
      <dgm:spPr/>
      <dgm:t>
        <a:bodyPr/>
        <a:lstStyle/>
        <a:p>
          <a:endParaRPr lang="ru-RU"/>
        </a:p>
      </dgm:t>
    </dgm:pt>
    <dgm:pt modelId="{94D6849F-65B0-4110-97C9-DD51D4CA3D7F}" type="sibTrans" cxnId="{A53D8EB3-2F31-4196-AB41-705AD30603DE}">
      <dgm:prSet/>
      <dgm:spPr/>
      <dgm:t>
        <a:bodyPr/>
        <a:lstStyle/>
        <a:p>
          <a:endParaRPr lang="ru-RU"/>
        </a:p>
      </dgm:t>
    </dgm:pt>
    <dgm:pt modelId="{E8D29AC4-6242-4F6C-B31B-3D7F1C3CB5C3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7178B287-4DF7-4F63-AF1B-4E16E2960387}" type="parTrans" cxnId="{09FE0A7E-E838-47E4-9C98-BE4D23F36766}">
      <dgm:prSet/>
      <dgm:spPr/>
      <dgm:t>
        <a:bodyPr/>
        <a:lstStyle/>
        <a:p>
          <a:endParaRPr lang="ru-RU"/>
        </a:p>
      </dgm:t>
    </dgm:pt>
    <dgm:pt modelId="{7524FDA8-14C0-4EC6-AB55-7DD264039FEA}" type="sibTrans" cxnId="{09FE0A7E-E838-47E4-9C98-BE4D23F36766}">
      <dgm:prSet/>
      <dgm:spPr/>
      <dgm:t>
        <a:bodyPr/>
        <a:lstStyle/>
        <a:p>
          <a:endParaRPr lang="ru-RU"/>
        </a:p>
      </dgm:t>
    </dgm:pt>
    <dgm:pt modelId="{B6FEBA6C-0D57-4F5A-8E7A-E4DC7BA85B71}">
      <dgm:prSet/>
      <dgm:spPr/>
      <dgm:t>
        <a:bodyPr/>
        <a:lstStyle/>
        <a:p>
          <a:r>
            <a:rPr lang="en-US" dirty="0"/>
            <a:t>string</a:t>
          </a:r>
        </a:p>
      </dgm:t>
    </dgm:pt>
    <dgm:pt modelId="{1602FD8C-0110-4D85-9F39-BA653CEC2649}" type="parTrans" cxnId="{61962999-B938-4D8A-BE56-3936E3129599}">
      <dgm:prSet/>
      <dgm:spPr/>
      <dgm:t>
        <a:bodyPr/>
        <a:lstStyle/>
        <a:p>
          <a:endParaRPr lang="ru-RU"/>
        </a:p>
      </dgm:t>
    </dgm:pt>
    <dgm:pt modelId="{EC848D37-F40C-411C-8C62-9DDAB2F0AC69}" type="sibTrans" cxnId="{61962999-B938-4D8A-BE56-3936E3129599}">
      <dgm:prSet/>
      <dgm:spPr/>
      <dgm:t>
        <a:bodyPr/>
        <a:lstStyle/>
        <a:p>
          <a:endParaRPr lang="ru-RU"/>
        </a:p>
      </dgm:t>
    </dgm:pt>
    <dgm:pt modelId="{3A1325DB-5EBA-43E8-B0FD-24A02F029FE5}" type="pres">
      <dgm:prSet presAssocID="{49D9AE18-78A7-4C28-8C06-38760E9F02E2}" presName="Name0" presStyleCnt="0">
        <dgm:presLayoutVars>
          <dgm:chMax val="7"/>
          <dgm:chPref val="7"/>
          <dgm:dir/>
        </dgm:presLayoutVars>
      </dgm:prSet>
      <dgm:spPr/>
    </dgm:pt>
    <dgm:pt modelId="{80498265-E842-4115-B928-D75217D42F2C}" type="pres">
      <dgm:prSet presAssocID="{49D9AE18-78A7-4C28-8C06-38760E9F02E2}" presName="Name1" presStyleCnt="0"/>
      <dgm:spPr/>
    </dgm:pt>
    <dgm:pt modelId="{DD3F6507-7C19-4616-B636-185136053B1C}" type="pres">
      <dgm:prSet presAssocID="{49D9AE18-78A7-4C28-8C06-38760E9F02E2}" presName="cycle" presStyleCnt="0"/>
      <dgm:spPr/>
    </dgm:pt>
    <dgm:pt modelId="{06904F9A-C91E-4280-99B5-5DC409B9A34E}" type="pres">
      <dgm:prSet presAssocID="{49D9AE18-78A7-4C28-8C06-38760E9F02E2}" presName="srcNode" presStyleLbl="node1" presStyleIdx="0" presStyleCnt="5"/>
      <dgm:spPr/>
    </dgm:pt>
    <dgm:pt modelId="{33CD0420-8954-4747-9311-B7A3E06664E4}" type="pres">
      <dgm:prSet presAssocID="{49D9AE18-78A7-4C28-8C06-38760E9F02E2}" presName="conn" presStyleLbl="parChTrans1D2" presStyleIdx="0" presStyleCnt="1"/>
      <dgm:spPr/>
    </dgm:pt>
    <dgm:pt modelId="{0BFCB87E-8883-4834-B0C0-C1C689D43340}" type="pres">
      <dgm:prSet presAssocID="{49D9AE18-78A7-4C28-8C06-38760E9F02E2}" presName="extraNode" presStyleLbl="node1" presStyleIdx="0" presStyleCnt="5"/>
      <dgm:spPr/>
    </dgm:pt>
    <dgm:pt modelId="{7AA2F6A1-E6D2-4821-B53B-451A4111D4CC}" type="pres">
      <dgm:prSet presAssocID="{49D9AE18-78A7-4C28-8C06-38760E9F02E2}" presName="dstNode" presStyleLbl="node1" presStyleIdx="0" presStyleCnt="5"/>
      <dgm:spPr/>
    </dgm:pt>
    <dgm:pt modelId="{13D8F6E3-0F1E-4C7F-9B17-662FDB9F151A}" type="pres">
      <dgm:prSet presAssocID="{CDB3B0CE-538F-408B-A5C2-3113145F8454}" presName="text_1" presStyleLbl="node1" presStyleIdx="0" presStyleCnt="5">
        <dgm:presLayoutVars>
          <dgm:bulletEnabled val="1"/>
        </dgm:presLayoutVars>
      </dgm:prSet>
      <dgm:spPr/>
    </dgm:pt>
    <dgm:pt modelId="{CD2D444A-5684-42FA-BD81-4BD7BD95434A}" type="pres">
      <dgm:prSet presAssocID="{CDB3B0CE-538F-408B-A5C2-3113145F8454}" presName="accent_1" presStyleCnt="0"/>
      <dgm:spPr/>
    </dgm:pt>
    <dgm:pt modelId="{91381078-CBF0-44C1-AC92-D81C46850067}" type="pres">
      <dgm:prSet presAssocID="{CDB3B0CE-538F-408B-A5C2-3113145F8454}" presName="accentRepeatNode" presStyleLbl="solidFgAcc1" presStyleIdx="0" presStyleCnt="5"/>
      <dgm:spPr/>
    </dgm:pt>
    <dgm:pt modelId="{EB384045-E66B-4B46-992C-E2DC75E588D6}" type="pres">
      <dgm:prSet presAssocID="{7BE1D90D-0C74-40B3-889D-32B6B212EA38}" presName="text_2" presStyleLbl="node1" presStyleIdx="1" presStyleCnt="5">
        <dgm:presLayoutVars>
          <dgm:bulletEnabled val="1"/>
        </dgm:presLayoutVars>
      </dgm:prSet>
      <dgm:spPr/>
    </dgm:pt>
    <dgm:pt modelId="{F1E26ADD-E1B6-41AF-8D99-9DA4242A4456}" type="pres">
      <dgm:prSet presAssocID="{7BE1D90D-0C74-40B3-889D-32B6B212EA38}" presName="accent_2" presStyleCnt="0"/>
      <dgm:spPr/>
    </dgm:pt>
    <dgm:pt modelId="{4144153E-1C28-48B1-8468-84D6CE655DAB}" type="pres">
      <dgm:prSet presAssocID="{7BE1D90D-0C74-40B3-889D-32B6B212EA38}" presName="accentRepeatNode" presStyleLbl="solidFgAcc1" presStyleIdx="1" presStyleCnt="5"/>
      <dgm:spPr/>
    </dgm:pt>
    <dgm:pt modelId="{9756E2ED-FD0F-4FFF-8183-A0CDA0C77472}" type="pres">
      <dgm:prSet presAssocID="{DC9F61EA-D82F-4C83-9BBC-4494306969A3}" presName="text_3" presStyleLbl="node1" presStyleIdx="2" presStyleCnt="5">
        <dgm:presLayoutVars>
          <dgm:bulletEnabled val="1"/>
        </dgm:presLayoutVars>
      </dgm:prSet>
      <dgm:spPr/>
    </dgm:pt>
    <dgm:pt modelId="{713E013D-B8ED-435A-9F48-FB11B246C9FA}" type="pres">
      <dgm:prSet presAssocID="{DC9F61EA-D82F-4C83-9BBC-4494306969A3}" presName="accent_3" presStyleCnt="0"/>
      <dgm:spPr/>
    </dgm:pt>
    <dgm:pt modelId="{1EB6F474-46FF-4597-ADBE-048006F1EAFC}" type="pres">
      <dgm:prSet presAssocID="{DC9F61EA-D82F-4C83-9BBC-4494306969A3}" presName="accentRepeatNode" presStyleLbl="solidFgAcc1" presStyleIdx="2" presStyleCnt="5"/>
      <dgm:spPr/>
    </dgm:pt>
    <dgm:pt modelId="{9F73F7A5-160B-45D9-AD18-5DEE6687EB34}" type="pres">
      <dgm:prSet presAssocID="{B6FEBA6C-0D57-4F5A-8E7A-E4DC7BA85B71}" presName="text_4" presStyleLbl="node1" presStyleIdx="3" presStyleCnt="5">
        <dgm:presLayoutVars>
          <dgm:bulletEnabled val="1"/>
        </dgm:presLayoutVars>
      </dgm:prSet>
      <dgm:spPr/>
    </dgm:pt>
    <dgm:pt modelId="{E734D501-3F45-4DF4-B0EE-02312934F6CE}" type="pres">
      <dgm:prSet presAssocID="{B6FEBA6C-0D57-4F5A-8E7A-E4DC7BA85B71}" presName="accent_4" presStyleCnt="0"/>
      <dgm:spPr/>
    </dgm:pt>
    <dgm:pt modelId="{F8A0E35E-8471-4DA4-92B5-7F87EB667CF0}" type="pres">
      <dgm:prSet presAssocID="{B6FEBA6C-0D57-4F5A-8E7A-E4DC7BA85B71}" presName="accentRepeatNode" presStyleLbl="solidFgAcc1" presStyleIdx="3" presStyleCnt="5"/>
      <dgm:spPr/>
    </dgm:pt>
    <dgm:pt modelId="{03AC7290-4604-4BC7-B753-C87F63A16DC9}" type="pres">
      <dgm:prSet presAssocID="{E8D29AC4-6242-4F6C-B31B-3D7F1C3CB5C3}" presName="text_5" presStyleLbl="node1" presStyleIdx="4" presStyleCnt="5">
        <dgm:presLayoutVars>
          <dgm:bulletEnabled val="1"/>
        </dgm:presLayoutVars>
      </dgm:prSet>
      <dgm:spPr/>
    </dgm:pt>
    <dgm:pt modelId="{C538AB0B-D6E6-4549-A5A7-053528DA6FA3}" type="pres">
      <dgm:prSet presAssocID="{E8D29AC4-6242-4F6C-B31B-3D7F1C3CB5C3}" presName="accent_5" presStyleCnt="0"/>
      <dgm:spPr/>
    </dgm:pt>
    <dgm:pt modelId="{4142C329-90EE-4654-9646-1E9AAABD55F9}" type="pres">
      <dgm:prSet presAssocID="{E8D29AC4-6242-4F6C-B31B-3D7F1C3CB5C3}" presName="accentRepeatNode" presStyleLbl="solidFgAcc1" presStyleIdx="4" presStyleCnt="5"/>
      <dgm:spPr/>
    </dgm:pt>
  </dgm:ptLst>
  <dgm:cxnLst>
    <dgm:cxn modelId="{B0996F14-30E0-41E1-923B-D0AE672E329B}" type="presOf" srcId="{CDB3B0CE-538F-408B-A5C2-3113145F8454}" destId="{13D8F6E3-0F1E-4C7F-9B17-662FDB9F151A}" srcOrd="0" destOrd="0" presId="urn:microsoft.com/office/officeart/2008/layout/VerticalCurvedList"/>
    <dgm:cxn modelId="{EF39051A-698E-42E0-AE7B-B79A2AF73B4D}" srcId="{49D9AE18-78A7-4C28-8C06-38760E9F02E2}" destId="{7BE1D90D-0C74-40B3-889D-32B6B212EA38}" srcOrd="1" destOrd="0" parTransId="{06A35DF1-D2AD-43E3-84BF-2183A59DA212}" sibTransId="{ED119470-E821-4D6B-B33D-47A50EB9B6BF}"/>
    <dgm:cxn modelId="{8C4FF229-0C80-4FA8-B2D2-3CF749508CA9}" type="presOf" srcId="{46324351-4E2B-4365-BEDD-EBB1DE36DFE7}" destId="{33CD0420-8954-4747-9311-B7A3E06664E4}" srcOrd="0" destOrd="0" presId="urn:microsoft.com/office/officeart/2008/layout/VerticalCurvedList"/>
    <dgm:cxn modelId="{3BA1552D-A673-48CE-AAAD-9BA291F834CD}" type="presOf" srcId="{49D9AE18-78A7-4C28-8C06-38760E9F02E2}" destId="{3A1325DB-5EBA-43E8-B0FD-24A02F029FE5}" srcOrd="0" destOrd="0" presId="urn:microsoft.com/office/officeart/2008/layout/VerticalCurvedList"/>
    <dgm:cxn modelId="{F375D532-9D80-405F-B097-452BD0EDEA32}" type="presOf" srcId="{7BE1D90D-0C74-40B3-889D-32B6B212EA38}" destId="{EB384045-E66B-4B46-992C-E2DC75E588D6}" srcOrd="0" destOrd="0" presId="urn:microsoft.com/office/officeart/2008/layout/VerticalCurvedList"/>
    <dgm:cxn modelId="{CD39434D-318E-4E4B-8685-BBAD51F9E2F3}" srcId="{49D9AE18-78A7-4C28-8C06-38760E9F02E2}" destId="{CDB3B0CE-538F-408B-A5C2-3113145F8454}" srcOrd="0" destOrd="0" parTransId="{6D4175E5-8E18-4EF9-9D40-B4A8EBD6CE8D}" sibTransId="{46324351-4E2B-4365-BEDD-EBB1DE36DFE7}"/>
    <dgm:cxn modelId="{09FE0A7E-E838-47E4-9C98-BE4D23F36766}" srcId="{49D9AE18-78A7-4C28-8C06-38760E9F02E2}" destId="{E8D29AC4-6242-4F6C-B31B-3D7F1C3CB5C3}" srcOrd="4" destOrd="0" parTransId="{7178B287-4DF7-4F63-AF1B-4E16E2960387}" sibTransId="{7524FDA8-14C0-4EC6-AB55-7DD264039FEA}"/>
    <dgm:cxn modelId="{68C1F083-CBA4-41D2-B015-1FEB0CADA8DA}" type="presOf" srcId="{DC9F61EA-D82F-4C83-9BBC-4494306969A3}" destId="{9756E2ED-FD0F-4FFF-8183-A0CDA0C77472}" srcOrd="0" destOrd="0" presId="urn:microsoft.com/office/officeart/2008/layout/VerticalCurvedList"/>
    <dgm:cxn modelId="{61962999-B938-4D8A-BE56-3936E3129599}" srcId="{49D9AE18-78A7-4C28-8C06-38760E9F02E2}" destId="{B6FEBA6C-0D57-4F5A-8E7A-E4DC7BA85B71}" srcOrd="3" destOrd="0" parTransId="{1602FD8C-0110-4D85-9F39-BA653CEC2649}" sibTransId="{EC848D37-F40C-411C-8C62-9DDAB2F0AC69}"/>
    <dgm:cxn modelId="{A53D8EB3-2F31-4196-AB41-705AD30603DE}" srcId="{49D9AE18-78A7-4C28-8C06-38760E9F02E2}" destId="{DC9F61EA-D82F-4C83-9BBC-4494306969A3}" srcOrd="2" destOrd="0" parTransId="{CEEA84F3-CC0F-4CF9-8EB4-7803178CD6F8}" sibTransId="{94D6849F-65B0-4110-97C9-DD51D4CA3D7F}"/>
    <dgm:cxn modelId="{88F226CC-7D3F-4C5F-BB30-3184201AA733}" type="presOf" srcId="{B6FEBA6C-0D57-4F5A-8E7A-E4DC7BA85B71}" destId="{9F73F7A5-160B-45D9-AD18-5DEE6687EB34}" srcOrd="0" destOrd="0" presId="urn:microsoft.com/office/officeart/2008/layout/VerticalCurvedList"/>
    <dgm:cxn modelId="{C76B64E5-FC83-46DE-8772-FF894FE99127}" type="presOf" srcId="{E8D29AC4-6242-4F6C-B31B-3D7F1C3CB5C3}" destId="{03AC7290-4604-4BC7-B753-C87F63A16DC9}" srcOrd="0" destOrd="0" presId="urn:microsoft.com/office/officeart/2008/layout/VerticalCurvedList"/>
    <dgm:cxn modelId="{3B111F71-32AD-41F4-B1DD-51D41878957E}" type="presParOf" srcId="{3A1325DB-5EBA-43E8-B0FD-24A02F029FE5}" destId="{80498265-E842-4115-B928-D75217D42F2C}" srcOrd="0" destOrd="0" presId="urn:microsoft.com/office/officeart/2008/layout/VerticalCurvedList"/>
    <dgm:cxn modelId="{8ADBEF5B-FA06-4D34-BE93-9034C4A1A530}" type="presParOf" srcId="{80498265-E842-4115-B928-D75217D42F2C}" destId="{DD3F6507-7C19-4616-B636-185136053B1C}" srcOrd="0" destOrd="0" presId="urn:microsoft.com/office/officeart/2008/layout/VerticalCurvedList"/>
    <dgm:cxn modelId="{64D8D9F9-ACD6-4242-9E36-6BFE36CA208C}" type="presParOf" srcId="{DD3F6507-7C19-4616-B636-185136053B1C}" destId="{06904F9A-C91E-4280-99B5-5DC409B9A34E}" srcOrd="0" destOrd="0" presId="urn:microsoft.com/office/officeart/2008/layout/VerticalCurvedList"/>
    <dgm:cxn modelId="{A2AAEB97-7E07-460C-AD87-3664288EC896}" type="presParOf" srcId="{DD3F6507-7C19-4616-B636-185136053B1C}" destId="{33CD0420-8954-4747-9311-B7A3E06664E4}" srcOrd="1" destOrd="0" presId="urn:microsoft.com/office/officeart/2008/layout/VerticalCurvedList"/>
    <dgm:cxn modelId="{0AA86978-A115-467A-901E-92DDCDDE8511}" type="presParOf" srcId="{DD3F6507-7C19-4616-B636-185136053B1C}" destId="{0BFCB87E-8883-4834-B0C0-C1C689D43340}" srcOrd="2" destOrd="0" presId="urn:microsoft.com/office/officeart/2008/layout/VerticalCurvedList"/>
    <dgm:cxn modelId="{478F4582-168F-476F-93CE-D0737BD9E053}" type="presParOf" srcId="{DD3F6507-7C19-4616-B636-185136053B1C}" destId="{7AA2F6A1-E6D2-4821-B53B-451A4111D4CC}" srcOrd="3" destOrd="0" presId="urn:microsoft.com/office/officeart/2008/layout/VerticalCurvedList"/>
    <dgm:cxn modelId="{B429F80F-5F15-4706-9924-980E45D860C7}" type="presParOf" srcId="{80498265-E842-4115-B928-D75217D42F2C}" destId="{13D8F6E3-0F1E-4C7F-9B17-662FDB9F151A}" srcOrd="1" destOrd="0" presId="urn:microsoft.com/office/officeart/2008/layout/VerticalCurvedList"/>
    <dgm:cxn modelId="{7FFA9438-66B7-471C-8979-D15A5CBF5928}" type="presParOf" srcId="{80498265-E842-4115-B928-D75217D42F2C}" destId="{CD2D444A-5684-42FA-BD81-4BD7BD95434A}" srcOrd="2" destOrd="0" presId="urn:microsoft.com/office/officeart/2008/layout/VerticalCurvedList"/>
    <dgm:cxn modelId="{AD424A9B-37C2-44DA-9A7F-9F7F0FE12130}" type="presParOf" srcId="{CD2D444A-5684-42FA-BD81-4BD7BD95434A}" destId="{91381078-CBF0-44C1-AC92-D81C46850067}" srcOrd="0" destOrd="0" presId="urn:microsoft.com/office/officeart/2008/layout/VerticalCurvedList"/>
    <dgm:cxn modelId="{1E7045D8-23C6-4E11-8397-B0493ED89592}" type="presParOf" srcId="{80498265-E842-4115-B928-D75217D42F2C}" destId="{EB384045-E66B-4B46-992C-E2DC75E588D6}" srcOrd="3" destOrd="0" presId="urn:microsoft.com/office/officeart/2008/layout/VerticalCurvedList"/>
    <dgm:cxn modelId="{9D5D4E58-D814-4E10-9715-8D6D8448A88D}" type="presParOf" srcId="{80498265-E842-4115-B928-D75217D42F2C}" destId="{F1E26ADD-E1B6-41AF-8D99-9DA4242A4456}" srcOrd="4" destOrd="0" presId="urn:microsoft.com/office/officeart/2008/layout/VerticalCurvedList"/>
    <dgm:cxn modelId="{1FF1AA84-7B6D-471F-BDB8-C48931A4FD0C}" type="presParOf" srcId="{F1E26ADD-E1B6-41AF-8D99-9DA4242A4456}" destId="{4144153E-1C28-48B1-8468-84D6CE655DAB}" srcOrd="0" destOrd="0" presId="urn:microsoft.com/office/officeart/2008/layout/VerticalCurvedList"/>
    <dgm:cxn modelId="{28A21476-0DAF-4F8B-AEC6-9893ED855E5D}" type="presParOf" srcId="{80498265-E842-4115-B928-D75217D42F2C}" destId="{9756E2ED-FD0F-4FFF-8183-A0CDA0C77472}" srcOrd="5" destOrd="0" presId="urn:microsoft.com/office/officeart/2008/layout/VerticalCurvedList"/>
    <dgm:cxn modelId="{8607B9E1-C1E9-4CB0-B7E7-2BBA40F8D9DA}" type="presParOf" srcId="{80498265-E842-4115-B928-D75217D42F2C}" destId="{713E013D-B8ED-435A-9F48-FB11B246C9FA}" srcOrd="6" destOrd="0" presId="urn:microsoft.com/office/officeart/2008/layout/VerticalCurvedList"/>
    <dgm:cxn modelId="{41899873-B0CA-4D58-ACEF-F29F1A956CDC}" type="presParOf" srcId="{713E013D-B8ED-435A-9F48-FB11B246C9FA}" destId="{1EB6F474-46FF-4597-ADBE-048006F1EAFC}" srcOrd="0" destOrd="0" presId="urn:microsoft.com/office/officeart/2008/layout/VerticalCurvedList"/>
    <dgm:cxn modelId="{EE53B4EC-19E3-473D-B217-195EABB9E356}" type="presParOf" srcId="{80498265-E842-4115-B928-D75217D42F2C}" destId="{9F73F7A5-160B-45D9-AD18-5DEE6687EB34}" srcOrd="7" destOrd="0" presId="urn:microsoft.com/office/officeart/2008/layout/VerticalCurvedList"/>
    <dgm:cxn modelId="{6140B169-0AE9-4D71-92E0-3FF80280193A}" type="presParOf" srcId="{80498265-E842-4115-B928-D75217D42F2C}" destId="{E734D501-3F45-4DF4-B0EE-02312934F6CE}" srcOrd="8" destOrd="0" presId="urn:microsoft.com/office/officeart/2008/layout/VerticalCurvedList"/>
    <dgm:cxn modelId="{31BADF2E-E4C3-4389-9696-BD88C413AAB7}" type="presParOf" srcId="{E734D501-3F45-4DF4-B0EE-02312934F6CE}" destId="{F8A0E35E-8471-4DA4-92B5-7F87EB667CF0}" srcOrd="0" destOrd="0" presId="urn:microsoft.com/office/officeart/2008/layout/VerticalCurvedList"/>
    <dgm:cxn modelId="{9BFB222D-323C-4E12-A481-08E3DE09B4D8}" type="presParOf" srcId="{80498265-E842-4115-B928-D75217D42F2C}" destId="{03AC7290-4604-4BC7-B753-C87F63A16DC9}" srcOrd="9" destOrd="0" presId="urn:microsoft.com/office/officeart/2008/layout/VerticalCurvedList"/>
    <dgm:cxn modelId="{B73AC540-4292-49E1-B40D-37D2B2657F85}" type="presParOf" srcId="{80498265-E842-4115-B928-D75217D42F2C}" destId="{C538AB0B-D6E6-4549-A5A7-053528DA6FA3}" srcOrd="10" destOrd="0" presId="urn:microsoft.com/office/officeart/2008/layout/VerticalCurvedList"/>
    <dgm:cxn modelId="{32CAADA8-73C5-436F-9868-DBD560297820}" type="presParOf" srcId="{C538AB0B-D6E6-4549-A5A7-053528DA6FA3}" destId="{4142C329-90EE-4654-9646-1E9AAABD55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D5A982-D5C1-44B9-9BB3-CFE89ED6CC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4AB615F8-6AE3-4F7F-8E25-8F30199AEAB4}">
      <dgm:prSet phldrT="[Текст]" custT="1"/>
      <dgm:spPr/>
      <dgm:t>
        <a:bodyPr/>
        <a:lstStyle/>
        <a:p>
          <a:r>
            <a:rPr lang="en-US" sz="2800" b="0" dirty="0"/>
            <a:t>collections </a:t>
          </a:r>
          <a:r>
            <a:rPr lang="ru-RU" sz="2800" b="0" dirty="0"/>
            <a:t>(</a:t>
          </a:r>
          <a:r>
            <a:rPr lang="en-US" sz="2800" b="0" dirty="0"/>
            <a:t>Counter</a:t>
          </a:r>
          <a:r>
            <a:rPr lang="ru-RU" sz="2800" b="0" dirty="0"/>
            <a:t>)</a:t>
          </a:r>
          <a:endParaRPr lang="ru-RU" sz="900" dirty="0"/>
        </a:p>
      </dgm:t>
    </dgm:pt>
    <dgm:pt modelId="{26547B38-692E-4AC8-BED4-E84EE03BB152}" type="parTrans" cxnId="{31E194D2-073F-4F15-B906-806EDA2A53DC}">
      <dgm:prSet/>
      <dgm:spPr/>
      <dgm:t>
        <a:bodyPr/>
        <a:lstStyle/>
        <a:p>
          <a:endParaRPr lang="ru-RU"/>
        </a:p>
      </dgm:t>
    </dgm:pt>
    <dgm:pt modelId="{DB1720CF-DEAE-4581-A543-1B049ABE2D05}" type="sibTrans" cxnId="{31E194D2-073F-4F15-B906-806EDA2A53DC}">
      <dgm:prSet/>
      <dgm:spPr/>
      <dgm:t>
        <a:bodyPr/>
        <a:lstStyle/>
        <a:p>
          <a:endParaRPr lang="ru-RU"/>
        </a:p>
      </dgm:t>
    </dgm:pt>
    <dgm:pt modelId="{BF083A33-151C-47A4-B506-BABDCEFD7B7D}">
      <dgm:prSet custT="1"/>
      <dgm:spPr/>
      <dgm:t>
        <a:bodyPr/>
        <a:lstStyle/>
        <a:p>
          <a:r>
            <a:rPr lang="en-US" sz="2800" b="0" dirty="0" err="1"/>
            <a:t>nltk</a:t>
          </a:r>
          <a:r>
            <a:rPr lang="ru-RU" sz="2800" b="0" dirty="0"/>
            <a:t> (</a:t>
          </a:r>
          <a:r>
            <a:rPr lang="en-US" sz="2800" b="0" dirty="0" err="1"/>
            <a:t>DependencyGraph</a:t>
          </a:r>
          <a:r>
            <a:rPr lang="en-US" sz="2800" b="0" dirty="0"/>
            <a:t>, Tree)</a:t>
          </a:r>
        </a:p>
      </dgm:t>
    </dgm:pt>
    <dgm:pt modelId="{6E35120B-9D83-441E-A025-FAECF4AF7F8D}" type="parTrans" cxnId="{16D8D0BC-838E-46CB-B421-756C851B2B27}">
      <dgm:prSet/>
      <dgm:spPr/>
      <dgm:t>
        <a:bodyPr/>
        <a:lstStyle/>
        <a:p>
          <a:endParaRPr lang="ru-RU"/>
        </a:p>
      </dgm:t>
    </dgm:pt>
    <dgm:pt modelId="{4A3AA66F-8803-4790-A77B-45DECE96D852}" type="sibTrans" cxnId="{16D8D0BC-838E-46CB-B421-756C851B2B27}">
      <dgm:prSet/>
      <dgm:spPr/>
      <dgm:t>
        <a:bodyPr/>
        <a:lstStyle/>
        <a:p>
          <a:endParaRPr lang="ru-RU"/>
        </a:p>
      </dgm:t>
    </dgm:pt>
    <dgm:pt modelId="{91F3F0CA-27B5-49C9-82AB-B6E053928328}">
      <dgm:prSet custT="1"/>
      <dgm:spPr/>
      <dgm:t>
        <a:bodyPr/>
        <a:lstStyle/>
        <a:p>
          <a:r>
            <a:rPr lang="en-US" sz="2800" b="0" dirty="0"/>
            <a:t>pymystem3</a:t>
          </a:r>
          <a:r>
            <a:rPr lang="ru-RU" sz="2800" b="0" dirty="0"/>
            <a:t> (</a:t>
          </a:r>
          <a:r>
            <a:rPr lang="en-US" sz="2800" b="0" dirty="0" err="1"/>
            <a:t>Mystem</a:t>
          </a:r>
          <a:r>
            <a:rPr lang="en-US" sz="2800" b="0" dirty="0"/>
            <a:t>)</a:t>
          </a:r>
          <a:endParaRPr lang="ru-RU" sz="2800" dirty="0"/>
        </a:p>
      </dgm:t>
    </dgm:pt>
    <dgm:pt modelId="{F16D8A96-BDD3-4E0F-995B-3C62B65A08D6}" type="parTrans" cxnId="{2287B781-6B1B-4D6A-8B4D-03FB4EC43AA2}">
      <dgm:prSet/>
      <dgm:spPr/>
      <dgm:t>
        <a:bodyPr/>
        <a:lstStyle/>
        <a:p>
          <a:endParaRPr lang="ru-RU"/>
        </a:p>
      </dgm:t>
    </dgm:pt>
    <dgm:pt modelId="{1A5ECB3D-0565-42E5-91E3-27CF0C544E51}" type="sibTrans" cxnId="{2287B781-6B1B-4D6A-8B4D-03FB4EC43AA2}">
      <dgm:prSet/>
      <dgm:spPr/>
      <dgm:t>
        <a:bodyPr/>
        <a:lstStyle/>
        <a:p>
          <a:endParaRPr lang="ru-RU"/>
        </a:p>
      </dgm:t>
    </dgm:pt>
    <dgm:pt modelId="{B39D4A27-EAEA-4875-85CC-F3F09A66B2BC}">
      <dgm:prSet/>
      <dgm:spPr/>
      <dgm:t>
        <a:bodyPr/>
        <a:lstStyle/>
        <a:p>
          <a:r>
            <a:rPr lang="en-US" b="0" dirty="0" err="1"/>
            <a:t>ufal.udpipe</a:t>
          </a:r>
          <a:r>
            <a:rPr lang="en-US" b="0" dirty="0"/>
            <a:t> (Model, Pipeline)</a:t>
          </a:r>
        </a:p>
      </dgm:t>
    </dgm:pt>
    <dgm:pt modelId="{B114584C-6E52-4F46-AECA-0EA8FE1281DF}" type="parTrans" cxnId="{1253EA13-87AA-48FB-B81D-FF52BCEA11CB}">
      <dgm:prSet/>
      <dgm:spPr/>
      <dgm:t>
        <a:bodyPr/>
        <a:lstStyle/>
        <a:p>
          <a:endParaRPr lang="ru-RU"/>
        </a:p>
      </dgm:t>
    </dgm:pt>
    <dgm:pt modelId="{DF206C38-C8D8-4F03-81BD-E516D6EB971B}" type="sibTrans" cxnId="{1253EA13-87AA-48FB-B81D-FF52BCEA11CB}">
      <dgm:prSet/>
      <dgm:spPr/>
      <dgm:t>
        <a:bodyPr/>
        <a:lstStyle/>
        <a:p>
          <a:endParaRPr lang="ru-RU"/>
        </a:p>
      </dgm:t>
    </dgm:pt>
    <dgm:pt modelId="{E380997B-7949-4E47-AEE1-7F550FB52B26}">
      <dgm:prSet/>
      <dgm:spPr/>
      <dgm:t>
        <a:bodyPr/>
        <a:lstStyle/>
        <a:p>
          <a:r>
            <a:rPr lang="en-US" b="0" dirty="0" err="1"/>
            <a:t>graphviz</a:t>
          </a:r>
          <a:endParaRPr lang="en-US" b="0" dirty="0"/>
        </a:p>
      </dgm:t>
    </dgm:pt>
    <dgm:pt modelId="{FC680F93-B7D3-4188-9408-DB6D21A0DD5C}" type="parTrans" cxnId="{02E16EF0-8513-49D0-9DC9-F09BAC9D0F2F}">
      <dgm:prSet/>
      <dgm:spPr/>
      <dgm:t>
        <a:bodyPr/>
        <a:lstStyle/>
        <a:p>
          <a:endParaRPr lang="ru-RU"/>
        </a:p>
      </dgm:t>
    </dgm:pt>
    <dgm:pt modelId="{93A9130C-4F0E-473B-83D2-B18801FC32CE}" type="sibTrans" cxnId="{02E16EF0-8513-49D0-9DC9-F09BAC9D0F2F}">
      <dgm:prSet/>
      <dgm:spPr/>
      <dgm:t>
        <a:bodyPr/>
        <a:lstStyle/>
        <a:p>
          <a:endParaRPr lang="ru-RU"/>
        </a:p>
      </dgm:t>
    </dgm:pt>
    <dgm:pt modelId="{03BDA52B-609C-4B8D-A21D-EBCA9E3A1C18}">
      <dgm:prSet/>
      <dgm:spPr/>
      <dgm:t>
        <a:bodyPr/>
        <a:lstStyle/>
        <a:p>
          <a:r>
            <a:rPr lang="en-US" b="0" dirty="0" err="1"/>
            <a:t>pydot</a:t>
          </a:r>
          <a:endParaRPr lang="ru-RU" dirty="0"/>
        </a:p>
      </dgm:t>
    </dgm:pt>
    <dgm:pt modelId="{CD083D24-9769-4E60-8AEA-94105C50BB17}" type="parTrans" cxnId="{B48C6BE0-EED5-4B65-9D2D-516B7FAE6975}">
      <dgm:prSet/>
      <dgm:spPr/>
      <dgm:t>
        <a:bodyPr/>
        <a:lstStyle/>
        <a:p>
          <a:endParaRPr lang="ru-RU"/>
        </a:p>
      </dgm:t>
    </dgm:pt>
    <dgm:pt modelId="{E6329472-AD7A-4EEF-89D4-A246011CFB67}" type="sibTrans" cxnId="{B48C6BE0-EED5-4B65-9D2D-516B7FAE6975}">
      <dgm:prSet/>
      <dgm:spPr/>
      <dgm:t>
        <a:bodyPr/>
        <a:lstStyle/>
        <a:p>
          <a:endParaRPr lang="ru-RU"/>
        </a:p>
      </dgm:t>
    </dgm:pt>
    <dgm:pt modelId="{26F556EA-C5B2-4EEC-9A36-05C37D67F9BD}" type="pres">
      <dgm:prSet presAssocID="{1ED5A982-D5C1-44B9-9BB3-CFE89ED6CCCD}" presName="Name0" presStyleCnt="0">
        <dgm:presLayoutVars>
          <dgm:chMax val="7"/>
          <dgm:chPref val="7"/>
          <dgm:dir/>
        </dgm:presLayoutVars>
      </dgm:prSet>
      <dgm:spPr/>
    </dgm:pt>
    <dgm:pt modelId="{A5289AFA-0264-496A-B5B3-9754785B490C}" type="pres">
      <dgm:prSet presAssocID="{1ED5A982-D5C1-44B9-9BB3-CFE89ED6CCCD}" presName="Name1" presStyleCnt="0"/>
      <dgm:spPr/>
    </dgm:pt>
    <dgm:pt modelId="{6DA9B694-42F8-4A43-9B50-6CA31C471C7B}" type="pres">
      <dgm:prSet presAssocID="{1ED5A982-D5C1-44B9-9BB3-CFE89ED6CCCD}" presName="cycle" presStyleCnt="0"/>
      <dgm:spPr/>
    </dgm:pt>
    <dgm:pt modelId="{55C4DFFF-10F8-4C29-9D7F-7478B473A434}" type="pres">
      <dgm:prSet presAssocID="{1ED5A982-D5C1-44B9-9BB3-CFE89ED6CCCD}" presName="srcNode" presStyleLbl="node1" presStyleIdx="0" presStyleCnt="6"/>
      <dgm:spPr/>
    </dgm:pt>
    <dgm:pt modelId="{6C886E90-1205-4E14-AC27-7031E6E082FE}" type="pres">
      <dgm:prSet presAssocID="{1ED5A982-D5C1-44B9-9BB3-CFE89ED6CCCD}" presName="conn" presStyleLbl="parChTrans1D2" presStyleIdx="0" presStyleCnt="1"/>
      <dgm:spPr/>
    </dgm:pt>
    <dgm:pt modelId="{A9770F83-6330-49F1-9BB7-BA512110F3DD}" type="pres">
      <dgm:prSet presAssocID="{1ED5A982-D5C1-44B9-9BB3-CFE89ED6CCCD}" presName="extraNode" presStyleLbl="node1" presStyleIdx="0" presStyleCnt="6"/>
      <dgm:spPr/>
    </dgm:pt>
    <dgm:pt modelId="{AD465C6B-9747-4F59-B08D-366280F3DCE7}" type="pres">
      <dgm:prSet presAssocID="{1ED5A982-D5C1-44B9-9BB3-CFE89ED6CCCD}" presName="dstNode" presStyleLbl="node1" presStyleIdx="0" presStyleCnt="6"/>
      <dgm:spPr/>
    </dgm:pt>
    <dgm:pt modelId="{8976CC6D-E259-4765-BA60-AE3F127A71D3}" type="pres">
      <dgm:prSet presAssocID="{4AB615F8-6AE3-4F7F-8E25-8F30199AEAB4}" presName="text_1" presStyleLbl="node1" presStyleIdx="0" presStyleCnt="6">
        <dgm:presLayoutVars>
          <dgm:bulletEnabled val="1"/>
        </dgm:presLayoutVars>
      </dgm:prSet>
      <dgm:spPr/>
    </dgm:pt>
    <dgm:pt modelId="{E8491D09-6C80-43DB-A3BE-4D3C690F8638}" type="pres">
      <dgm:prSet presAssocID="{4AB615F8-6AE3-4F7F-8E25-8F30199AEAB4}" presName="accent_1" presStyleCnt="0"/>
      <dgm:spPr/>
    </dgm:pt>
    <dgm:pt modelId="{B1B961BB-7FF8-4B10-BFD8-8F2344EB936D}" type="pres">
      <dgm:prSet presAssocID="{4AB615F8-6AE3-4F7F-8E25-8F30199AEAB4}" presName="accentRepeatNode" presStyleLbl="solidFgAcc1" presStyleIdx="0" presStyleCnt="6"/>
      <dgm:spPr/>
    </dgm:pt>
    <dgm:pt modelId="{8F7E5E59-6EEC-47FA-A3D9-7622CE13B5D2}" type="pres">
      <dgm:prSet presAssocID="{BF083A33-151C-47A4-B506-BABDCEFD7B7D}" presName="text_2" presStyleLbl="node1" presStyleIdx="1" presStyleCnt="6">
        <dgm:presLayoutVars>
          <dgm:bulletEnabled val="1"/>
        </dgm:presLayoutVars>
      </dgm:prSet>
      <dgm:spPr/>
    </dgm:pt>
    <dgm:pt modelId="{DF17A30D-DD0C-43C3-A37A-EB73BC7FCB4B}" type="pres">
      <dgm:prSet presAssocID="{BF083A33-151C-47A4-B506-BABDCEFD7B7D}" presName="accent_2" presStyleCnt="0"/>
      <dgm:spPr/>
    </dgm:pt>
    <dgm:pt modelId="{3C02C5AA-BDA2-48F4-B233-12CC8FB692B0}" type="pres">
      <dgm:prSet presAssocID="{BF083A33-151C-47A4-B506-BABDCEFD7B7D}" presName="accentRepeatNode" presStyleLbl="solidFgAcc1" presStyleIdx="1" presStyleCnt="6"/>
      <dgm:spPr/>
    </dgm:pt>
    <dgm:pt modelId="{EEC2D86F-6BB3-40AC-BC92-ABDF02486B65}" type="pres">
      <dgm:prSet presAssocID="{91F3F0CA-27B5-49C9-82AB-B6E053928328}" presName="text_3" presStyleLbl="node1" presStyleIdx="2" presStyleCnt="6">
        <dgm:presLayoutVars>
          <dgm:bulletEnabled val="1"/>
        </dgm:presLayoutVars>
      </dgm:prSet>
      <dgm:spPr/>
    </dgm:pt>
    <dgm:pt modelId="{2521C540-A022-4AA2-9C22-5FCD53BC535B}" type="pres">
      <dgm:prSet presAssocID="{91F3F0CA-27B5-49C9-82AB-B6E053928328}" presName="accent_3" presStyleCnt="0"/>
      <dgm:spPr/>
    </dgm:pt>
    <dgm:pt modelId="{7619ACC9-6830-4C91-A2B5-879905603DE1}" type="pres">
      <dgm:prSet presAssocID="{91F3F0CA-27B5-49C9-82AB-B6E053928328}" presName="accentRepeatNode" presStyleLbl="solidFgAcc1" presStyleIdx="2" presStyleCnt="6"/>
      <dgm:spPr/>
    </dgm:pt>
    <dgm:pt modelId="{BE57C660-5FF0-46BA-B04D-F495AC2870B1}" type="pres">
      <dgm:prSet presAssocID="{B39D4A27-EAEA-4875-85CC-F3F09A66B2BC}" presName="text_4" presStyleLbl="node1" presStyleIdx="3" presStyleCnt="6">
        <dgm:presLayoutVars>
          <dgm:bulletEnabled val="1"/>
        </dgm:presLayoutVars>
      </dgm:prSet>
      <dgm:spPr/>
    </dgm:pt>
    <dgm:pt modelId="{9610D673-FDFC-4018-93A6-D8D83DE29E7B}" type="pres">
      <dgm:prSet presAssocID="{B39D4A27-EAEA-4875-85CC-F3F09A66B2BC}" presName="accent_4" presStyleCnt="0"/>
      <dgm:spPr/>
    </dgm:pt>
    <dgm:pt modelId="{AC86DBCF-EE12-4E86-8306-D92E01E38273}" type="pres">
      <dgm:prSet presAssocID="{B39D4A27-EAEA-4875-85CC-F3F09A66B2BC}" presName="accentRepeatNode" presStyleLbl="solidFgAcc1" presStyleIdx="3" presStyleCnt="6"/>
      <dgm:spPr/>
    </dgm:pt>
    <dgm:pt modelId="{2A4822CD-63ED-4FE2-898B-F1456F1374EA}" type="pres">
      <dgm:prSet presAssocID="{E380997B-7949-4E47-AEE1-7F550FB52B26}" presName="text_5" presStyleLbl="node1" presStyleIdx="4" presStyleCnt="6">
        <dgm:presLayoutVars>
          <dgm:bulletEnabled val="1"/>
        </dgm:presLayoutVars>
      </dgm:prSet>
      <dgm:spPr/>
    </dgm:pt>
    <dgm:pt modelId="{3F00C676-26A0-4874-A9CC-97B69A4802A7}" type="pres">
      <dgm:prSet presAssocID="{E380997B-7949-4E47-AEE1-7F550FB52B26}" presName="accent_5" presStyleCnt="0"/>
      <dgm:spPr/>
    </dgm:pt>
    <dgm:pt modelId="{BDD373C0-6E38-44C1-B1AF-FE2921048F67}" type="pres">
      <dgm:prSet presAssocID="{E380997B-7949-4E47-AEE1-7F550FB52B26}" presName="accentRepeatNode" presStyleLbl="solidFgAcc1" presStyleIdx="4" presStyleCnt="6"/>
      <dgm:spPr/>
    </dgm:pt>
    <dgm:pt modelId="{4458C0BF-8F78-4241-B54D-225E3A3FAD75}" type="pres">
      <dgm:prSet presAssocID="{03BDA52B-609C-4B8D-A21D-EBCA9E3A1C18}" presName="text_6" presStyleLbl="node1" presStyleIdx="5" presStyleCnt="6">
        <dgm:presLayoutVars>
          <dgm:bulletEnabled val="1"/>
        </dgm:presLayoutVars>
      </dgm:prSet>
      <dgm:spPr/>
    </dgm:pt>
    <dgm:pt modelId="{6F50D26E-0BC6-4183-8250-D921BBF44EF0}" type="pres">
      <dgm:prSet presAssocID="{03BDA52B-609C-4B8D-A21D-EBCA9E3A1C18}" presName="accent_6" presStyleCnt="0"/>
      <dgm:spPr/>
    </dgm:pt>
    <dgm:pt modelId="{B334B70C-532D-4356-AB69-B22DCA1963C7}" type="pres">
      <dgm:prSet presAssocID="{03BDA52B-609C-4B8D-A21D-EBCA9E3A1C18}" presName="accentRepeatNode" presStyleLbl="solidFgAcc1" presStyleIdx="5" presStyleCnt="6"/>
      <dgm:spPr/>
    </dgm:pt>
  </dgm:ptLst>
  <dgm:cxnLst>
    <dgm:cxn modelId="{52456A08-5218-4030-9CE5-F8ACB908D9E3}" type="presOf" srcId="{E380997B-7949-4E47-AEE1-7F550FB52B26}" destId="{2A4822CD-63ED-4FE2-898B-F1456F1374EA}" srcOrd="0" destOrd="0" presId="urn:microsoft.com/office/officeart/2008/layout/VerticalCurvedList"/>
    <dgm:cxn modelId="{1253EA13-87AA-48FB-B81D-FF52BCEA11CB}" srcId="{1ED5A982-D5C1-44B9-9BB3-CFE89ED6CCCD}" destId="{B39D4A27-EAEA-4875-85CC-F3F09A66B2BC}" srcOrd="3" destOrd="0" parTransId="{B114584C-6E52-4F46-AECA-0EA8FE1281DF}" sibTransId="{DF206C38-C8D8-4F03-81BD-E516D6EB971B}"/>
    <dgm:cxn modelId="{24A0311B-C48A-446B-A1FE-48AA85133547}" type="presOf" srcId="{B39D4A27-EAEA-4875-85CC-F3F09A66B2BC}" destId="{BE57C660-5FF0-46BA-B04D-F495AC2870B1}" srcOrd="0" destOrd="0" presId="urn:microsoft.com/office/officeart/2008/layout/VerticalCurvedList"/>
    <dgm:cxn modelId="{2287B781-6B1B-4D6A-8B4D-03FB4EC43AA2}" srcId="{1ED5A982-D5C1-44B9-9BB3-CFE89ED6CCCD}" destId="{91F3F0CA-27B5-49C9-82AB-B6E053928328}" srcOrd="2" destOrd="0" parTransId="{F16D8A96-BDD3-4E0F-995B-3C62B65A08D6}" sibTransId="{1A5ECB3D-0565-42E5-91E3-27CF0C544E51}"/>
    <dgm:cxn modelId="{93D21786-7BBF-4D77-BBBD-875A8E83D2D8}" type="presOf" srcId="{BF083A33-151C-47A4-B506-BABDCEFD7B7D}" destId="{8F7E5E59-6EEC-47FA-A3D9-7622CE13B5D2}" srcOrd="0" destOrd="0" presId="urn:microsoft.com/office/officeart/2008/layout/VerticalCurvedList"/>
    <dgm:cxn modelId="{62E46A93-04DD-473D-BFCF-31206EDC273D}" type="presOf" srcId="{4AB615F8-6AE3-4F7F-8E25-8F30199AEAB4}" destId="{8976CC6D-E259-4765-BA60-AE3F127A71D3}" srcOrd="0" destOrd="0" presId="urn:microsoft.com/office/officeart/2008/layout/VerticalCurvedList"/>
    <dgm:cxn modelId="{45EB24A9-D1B8-421B-AC66-05C371ECB327}" type="presOf" srcId="{91F3F0CA-27B5-49C9-82AB-B6E053928328}" destId="{EEC2D86F-6BB3-40AC-BC92-ABDF02486B65}" srcOrd="0" destOrd="0" presId="urn:microsoft.com/office/officeart/2008/layout/VerticalCurvedList"/>
    <dgm:cxn modelId="{D09435AB-3D02-44E3-AAC0-2A868D64A7B6}" type="presOf" srcId="{DB1720CF-DEAE-4581-A543-1B049ABE2D05}" destId="{6C886E90-1205-4E14-AC27-7031E6E082FE}" srcOrd="0" destOrd="0" presId="urn:microsoft.com/office/officeart/2008/layout/VerticalCurvedList"/>
    <dgm:cxn modelId="{16D8D0BC-838E-46CB-B421-756C851B2B27}" srcId="{1ED5A982-D5C1-44B9-9BB3-CFE89ED6CCCD}" destId="{BF083A33-151C-47A4-B506-BABDCEFD7B7D}" srcOrd="1" destOrd="0" parTransId="{6E35120B-9D83-441E-A025-FAECF4AF7F8D}" sibTransId="{4A3AA66F-8803-4790-A77B-45DECE96D852}"/>
    <dgm:cxn modelId="{31E194D2-073F-4F15-B906-806EDA2A53DC}" srcId="{1ED5A982-D5C1-44B9-9BB3-CFE89ED6CCCD}" destId="{4AB615F8-6AE3-4F7F-8E25-8F30199AEAB4}" srcOrd="0" destOrd="0" parTransId="{26547B38-692E-4AC8-BED4-E84EE03BB152}" sibTransId="{DB1720CF-DEAE-4581-A543-1B049ABE2D05}"/>
    <dgm:cxn modelId="{CC5DAFDF-E968-4F0C-B8E0-89B218DF0AD6}" type="presOf" srcId="{03BDA52B-609C-4B8D-A21D-EBCA9E3A1C18}" destId="{4458C0BF-8F78-4241-B54D-225E3A3FAD75}" srcOrd="0" destOrd="0" presId="urn:microsoft.com/office/officeart/2008/layout/VerticalCurvedList"/>
    <dgm:cxn modelId="{B48C6BE0-EED5-4B65-9D2D-516B7FAE6975}" srcId="{1ED5A982-D5C1-44B9-9BB3-CFE89ED6CCCD}" destId="{03BDA52B-609C-4B8D-A21D-EBCA9E3A1C18}" srcOrd="5" destOrd="0" parTransId="{CD083D24-9769-4E60-8AEA-94105C50BB17}" sibTransId="{E6329472-AD7A-4EEF-89D4-A246011CFB67}"/>
    <dgm:cxn modelId="{02E16EF0-8513-49D0-9DC9-F09BAC9D0F2F}" srcId="{1ED5A982-D5C1-44B9-9BB3-CFE89ED6CCCD}" destId="{E380997B-7949-4E47-AEE1-7F550FB52B26}" srcOrd="4" destOrd="0" parTransId="{FC680F93-B7D3-4188-9408-DB6D21A0DD5C}" sibTransId="{93A9130C-4F0E-473B-83D2-B18801FC32CE}"/>
    <dgm:cxn modelId="{64C673FD-BFBD-4AC8-A198-7237B5BE2184}" type="presOf" srcId="{1ED5A982-D5C1-44B9-9BB3-CFE89ED6CCCD}" destId="{26F556EA-C5B2-4EEC-9A36-05C37D67F9BD}" srcOrd="0" destOrd="0" presId="urn:microsoft.com/office/officeart/2008/layout/VerticalCurvedList"/>
    <dgm:cxn modelId="{16CE2A1A-0263-418D-AA12-0ADD1C66140A}" type="presParOf" srcId="{26F556EA-C5B2-4EEC-9A36-05C37D67F9BD}" destId="{A5289AFA-0264-496A-B5B3-9754785B490C}" srcOrd="0" destOrd="0" presId="urn:microsoft.com/office/officeart/2008/layout/VerticalCurvedList"/>
    <dgm:cxn modelId="{F7926CEF-AF58-40AF-AB4B-40D08FDBB547}" type="presParOf" srcId="{A5289AFA-0264-496A-B5B3-9754785B490C}" destId="{6DA9B694-42F8-4A43-9B50-6CA31C471C7B}" srcOrd="0" destOrd="0" presId="urn:microsoft.com/office/officeart/2008/layout/VerticalCurvedList"/>
    <dgm:cxn modelId="{F60E990C-971F-495B-A31C-D0DC7A41E13B}" type="presParOf" srcId="{6DA9B694-42F8-4A43-9B50-6CA31C471C7B}" destId="{55C4DFFF-10F8-4C29-9D7F-7478B473A434}" srcOrd="0" destOrd="0" presId="urn:microsoft.com/office/officeart/2008/layout/VerticalCurvedList"/>
    <dgm:cxn modelId="{0B1A03C4-382A-4AD4-93C1-A2FC3F77CDBC}" type="presParOf" srcId="{6DA9B694-42F8-4A43-9B50-6CA31C471C7B}" destId="{6C886E90-1205-4E14-AC27-7031E6E082FE}" srcOrd="1" destOrd="0" presId="urn:microsoft.com/office/officeart/2008/layout/VerticalCurvedList"/>
    <dgm:cxn modelId="{EADBAC98-9434-4386-8BB7-3588B54C4068}" type="presParOf" srcId="{6DA9B694-42F8-4A43-9B50-6CA31C471C7B}" destId="{A9770F83-6330-49F1-9BB7-BA512110F3DD}" srcOrd="2" destOrd="0" presId="urn:microsoft.com/office/officeart/2008/layout/VerticalCurvedList"/>
    <dgm:cxn modelId="{88EADB67-0957-414A-802D-BA7BC646943E}" type="presParOf" srcId="{6DA9B694-42F8-4A43-9B50-6CA31C471C7B}" destId="{AD465C6B-9747-4F59-B08D-366280F3DCE7}" srcOrd="3" destOrd="0" presId="urn:microsoft.com/office/officeart/2008/layout/VerticalCurvedList"/>
    <dgm:cxn modelId="{68E1A6EA-3D1C-4B4E-858E-773426796C16}" type="presParOf" srcId="{A5289AFA-0264-496A-B5B3-9754785B490C}" destId="{8976CC6D-E259-4765-BA60-AE3F127A71D3}" srcOrd="1" destOrd="0" presId="urn:microsoft.com/office/officeart/2008/layout/VerticalCurvedList"/>
    <dgm:cxn modelId="{87AABD85-145A-44BC-BD97-25AE1DA87486}" type="presParOf" srcId="{A5289AFA-0264-496A-B5B3-9754785B490C}" destId="{E8491D09-6C80-43DB-A3BE-4D3C690F8638}" srcOrd="2" destOrd="0" presId="urn:microsoft.com/office/officeart/2008/layout/VerticalCurvedList"/>
    <dgm:cxn modelId="{65FE8AFF-CF2E-4AB5-9044-4C5CA5E4C73A}" type="presParOf" srcId="{E8491D09-6C80-43DB-A3BE-4D3C690F8638}" destId="{B1B961BB-7FF8-4B10-BFD8-8F2344EB936D}" srcOrd="0" destOrd="0" presId="urn:microsoft.com/office/officeart/2008/layout/VerticalCurvedList"/>
    <dgm:cxn modelId="{03539CA9-5F66-4846-BF34-E57939EA1650}" type="presParOf" srcId="{A5289AFA-0264-496A-B5B3-9754785B490C}" destId="{8F7E5E59-6EEC-47FA-A3D9-7622CE13B5D2}" srcOrd="3" destOrd="0" presId="urn:microsoft.com/office/officeart/2008/layout/VerticalCurvedList"/>
    <dgm:cxn modelId="{E37199B2-1F5D-41F1-A7FC-F2885D83FFEB}" type="presParOf" srcId="{A5289AFA-0264-496A-B5B3-9754785B490C}" destId="{DF17A30D-DD0C-43C3-A37A-EB73BC7FCB4B}" srcOrd="4" destOrd="0" presId="urn:microsoft.com/office/officeart/2008/layout/VerticalCurvedList"/>
    <dgm:cxn modelId="{042DBEEB-3E72-4C7A-98AF-1A77835A179E}" type="presParOf" srcId="{DF17A30D-DD0C-43C3-A37A-EB73BC7FCB4B}" destId="{3C02C5AA-BDA2-48F4-B233-12CC8FB692B0}" srcOrd="0" destOrd="0" presId="urn:microsoft.com/office/officeart/2008/layout/VerticalCurvedList"/>
    <dgm:cxn modelId="{0ED62A9E-2308-428F-8642-1F2CE51BF00B}" type="presParOf" srcId="{A5289AFA-0264-496A-B5B3-9754785B490C}" destId="{EEC2D86F-6BB3-40AC-BC92-ABDF02486B65}" srcOrd="5" destOrd="0" presId="urn:microsoft.com/office/officeart/2008/layout/VerticalCurvedList"/>
    <dgm:cxn modelId="{71C96BFA-102B-4139-8FC3-56C1AF8E46EF}" type="presParOf" srcId="{A5289AFA-0264-496A-B5B3-9754785B490C}" destId="{2521C540-A022-4AA2-9C22-5FCD53BC535B}" srcOrd="6" destOrd="0" presId="urn:microsoft.com/office/officeart/2008/layout/VerticalCurvedList"/>
    <dgm:cxn modelId="{C6EA91CB-CAB6-4D48-80D3-4852AB69991D}" type="presParOf" srcId="{2521C540-A022-4AA2-9C22-5FCD53BC535B}" destId="{7619ACC9-6830-4C91-A2B5-879905603DE1}" srcOrd="0" destOrd="0" presId="urn:microsoft.com/office/officeart/2008/layout/VerticalCurvedList"/>
    <dgm:cxn modelId="{888EEDBF-B972-46E9-A3B5-7DC68EE886B2}" type="presParOf" srcId="{A5289AFA-0264-496A-B5B3-9754785B490C}" destId="{BE57C660-5FF0-46BA-B04D-F495AC2870B1}" srcOrd="7" destOrd="0" presId="urn:microsoft.com/office/officeart/2008/layout/VerticalCurvedList"/>
    <dgm:cxn modelId="{FF747DD3-6C42-4F5A-8748-B9FC129A3A9C}" type="presParOf" srcId="{A5289AFA-0264-496A-B5B3-9754785B490C}" destId="{9610D673-FDFC-4018-93A6-D8D83DE29E7B}" srcOrd="8" destOrd="0" presId="urn:microsoft.com/office/officeart/2008/layout/VerticalCurvedList"/>
    <dgm:cxn modelId="{111140CE-634D-41A0-9917-91E1219BD636}" type="presParOf" srcId="{9610D673-FDFC-4018-93A6-D8D83DE29E7B}" destId="{AC86DBCF-EE12-4E86-8306-D92E01E38273}" srcOrd="0" destOrd="0" presId="urn:microsoft.com/office/officeart/2008/layout/VerticalCurvedList"/>
    <dgm:cxn modelId="{26B96079-851C-48FA-9DA7-04EF4C356C34}" type="presParOf" srcId="{A5289AFA-0264-496A-B5B3-9754785B490C}" destId="{2A4822CD-63ED-4FE2-898B-F1456F1374EA}" srcOrd="9" destOrd="0" presId="urn:microsoft.com/office/officeart/2008/layout/VerticalCurvedList"/>
    <dgm:cxn modelId="{492A56EC-9AD9-4CF5-B9C1-FEE431DCAE6C}" type="presParOf" srcId="{A5289AFA-0264-496A-B5B3-9754785B490C}" destId="{3F00C676-26A0-4874-A9CC-97B69A4802A7}" srcOrd="10" destOrd="0" presId="urn:microsoft.com/office/officeart/2008/layout/VerticalCurvedList"/>
    <dgm:cxn modelId="{F38579E8-FEA2-40D2-B42B-1A20F02F223E}" type="presParOf" srcId="{3F00C676-26A0-4874-A9CC-97B69A4802A7}" destId="{BDD373C0-6E38-44C1-B1AF-FE2921048F67}" srcOrd="0" destOrd="0" presId="urn:microsoft.com/office/officeart/2008/layout/VerticalCurvedList"/>
    <dgm:cxn modelId="{86F1B90B-9F6B-4A46-BFF0-57E83440E6A0}" type="presParOf" srcId="{A5289AFA-0264-496A-B5B3-9754785B490C}" destId="{4458C0BF-8F78-4241-B54D-225E3A3FAD75}" srcOrd="11" destOrd="0" presId="urn:microsoft.com/office/officeart/2008/layout/VerticalCurvedList"/>
    <dgm:cxn modelId="{9E785C6F-067F-4216-B06D-A192344490CC}" type="presParOf" srcId="{A5289AFA-0264-496A-B5B3-9754785B490C}" destId="{6F50D26E-0BC6-4183-8250-D921BBF44EF0}" srcOrd="12" destOrd="0" presId="urn:microsoft.com/office/officeart/2008/layout/VerticalCurvedList"/>
    <dgm:cxn modelId="{30DAE610-0A7D-4EE3-8E01-4377827F8CAE}" type="presParOf" srcId="{6F50D26E-0BC6-4183-8250-D921BBF44EF0}" destId="{B334B70C-532D-4356-AB69-B22DCA1963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D5A982-D5C1-44B9-9BB3-CFE89ED6CC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4AB615F8-6AE3-4F7F-8E25-8F30199AEAB4}">
      <dgm:prSet phldrT="[Текст]" custT="1"/>
      <dgm:spPr/>
      <dgm:t>
        <a:bodyPr/>
        <a:lstStyle/>
        <a:p>
          <a:r>
            <a:rPr lang="en-US" sz="2800" b="0" dirty="0" err="1"/>
            <a:t>sklearn</a:t>
          </a:r>
          <a:r>
            <a:rPr lang="en-US" sz="2800" b="0" dirty="0"/>
            <a:t>  </a:t>
          </a:r>
          <a:r>
            <a:rPr lang="ru-RU" sz="2800" b="0" dirty="0"/>
            <a:t>(</a:t>
          </a:r>
          <a:r>
            <a:rPr lang="en-US" sz="2800" b="0" dirty="0" err="1"/>
            <a:t>TfidfVectorizer</a:t>
          </a:r>
          <a:r>
            <a:rPr lang="en-US" sz="2800" b="0" dirty="0"/>
            <a:t>, </a:t>
          </a:r>
          <a:r>
            <a:rPr lang="en-US" sz="2800" b="0" dirty="0" err="1"/>
            <a:t>CountVectorizer</a:t>
          </a:r>
          <a:r>
            <a:rPr lang="ru-RU" sz="2800" b="0" dirty="0"/>
            <a:t>, </a:t>
          </a:r>
          <a:r>
            <a:rPr lang="en-US" sz="2800" b="0" dirty="0" err="1"/>
            <a:t>TruncatedSVD</a:t>
          </a:r>
          <a:r>
            <a:rPr lang="ru-RU" sz="2800" b="0" dirty="0"/>
            <a:t>)</a:t>
          </a:r>
          <a:endParaRPr lang="ru-RU" sz="900" b="0" dirty="0"/>
        </a:p>
      </dgm:t>
    </dgm:pt>
    <dgm:pt modelId="{26547B38-692E-4AC8-BED4-E84EE03BB152}" type="parTrans" cxnId="{31E194D2-073F-4F15-B906-806EDA2A53DC}">
      <dgm:prSet/>
      <dgm:spPr/>
      <dgm:t>
        <a:bodyPr/>
        <a:lstStyle/>
        <a:p>
          <a:endParaRPr lang="ru-RU"/>
        </a:p>
      </dgm:t>
    </dgm:pt>
    <dgm:pt modelId="{DB1720CF-DEAE-4581-A543-1B049ABE2D05}" type="sibTrans" cxnId="{31E194D2-073F-4F15-B906-806EDA2A53DC}">
      <dgm:prSet/>
      <dgm:spPr/>
      <dgm:t>
        <a:bodyPr/>
        <a:lstStyle/>
        <a:p>
          <a:endParaRPr lang="ru-RU"/>
        </a:p>
      </dgm:t>
    </dgm:pt>
    <dgm:pt modelId="{BF083A33-151C-47A4-B506-BABDCEFD7B7D}">
      <dgm:prSet custT="1"/>
      <dgm:spPr/>
      <dgm:t>
        <a:bodyPr/>
        <a:lstStyle/>
        <a:p>
          <a:r>
            <a:rPr lang="en-US" sz="2800" b="0" dirty="0" err="1"/>
            <a:t>matplotlib.pyplot</a:t>
          </a:r>
          <a:r>
            <a:rPr lang="en-US" sz="2800" b="0" dirty="0"/>
            <a:t> </a:t>
          </a:r>
        </a:p>
      </dgm:t>
    </dgm:pt>
    <dgm:pt modelId="{6E35120B-9D83-441E-A025-FAECF4AF7F8D}" type="parTrans" cxnId="{16D8D0BC-838E-46CB-B421-756C851B2B27}">
      <dgm:prSet/>
      <dgm:spPr/>
      <dgm:t>
        <a:bodyPr/>
        <a:lstStyle/>
        <a:p>
          <a:endParaRPr lang="ru-RU"/>
        </a:p>
      </dgm:t>
    </dgm:pt>
    <dgm:pt modelId="{4A3AA66F-8803-4790-A77B-45DECE96D852}" type="sibTrans" cxnId="{16D8D0BC-838E-46CB-B421-756C851B2B27}">
      <dgm:prSet/>
      <dgm:spPr/>
      <dgm:t>
        <a:bodyPr/>
        <a:lstStyle/>
        <a:p>
          <a:endParaRPr lang="ru-RU"/>
        </a:p>
      </dgm:t>
    </dgm:pt>
    <dgm:pt modelId="{91F3F0CA-27B5-49C9-82AB-B6E053928328}">
      <dgm:prSet custT="1"/>
      <dgm:spPr/>
      <dgm:t>
        <a:bodyPr/>
        <a:lstStyle/>
        <a:p>
          <a:r>
            <a:rPr lang="en-US" sz="2800" b="0" dirty="0" err="1"/>
            <a:t>wordcloud</a:t>
          </a:r>
          <a:r>
            <a:rPr lang="ru-RU" sz="2800" b="0" dirty="0"/>
            <a:t> (</a:t>
          </a:r>
          <a:r>
            <a:rPr lang="en-US" sz="2800" b="0" dirty="0" err="1"/>
            <a:t>WordCloud</a:t>
          </a:r>
          <a:r>
            <a:rPr lang="en-US" sz="2800" b="0" dirty="0"/>
            <a:t>)</a:t>
          </a:r>
          <a:endParaRPr lang="ru-RU" sz="2800" b="0" dirty="0"/>
        </a:p>
      </dgm:t>
    </dgm:pt>
    <dgm:pt modelId="{F16D8A96-BDD3-4E0F-995B-3C62B65A08D6}" type="parTrans" cxnId="{2287B781-6B1B-4D6A-8B4D-03FB4EC43AA2}">
      <dgm:prSet/>
      <dgm:spPr/>
      <dgm:t>
        <a:bodyPr/>
        <a:lstStyle/>
        <a:p>
          <a:endParaRPr lang="ru-RU"/>
        </a:p>
      </dgm:t>
    </dgm:pt>
    <dgm:pt modelId="{1A5ECB3D-0565-42E5-91E3-27CF0C544E51}" type="sibTrans" cxnId="{2287B781-6B1B-4D6A-8B4D-03FB4EC43AA2}">
      <dgm:prSet/>
      <dgm:spPr/>
      <dgm:t>
        <a:bodyPr/>
        <a:lstStyle/>
        <a:p>
          <a:endParaRPr lang="ru-RU"/>
        </a:p>
      </dgm:t>
    </dgm:pt>
    <dgm:pt modelId="{26F556EA-C5B2-4EEC-9A36-05C37D67F9BD}" type="pres">
      <dgm:prSet presAssocID="{1ED5A982-D5C1-44B9-9BB3-CFE89ED6CCCD}" presName="Name0" presStyleCnt="0">
        <dgm:presLayoutVars>
          <dgm:chMax val="7"/>
          <dgm:chPref val="7"/>
          <dgm:dir/>
        </dgm:presLayoutVars>
      </dgm:prSet>
      <dgm:spPr/>
    </dgm:pt>
    <dgm:pt modelId="{A5289AFA-0264-496A-B5B3-9754785B490C}" type="pres">
      <dgm:prSet presAssocID="{1ED5A982-D5C1-44B9-9BB3-CFE89ED6CCCD}" presName="Name1" presStyleCnt="0"/>
      <dgm:spPr/>
    </dgm:pt>
    <dgm:pt modelId="{6DA9B694-42F8-4A43-9B50-6CA31C471C7B}" type="pres">
      <dgm:prSet presAssocID="{1ED5A982-D5C1-44B9-9BB3-CFE89ED6CCCD}" presName="cycle" presStyleCnt="0"/>
      <dgm:spPr/>
    </dgm:pt>
    <dgm:pt modelId="{55C4DFFF-10F8-4C29-9D7F-7478B473A434}" type="pres">
      <dgm:prSet presAssocID="{1ED5A982-D5C1-44B9-9BB3-CFE89ED6CCCD}" presName="srcNode" presStyleLbl="node1" presStyleIdx="0" presStyleCnt="3"/>
      <dgm:spPr/>
    </dgm:pt>
    <dgm:pt modelId="{6C886E90-1205-4E14-AC27-7031E6E082FE}" type="pres">
      <dgm:prSet presAssocID="{1ED5A982-D5C1-44B9-9BB3-CFE89ED6CCCD}" presName="conn" presStyleLbl="parChTrans1D2" presStyleIdx="0" presStyleCnt="1"/>
      <dgm:spPr/>
    </dgm:pt>
    <dgm:pt modelId="{A9770F83-6330-49F1-9BB7-BA512110F3DD}" type="pres">
      <dgm:prSet presAssocID="{1ED5A982-D5C1-44B9-9BB3-CFE89ED6CCCD}" presName="extraNode" presStyleLbl="node1" presStyleIdx="0" presStyleCnt="3"/>
      <dgm:spPr/>
    </dgm:pt>
    <dgm:pt modelId="{AD465C6B-9747-4F59-B08D-366280F3DCE7}" type="pres">
      <dgm:prSet presAssocID="{1ED5A982-D5C1-44B9-9BB3-CFE89ED6CCCD}" presName="dstNode" presStyleLbl="node1" presStyleIdx="0" presStyleCnt="3"/>
      <dgm:spPr/>
    </dgm:pt>
    <dgm:pt modelId="{8976CC6D-E259-4765-BA60-AE3F127A71D3}" type="pres">
      <dgm:prSet presAssocID="{4AB615F8-6AE3-4F7F-8E25-8F30199AEAB4}" presName="text_1" presStyleLbl="node1" presStyleIdx="0" presStyleCnt="3">
        <dgm:presLayoutVars>
          <dgm:bulletEnabled val="1"/>
        </dgm:presLayoutVars>
      </dgm:prSet>
      <dgm:spPr/>
    </dgm:pt>
    <dgm:pt modelId="{E8491D09-6C80-43DB-A3BE-4D3C690F8638}" type="pres">
      <dgm:prSet presAssocID="{4AB615F8-6AE3-4F7F-8E25-8F30199AEAB4}" presName="accent_1" presStyleCnt="0"/>
      <dgm:spPr/>
    </dgm:pt>
    <dgm:pt modelId="{B1B961BB-7FF8-4B10-BFD8-8F2344EB936D}" type="pres">
      <dgm:prSet presAssocID="{4AB615F8-6AE3-4F7F-8E25-8F30199AEAB4}" presName="accentRepeatNode" presStyleLbl="solidFgAcc1" presStyleIdx="0" presStyleCnt="3"/>
      <dgm:spPr/>
    </dgm:pt>
    <dgm:pt modelId="{8F7E5E59-6EEC-47FA-A3D9-7622CE13B5D2}" type="pres">
      <dgm:prSet presAssocID="{BF083A33-151C-47A4-B506-BABDCEFD7B7D}" presName="text_2" presStyleLbl="node1" presStyleIdx="1" presStyleCnt="3">
        <dgm:presLayoutVars>
          <dgm:bulletEnabled val="1"/>
        </dgm:presLayoutVars>
      </dgm:prSet>
      <dgm:spPr/>
    </dgm:pt>
    <dgm:pt modelId="{DF17A30D-DD0C-43C3-A37A-EB73BC7FCB4B}" type="pres">
      <dgm:prSet presAssocID="{BF083A33-151C-47A4-B506-BABDCEFD7B7D}" presName="accent_2" presStyleCnt="0"/>
      <dgm:spPr/>
    </dgm:pt>
    <dgm:pt modelId="{3C02C5AA-BDA2-48F4-B233-12CC8FB692B0}" type="pres">
      <dgm:prSet presAssocID="{BF083A33-151C-47A4-B506-BABDCEFD7B7D}" presName="accentRepeatNode" presStyleLbl="solidFgAcc1" presStyleIdx="1" presStyleCnt="3"/>
      <dgm:spPr/>
    </dgm:pt>
    <dgm:pt modelId="{EEC2D86F-6BB3-40AC-BC92-ABDF02486B65}" type="pres">
      <dgm:prSet presAssocID="{91F3F0CA-27B5-49C9-82AB-B6E053928328}" presName="text_3" presStyleLbl="node1" presStyleIdx="2" presStyleCnt="3">
        <dgm:presLayoutVars>
          <dgm:bulletEnabled val="1"/>
        </dgm:presLayoutVars>
      </dgm:prSet>
      <dgm:spPr/>
    </dgm:pt>
    <dgm:pt modelId="{2521C540-A022-4AA2-9C22-5FCD53BC535B}" type="pres">
      <dgm:prSet presAssocID="{91F3F0CA-27B5-49C9-82AB-B6E053928328}" presName="accent_3" presStyleCnt="0"/>
      <dgm:spPr/>
    </dgm:pt>
    <dgm:pt modelId="{7619ACC9-6830-4C91-A2B5-879905603DE1}" type="pres">
      <dgm:prSet presAssocID="{91F3F0CA-27B5-49C9-82AB-B6E053928328}" presName="accentRepeatNode" presStyleLbl="solidFgAcc1" presStyleIdx="2" presStyleCnt="3"/>
      <dgm:spPr/>
    </dgm:pt>
  </dgm:ptLst>
  <dgm:cxnLst>
    <dgm:cxn modelId="{2287B781-6B1B-4D6A-8B4D-03FB4EC43AA2}" srcId="{1ED5A982-D5C1-44B9-9BB3-CFE89ED6CCCD}" destId="{91F3F0CA-27B5-49C9-82AB-B6E053928328}" srcOrd="2" destOrd="0" parTransId="{F16D8A96-BDD3-4E0F-995B-3C62B65A08D6}" sibTransId="{1A5ECB3D-0565-42E5-91E3-27CF0C544E51}"/>
    <dgm:cxn modelId="{93D21786-7BBF-4D77-BBBD-875A8E83D2D8}" type="presOf" srcId="{BF083A33-151C-47A4-B506-BABDCEFD7B7D}" destId="{8F7E5E59-6EEC-47FA-A3D9-7622CE13B5D2}" srcOrd="0" destOrd="0" presId="urn:microsoft.com/office/officeart/2008/layout/VerticalCurvedList"/>
    <dgm:cxn modelId="{62E46A93-04DD-473D-BFCF-31206EDC273D}" type="presOf" srcId="{4AB615F8-6AE3-4F7F-8E25-8F30199AEAB4}" destId="{8976CC6D-E259-4765-BA60-AE3F127A71D3}" srcOrd="0" destOrd="0" presId="urn:microsoft.com/office/officeart/2008/layout/VerticalCurvedList"/>
    <dgm:cxn modelId="{45EB24A9-D1B8-421B-AC66-05C371ECB327}" type="presOf" srcId="{91F3F0CA-27B5-49C9-82AB-B6E053928328}" destId="{EEC2D86F-6BB3-40AC-BC92-ABDF02486B65}" srcOrd="0" destOrd="0" presId="urn:microsoft.com/office/officeart/2008/layout/VerticalCurvedList"/>
    <dgm:cxn modelId="{D09435AB-3D02-44E3-AAC0-2A868D64A7B6}" type="presOf" srcId="{DB1720CF-DEAE-4581-A543-1B049ABE2D05}" destId="{6C886E90-1205-4E14-AC27-7031E6E082FE}" srcOrd="0" destOrd="0" presId="urn:microsoft.com/office/officeart/2008/layout/VerticalCurvedList"/>
    <dgm:cxn modelId="{16D8D0BC-838E-46CB-B421-756C851B2B27}" srcId="{1ED5A982-D5C1-44B9-9BB3-CFE89ED6CCCD}" destId="{BF083A33-151C-47A4-B506-BABDCEFD7B7D}" srcOrd="1" destOrd="0" parTransId="{6E35120B-9D83-441E-A025-FAECF4AF7F8D}" sibTransId="{4A3AA66F-8803-4790-A77B-45DECE96D852}"/>
    <dgm:cxn modelId="{31E194D2-073F-4F15-B906-806EDA2A53DC}" srcId="{1ED5A982-D5C1-44B9-9BB3-CFE89ED6CCCD}" destId="{4AB615F8-6AE3-4F7F-8E25-8F30199AEAB4}" srcOrd="0" destOrd="0" parTransId="{26547B38-692E-4AC8-BED4-E84EE03BB152}" sibTransId="{DB1720CF-DEAE-4581-A543-1B049ABE2D05}"/>
    <dgm:cxn modelId="{64C673FD-BFBD-4AC8-A198-7237B5BE2184}" type="presOf" srcId="{1ED5A982-D5C1-44B9-9BB3-CFE89ED6CCCD}" destId="{26F556EA-C5B2-4EEC-9A36-05C37D67F9BD}" srcOrd="0" destOrd="0" presId="urn:microsoft.com/office/officeart/2008/layout/VerticalCurvedList"/>
    <dgm:cxn modelId="{16CE2A1A-0263-418D-AA12-0ADD1C66140A}" type="presParOf" srcId="{26F556EA-C5B2-4EEC-9A36-05C37D67F9BD}" destId="{A5289AFA-0264-496A-B5B3-9754785B490C}" srcOrd="0" destOrd="0" presId="urn:microsoft.com/office/officeart/2008/layout/VerticalCurvedList"/>
    <dgm:cxn modelId="{F7926CEF-AF58-40AF-AB4B-40D08FDBB547}" type="presParOf" srcId="{A5289AFA-0264-496A-B5B3-9754785B490C}" destId="{6DA9B694-42F8-4A43-9B50-6CA31C471C7B}" srcOrd="0" destOrd="0" presId="urn:microsoft.com/office/officeart/2008/layout/VerticalCurvedList"/>
    <dgm:cxn modelId="{F60E990C-971F-495B-A31C-D0DC7A41E13B}" type="presParOf" srcId="{6DA9B694-42F8-4A43-9B50-6CA31C471C7B}" destId="{55C4DFFF-10F8-4C29-9D7F-7478B473A434}" srcOrd="0" destOrd="0" presId="urn:microsoft.com/office/officeart/2008/layout/VerticalCurvedList"/>
    <dgm:cxn modelId="{0B1A03C4-382A-4AD4-93C1-A2FC3F77CDBC}" type="presParOf" srcId="{6DA9B694-42F8-4A43-9B50-6CA31C471C7B}" destId="{6C886E90-1205-4E14-AC27-7031E6E082FE}" srcOrd="1" destOrd="0" presId="urn:microsoft.com/office/officeart/2008/layout/VerticalCurvedList"/>
    <dgm:cxn modelId="{EADBAC98-9434-4386-8BB7-3588B54C4068}" type="presParOf" srcId="{6DA9B694-42F8-4A43-9B50-6CA31C471C7B}" destId="{A9770F83-6330-49F1-9BB7-BA512110F3DD}" srcOrd="2" destOrd="0" presId="urn:microsoft.com/office/officeart/2008/layout/VerticalCurvedList"/>
    <dgm:cxn modelId="{88EADB67-0957-414A-802D-BA7BC646943E}" type="presParOf" srcId="{6DA9B694-42F8-4A43-9B50-6CA31C471C7B}" destId="{AD465C6B-9747-4F59-B08D-366280F3DCE7}" srcOrd="3" destOrd="0" presId="urn:microsoft.com/office/officeart/2008/layout/VerticalCurvedList"/>
    <dgm:cxn modelId="{68E1A6EA-3D1C-4B4E-858E-773426796C16}" type="presParOf" srcId="{A5289AFA-0264-496A-B5B3-9754785B490C}" destId="{8976CC6D-E259-4765-BA60-AE3F127A71D3}" srcOrd="1" destOrd="0" presId="urn:microsoft.com/office/officeart/2008/layout/VerticalCurvedList"/>
    <dgm:cxn modelId="{87AABD85-145A-44BC-BD97-25AE1DA87486}" type="presParOf" srcId="{A5289AFA-0264-496A-B5B3-9754785B490C}" destId="{E8491D09-6C80-43DB-A3BE-4D3C690F8638}" srcOrd="2" destOrd="0" presId="urn:microsoft.com/office/officeart/2008/layout/VerticalCurvedList"/>
    <dgm:cxn modelId="{65FE8AFF-CF2E-4AB5-9044-4C5CA5E4C73A}" type="presParOf" srcId="{E8491D09-6C80-43DB-A3BE-4D3C690F8638}" destId="{B1B961BB-7FF8-4B10-BFD8-8F2344EB936D}" srcOrd="0" destOrd="0" presId="urn:microsoft.com/office/officeart/2008/layout/VerticalCurvedList"/>
    <dgm:cxn modelId="{03539CA9-5F66-4846-BF34-E57939EA1650}" type="presParOf" srcId="{A5289AFA-0264-496A-B5B3-9754785B490C}" destId="{8F7E5E59-6EEC-47FA-A3D9-7622CE13B5D2}" srcOrd="3" destOrd="0" presId="urn:microsoft.com/office/officeart/2008/layout/VerticalCurvedList"/>
    <dgm:cxn modelId="{E37199B2-1F5D-41F1-A7FC-F2885D83FFEB}" type="presParOf" srcId="{A5289AFA-0264-496A-B5B3-9754785B490C}" destId="{DF17A30D-DD0C-43C3-A37A-EB73BC7FCB4B}" srcOrd="4" destOrd="0" presId="urn:microsoft.com/office/officeart/2008/layout/VerticalCurvedList"/>
    <dgm:cxn modelId="{042DBEEB-3E72-4C7A-98AF-1A77835A179E}" type="presParOf" srcId="{DF17A30D-DD0C-43C3-A37A-EB73BC7FCB4B}" destId="{3C02C5AA-BDA2-48F4-B233-12CC8FB692B0}" srcOrd="0" destOrd="0" presId="urn:microsoft.com/office/officeart/2008/layout/VerticalCurvedList"/>
    <dgm:cxn modelId="{0ED62A9E-2308-428F-8642-1F2CE51BF00B}" type="presParOf" srcId="{A5289AFA-0264-496A-B5B3-9754785B490C}" destId="{EEC2D86F-6BB3-40AC-BC92-ABDF02486B65}" srcOrd="5" destOrd="0" presId="urn:microsoft.com/office/officeart/2008/layout/VerticalCurvedList"/>
    <dgm:cxn modelId="{71C96BFA-102B-4139-8FC3-56C1AF8E46EF}" type="presParOf" srcId="{A5289AFA-0264-496A-B5B3-9754785B490C}" destId="{2521C540-A022-4AA2-9C22-5FCD53BC535B}" srcOrd="6" destOrd="0" presId="urn:microsoft.com/office/officeart/2008/layout/VerticalCurvedList"/>
    <dgm:cxn modelId="{C6EA91CB-CAB6-4D48-80D3-4852AB69991D}" type="presParOf" srcId="{2521C540-A022-4AA2-9C22-5FCD53BC535B}" destId="{7619ACC9-6830-4C91-A2B5-879905603D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F5ED7-2FD7-442C-90B6-41F71223A96B}">
      <dsp:nvSpPr>
        <dsp:cNvPr id="0" name=""/>
        <dsp:cNvSpPr/>
      </dsp:nvSpPr>
      <dsp:spPr>
        <a:xfrm>
          <a:off x="2268" y="0"/>
          <a:ext cx="2226037" cy="4741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«уральский» </a:t>
          </a:r>
          <a:r>
            <a:rPr lang="ru-RU" sz="2800" b="1" kern="1200" dirty="0" err="1"/>
            <a:t>подкорпус</a:t>
          </a:r>
          <a:endParaRPr lang="ru-RU" sz="2800" b="1" kern="1200" dirty="0"/>
        </a:p>
      </dsp:txBody>
      <dsp:txXfrm>
        <a:off x="2268" y="0"/>
        <a:ext cx="2226037" cy="1422428"/>
      </dsp:txXfrm>
    </dsp:sp>
    <dsp:sp modelId="{9E3A10CF-0278-4F37-974C-BB97A91B1607}">
      <dsp:nvSpPr>
        <dsp:cNvPr id="0" name=""/>
        <dsp:cNvSpPr/>
      </dsp:nvSpPr>
      <dsp:spPr>
        <a:xfrm>
          <a:off x="224872" y="1423817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53 текста</a:t>
          </a:r>
        </a:p>
      </dsp:txBody>
      <dsp:txXfrm>
        <a:off x="266744" y="1465689"/>
        <a:ext cx="1697085" cy="1345861"/>
      </dsp:txXfrm>
    </dsp:sp>
    <dsp:sp modelId="{C985545F-17E2-4E20-BC60-04802B641009}">
      <dsp:nvSpPr>
        <dsp:cNvPr id="0" name=""/>
        <dsp:cNvSpPr/>
      </dsp:nvSpPr>
      <dsp:spPr>
        <a:xfrm>
          <a:off x="224872" y="3073362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1.065.985</a:t>
          </a:r>
        </a:p>
      </dsp:txBody>
      <dsp:txXfrm>
        <a:off x="266744" y="3115234"/>
        <a:ext cx="1697085" cy="1345861"/>
      </dsp:txXfrm>
    </dsp:sp>
    <dsp:sp modelId="{100F8EFA-10B4-40D9-A558-9D010F1DD597}">
      <dsp:nvSpPr>
        <dsp:cNvPr id="0" name=""/>
        <dsp:cNvSpPr/>
      </dsp:nvSpPr>
      <dsp:spPr>
        <a:xfrm>
          <a:off x="2395258" y="0"/>
          <a:ext cx="2226037" cy="4741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 err="1"/>
            <a:t>подкорпус</a:t>
          </a:r>
          <a:r>
            <a:rPr lang="ru-RU" sz="2800" b="1" kern="1200" dirty="0"/>
            <a:t> других текстов</a:t>
          </a:r>
        </a:p>
      </dsp:txBody>
      <dsp:txXfrm>
        <a:off x="2395258" y="0"/>
        <a:ext cx="2226037" cy="1422428"/>
      </dsp:txXfrm>
    </dsp:sp>
    <dsp:sp modelId="{5DBE205C-2A0F-475D-8B60-CAAD4826A51B}">
      <dsp:nvSpPr>
        <dsp:cNvPr id="0" name=""/>
        <dsp:cNvSpPr/>
      </dsp:nvSpPr>
      <dsp:spPr>
        <a:xfrm>
          <a:off x="2617862" y="1423817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5 текстов</a:t>
          </a:r>
        </a:p>
      </dsp:txBody>
      <dsp:txXfrm>
        <a:off x="2659734" y="1465689"/>
        <a:ext cx="1697085" cy="1345861"/>
      </dsp:txXfrm>
    </dsp:sp>
    <dsp:sp modelId="{E347CC61-BCD8-46E1-A7E0-E0F8C5238926}">
      <dsp:nvSpPr>
        <dsp:cNvPr id="0" name=""/>
        <dsp:cNvSpPr/>
      </dsp:nvSpPr>
      <dsp:spPr>
        <a:xfrm>
          <a:off x="2617862" y="3073362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810.801</a:t>
          </a:r>
        </a:p>
      </dsp:txBody>
      <dsp:txXfrm>
        <a:off x="2659734" y="3115234"/>
        <a:ext cx="1697085" cy="1345861"/>
      </dsp:txXfrm>
    </dsp:sp>
    <dsp:sp modelId="{E7F956B1-870D-43FD-943D-3BF2BB183200}">
      <dsp:nvSpPr>
        <dsp:cNvPr id="0" name=""/>
        <dsp:cNvSpPr/>
      </dsp:nvSpPr>
      <dsp:spPr>
        <a:xfrm>
          <a:off x="4788248" y="0"/>
          <a:ext cx="2226037" cy="4741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научный </a:t>
          </a:r>
          <a:r>
            <a:rPr lang="ru-RU" sz="2800" b="1" kern="1200" dirty="0" err="1"/>
            <a:t>подкорпус</a:t>
          </a:r>
          <a:endParaRPr lang="ru-RU" sz="2800" b="1" kern="1200" dirty="0"/>
        </a:p>
      </dsp:txBody>
      <dsp:txXfrm>
        <a:off x="4788248" y="0"/>
        <a:ext cx="2226037" cy="1422428"/>
      </dsp:txXfrm>
    </dsp:sp>
    <dsp:sp modelId="{BE29A676-7AD8-4541-933D-23BA29B88EA0}">
      <dsp:nvSpPr>
        <dsp:cNvPr id="0" name=""/>
        <dsp:cNvSpPr/>
      </dsp:nvSpPr>
      <dsp:spPr>
        <a:xfrm>
          <a:off x="5010852" y="1423817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16 текстов</a:t>
          </a:r>
        </a:p>
      </dsp:txBody>
      <dsp:txXfrm>
        <a:off x="5052724" y="1465689"/>
        <a:ext cx="1697085" cy="1345861"/>
      </dsp:txXfrm>
    </dsp:sp>
    <dsp:sp modelId="{6BD03FA5-010E-41F0-AE40-82184E68890B}">
      <dsp:nvSpPr>
        <dsp:cNvPr id="0" name=""/>
        <dsp:cNvSpPr/>
      </dsp:nvSpPr>
      <dsp:spPr>
        <a:xfrm>
          <a:off x="5010852" y="3073362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103.312</a:t>
          </a:r>
        </a:p>
      </dsp:txBody>
      <dsp:txXfrm>
        <a:off x="5052724" y="3115234"/>
        <a:ext cx="1697085" cy="1345861"/>
      </dsp:txXfrm>
    </dsp:sp>
    <dsp:sp modelId="{7270CFCA-2C2B-4351-BA4E-3F1A7A8162F4}">
      <dsp:nvSpPr>
        <dsp:cNvPr id="0" name=""/>
        <dsp:cNvSpPr/>
      </dsp:nvSpPr>
      <dsp:spPr>
        <a:xfrm>
          <a:off x="7181239" y="0"/>
          <a:ext cx="2226037" cy="4741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результирующий </a:t>
          </a:r>
          <a:r>
            <a:rPr lang="ru-RU" sz="2100" b="1" kern="1200" dirty="0" err="1"/>
            <a:t>подкорпус</a:t>
          </a:r>
          <a:r>
            <a:rPr lang="ru-RU" sz="2100" b="1" kern="1200" dirty="0"/>
            <a:t> предложений</a:t>
          </a:r>
        </a:p>
      </dsp:txBody>
      <dsp:txXfrm>
        <a:off x="7181239" y="0"/>
        <a:ext cx="2226037" cy="1422428"/>
      </dsp:txXfrm>
    </dsp:sp>
    <dsp:sp modelId="{BD226F09-513F-4702-A505-3E6455831E53}">
      <dsp:nvSpPr>
        <dsp:cNvPr id="0" name=""/>
        <dsp:cNvSpPr/>
      </dsp:nvSpPr>
      <dsp:spPr>
        <a:xfrm>
          <a:off x="7403842" y="1423817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1.394</a:t>
          </a:r>
        </a:p>
      </dsp:txBody>
      <dsp:txXfrm>
        <a:off x="7445714" y="1465689"/>
        <a:ext cx="1697085" cy="1345861"/>
      </dsp:txXfrm>
    </dsp:sp>
    <dsp:sp modelId="{03C22827-8318-41B4-B6DD-B7B98E511FF9}">
      <dsp:nvSpPr>
        <dsp:cNvPr id="0" name=""/>
        <dsp:cNvSpPr/>
      </dsp:nvSpPr>
      <dsp:spPr>
        <a:xfrm>
          <a:off x="7403842" y="3073362"/>
          <a:ext cx="1780829" cy="1429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1.234</a:t>
          </a:r>
        </a:p>
      </dsp:txBody>
      <dsp:txXfrm>
        <a:off x="7445714" y="3115234"/>
        <a:ext cx="1697085" cy="1345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0420-8954-4747-9311-B7A3E06664E4}">
      <dsp:nvSpPr>
        <dsp:cNvPr id="0" name=""/>
        <dsp:cNvSpPr/>
      </dsp:nvSpPr>
      <dsp:spPr>
        <a:xfrm>
          <a:off x="-5292190" y="-810500"/>
          <a:ext cx="6301816" cy="6301816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8F6E3-0F1E-4C7F-9B17-662FDB9F151A}">
      <dsp:nvSpPr>
        <dsp:cNvPr id="0" name=""/>
        <dsp:cNvSpPr/>
      </dsp:nvSpPr>
      <dsp:spPr>
        <a:xfrm>
          <a:off x="441535" y="292457"/>
          <a:ext cx="9736662" cy="585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457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nltk</a:t>
          </a:r>
          <a:r>
            <a:rPr lang="ru-RU" sz="2400" kern="1200" dirty="0"/>
            <a:t> (</a:t>
          </a:r>
          <a:r>
            <a:rPr lang="en-US" sz="2400" kern="1200" dirty="0" err="1"/>
            <a:t>sent_tokenize</a:t>
          </a:r>
          <a:r>
            <a:rPr lang="ru-RU" sz="2400" kern="1200" dirty="0"/>
            <a:t>, </a:t>
          </a:r>
          <a:r>
            <a:rPr lang="en-US" sz="2400" kern="1200" dirty="0" err="1"/>
            <a:t>word_tokenize</a:t>
          </a:r>
          <a:r>
            <a:rPr lang="en-US" sz="2400" kern="1200" dirty="0"/>
            <a:t>, </a:t>
          </a:r>
          <a:r>
            <a:rPr lang="en-US" sz="2400" kern="1200" dirty="0" err="1"/>
            <a:t>wordpunct_tokenize</a:t>
          </a:r>
          <a:r>
            <a:rPr lang="ru-RU" sz="2400" kern="1200" dirty="0"/>
            <a:t>, </a:t>
          </a:r>
          <a:r>
            <a:rPr lang="en-US" sz="2400" kern="1200" dirty="0" err="1"/>
            <a:t>stopwords</a:t>
          </a:r>
          <a:r>
            <a:rPr lang="ru-RU" sz="2400" kern="1200" dirty="0"/>
            <a:t>)</a:t>
          </a:r>
        </a:p>
      </dsp:txBody>
      <dsp:txXfrm>
        <a:off x="441535" y="292457"/>
        <a:ext cx="9736662" cy="585289"/>
      </dsp:txXfrm>
    </dsp:sp>
    <dsp:sp modelId="{91381078-CBF0-44C1-AC92-D81C46850067}">
      <dsp:nvSpPr>
        <dsp:cNvPr id="0" name=""/>
        <dsp:cNvSpPr/>
      </dsp:nvSpPr>
      <dsp:spPr>
        <a:xfrm>
          <a:off x="75729" y="219296"/>
          <a:ext cx="731611" cy="73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B384045-E66B-4B46-992C-E2DC75E588D6}">
      <dsp:nvSpPr>
        <dsp:cNvPr id="0" name=""/>
        <dsp:cNvSpPr/>
      </dsp:nvSpPr>
      <dsp:spPr>
        <a:xfrm>
          <a:off x="860936" y="1170110"/>
          <a:ext cx="9317261" cy="585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457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</a:t>
          </a:r>
          <a:endParaRPr lang="ru-RU" sz="3000" kern="1200" dirty="0"/>
        </a:p>
      </dsp:txBody>
      <dsp:txXfrm>
        <a:off x="860936" y="1170110"/>
        <a:ext cx="9317261" cy="585289"/>
      </dsp:txXfrm>
    </dsp:sp>
    <dsp:sp modelId="{4144153E-1C28-48B1-8468-84D6CE655DAB}">
      <dsp:nvSpPr>
        <dsp:cNvPr id="0" name=""/>
        <dsp:cNvSpPr/>
      </dsp:nvSpPr>
      <dsp:spPr>
        <a:xfrm>
          <a:off x="495131" y="1096949"/>
          <a:ext cx="731611" cy="73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56E2ED-FD0F-4FFF-8183-A0CDA0C77472}">
      <dsp:nvSpPr>
        <dsp:cNvPr id="0" name=""/>
        <dsp:cNvSpPr/>
      </dsp:nvSpPr>
      <dsp:spPr>
        <a:xfrm>
          <a:off x="989659" y="2047763"/>
          <a:ext cx="9188539" cy="585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457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pymorphy2</a:t>
          </a:r>
          <a:r>
            <a:rPr lang="ru-RU" sz="3000" kern="1200" dirty="0"/>
            <a:t> (</a:t>
          </a:r>
          <a:r>
            <a:rPr lang="en-US" sz="3000" kern="1200" dirty="0" err="1"/>
            <a:t>MorphAnalyzer</a:t>
          </a:r>
          <a:r>
            <a:rPr lang="ru-RU" sz="3000" kern="1200" dirty="0"/>
            <a:t>)</a:t>
          </a:r>
        </a:p>
      </dsp:txBody>
      <dsp:txXfrm>
        <a:off x="989659" y="2047763"/>
        <a:ext cx="9188539" cy="585289"/>
      </dsp:txXfrm>
    </dsp:sp>
    <dsp:sp modelId="{1EB6F474-46FF-4597-ADBE-048006F1EAFC}">
      <dsp:nvSpPr>
        <dsp:cNvPr id="0" name=""/>
        <dsp:cNvSpPr/>
      </dsp:nvSpPr>
      <dsp:spPr>
        <a:xfrm>
          <a:off x="623853" y="1974602"/>
          <a:ext cx="731611" cy="73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F73F7A5-160B-45D9-AD18-5DEE6687EB34}">
      <dsp:nvSpPr>
        <dsp:cNvPr id="0" name=""/>
        <dsp:cNvSpPr/>
      </dsp:nvSpPr>
      <dsp:spPr>
        <a:xfrm>
          <a:off x="860936" y="2925416"/>
          <a:ext cx="9317261" cy="585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457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string</a:t>
          </a:r>
        </a:p>
      </dsp:txBody>
      <dsp:txXfrm>
        <a:off x="860936" y="2925416"/>
        <a:ext cx="9317261" cy="585289"/>
      </dsp:txXfrm>
    </dsp:sp>
    <dsp:sp modelId="{F8A0E35E-8471-4DA4-92B5-7F87EB667CF0}">
      <dsp:nvSpPr>
        <dsp:cNvPr id="0" name=""/>
        <dsp:cNvSpPr/>
      </dsp:nvSpPr>
      <dsp:spPr>
        <a:xfrm>
          <a:off x="495131" y="2852255"/>
          <a:ext cx="731611" cy="73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AC7290-4604-4BC7-B753-C87F63A16DC9}">
      <dsp:nvSpPr>
        <dsp:cNvPr id="0" name=""/>
        <dsp:cNvSpPr/>
      </dsp:nvSpPr>
      <dsp:spPr>
        <a:xfrm>
          <a:off x="441535" y="3803069"/>
          <a:ext cx="9736662" cy="585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457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pandas</a:t>
          </a:r>
        </a:p>
      </dsp:txBody>
      <dsp:txXfrm>
        <a:off x="441535" y="3803069"/>
        <a:ext cx="9736662" cy="585289"/>
      </dsp:txXfrm>
    </dsp:sp>
    <dsp:sp modelId="{4142C329-90EE-4654-9646-1E9AAABD55F9}">
      <dsp:nvSpPr>
        <dsp:cNvPr id="0" name=""/>
        <dsp:cNvSpPr/>
      </dsp:nvSpPr>
      <dsp:spPr>
        <a:xfrm>
          <a:off x="75729" y="3729908"/>
          <a:ext cx="731611" cy="73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86E90-1205-4E14-AC27-7031E6E082F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6CC6D-E259-4765-BA60-AE3F127A71D3}">
      <dsp:nvSpPr>
        <dsp:cNvPr id="0" name=""/>
        <dsp:cNvSpPr/>
      </dsp:nvSpPr>
      <dsp:spPr>
        <a:xfrm>
          <a:off x="434398" y="285347"/>
          <a:ext cx="7647039" cy="570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collections </a:t>
          </a:r>
          <a:r>
            <a:rPr lang="ru-RU" sz="2800" b="0" kern="1200" dirty="0"/>
            <a:t>(</a:t>
          </a:r>
          <a:r>
            <a:rPr lang="en-US" sz="2800" b="0" kern="1200" dirty="0"/>
            <a:t>Counter</a:t>
          </a:r>
          <a:r>
            <a:rPr lang="ru-RU" sz="2800" b="0" kern="1200" dirty="0"/>
            <a:t>)</a:t>
          </a:r>
          <a:endParaRPr lang="ru-RU" sz="900" kern="1200" dirty="0"/>
        </a:p>
      </dsp:txBody>
      <dsp:txXfrm>
        <a:off x="434398" y="285347"/>
        <a:ext cx="7647039" cy="570477"/>
      </dsp:txXfrm>
    </dsp:sp>
    <dsp:sp modelId="{B1B961BB-7FF8-4B10-BFD8-8F2344EB936D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F7E5E59-6EEC-47FA-A3D9-7622CE13B5D2}">
      <dsp:nvSpPr>
        <dsp:cNvPr id="0" name=""/>
        <dsp:cNvSpPr/>
      </dsp:nvSpPr>
      <dsp:spPr>
        <a:xfrm>
          <a:off x="903654" y="1140954"/>
          <a:ext cx="7177783" cy="570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nltk</a:t>
          </a:r>
          <a:r>
            <a:rPr lang="ru-RU" sz="2800" b="0" kern="1200" dirty="0"/>
            <a:t> (</a:t>
          </a:r>
          <a:r>
            <a:rPr lang="en-US" sz="2800" b="0" kern="1200" dirty="0" err="1"/>
            <a:t>DependencyGraph</a:t>
          </a:r>
          <a:r>
            <a:rPr lang="en-US" sz="2800" b="0" kern="1200" dirty="0"/>
            <a:t>, Tree)</a:t>
          </a:r>
        </a:p>
      </dsp:txBody>
      <dsp:txXfrm>
        <a:off x="903654" y="1140954"/>
        <a:ext cx="7177783" cy="570477"/>
      </dsp:txXfrm>
    </dsp:sp>
    <dsp:sp modelId="{3C02C5AA-BDA2-48F4-B233-12CC8FB692B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EC2D86F-6BB3-40AC-BC92-ABDF02486B65}">
      <dsp:nvSpPr>
        <dsp:cNvPr id="0" name=""/>
        <dsp:cNvSpPr/>
      </dsp:nvSpPr>
      <dsp:spPr>
        <a:xfrm>
          <a:off x="1118233" y="1996562"/>
          <a:ext cx="6963203" cy="570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pymystem3</a:t>
          </a:r>
          <a:r>
            <a:rPr lang="ru-RU" sz="2800" b="0" kern="1200" dirty="0"/>
            <a:t> (</a:t>
          </a:r>
          <a:r>
            <a:rPr lang="en-US" sz="2800" b="0" kern="1200" dirty="0" err="1"/>
            <a:t>Mystem</a:t>
          </a:r>
          <a:r>
            <a:rPr lang="en-US" sz="2800" b="0" kern="1200" dirty="0"/>
            <a:t>)</a:t>
          </a:r>
          <a:endParaRPr lang="ru-RU" sz="2800" kern="1200" dirty="0"/>
        </a:p>
      </dsp:txBody>
      <dsp:txXfrm>
        <a:off x="1118233" y="1996562"/>
        <a:ext cx="6963203" cy="570477"/>
      </dsp:txXfrm>
    </dsp:sp>
    <dsp:sp modelId="{7619ACC9-6830-4C91-A2B5-879905603DE1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57C660-5FF0-46BA-B04D-F495AC2870B1}">
      <dsp:nvSpPr>
        <dsp:cNvPr id="0" name=""/>
        <dsp:cNvSpPr/>
      </dsp:nvSpPr>
      <dsp:spPr>
        <a:xfrm>
          <a:off x="1118233" y="2851627"/>
          <a:ext cx="6963203" cy="570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 err="1"/>
            <a:t>ufal.udpipe</a:t>
          </a:r>
          <a:r>
            <a:rPr lang="en-US" sz="2900" b="0" kern="1200" dirty="0"/>
            <a:t> (Model, Pipeline)</a:t>
          </a:r>
        </a:p>
      </dsp:txBody>
      <dsp:txXfrm>
        <a:off x="1118233" y="2851627"/>
        <a:ext cx="6963203" cy="570477"/>
      </dsp:txXfrm>
    </dsp:sp>
    <dsp:sp modelId="{AC86DBCF-EE12-4E86-8306-D92E01E38273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4822CD-63ED-4FE2-898B-F1456F1374EA}">
      <dsp:nvSpPr>
        <dsp:cNvPr id="0" name=""/>
        <dsp:cNvSpPr/>
      </dsp:nvSpPr>
      <dsp:spPr>
        <a:xfrm>
          <a:off x="903654" y="3707235"/>
          <a:ext cx="7177783" cy="570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 err="1"/>
            <a:t>graphviz</a:t>
          </a:r>
          <a:endParaRPr lang="en-US" sz="2900" b="0" kern="1200" dirty="0"/>
        </a:p>
      </dsp:txBody>
      <dsp:txXfrm>
        <a:off x="903654" y="3707235"/>
        <a:ext cx="7177783" cy="570477"/>
      </dsp:txXfrm>
    </dsp:sp>
    <dsp:sp modelId="{BDD373C0-6E38-44C1-B1AF-FE2921048F67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58C0BF-8F78-4241-B54D-225E3A3FAD75}">
      <dsp:nvSpPr>
        <dsp:cNvPr id="0" name=""/>
        <dsp:cNvSpPr/>
      </dsp:nvSpPr>
      <dsp:spPr>
        <a:xfrm>
          <a:off x="434398" y="4562842"/>
          <a:ext cx="7647039" cy="570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 err="1"/>
            <a:t>pydot</a:t>
          </a:r>
          <a:endParaRPr lang="ru-RU" sz="2900" kern="1200" dirty="0"/>
        </a:p>
      </dsp:txBody>
      <dsp:txXfrm>
        <a:off x="434398" y="4562842"/>
        <a:ext cx="7647039" cy="570477"/>
      </dsp:txXfrm>
    </dsp:sp>
    <dsp:sp modelId="{B334B70C-532D-4356-AB69-B22DCA1963C7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86E90-1205-4E14-AC27-7031E6E082FE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6CC6D-E259-4765-BA60-AE3F127A71D3}">
      <dsp:nvSpPr>
        <dsp:cNvPr id="0" name=""/>
        <dsp:cNvSpPr/>
      </dsp:nvSpPr>
      <dsp:spPr>
        <a:xfrm>
          <a:off x="752110" y="541866"/>
          <a:ext cx="7331131" cy="10837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sklearn</a:t>
          </a:r>
          <a:r>
            <a:rPr lang="en-US" sz="2800" b="0" kern="1200" dirty="0"/>
            <a:t>  </a:t>
          </a:r>
          <a:r>
            <a:rPr lang="ru-RU" sz="2800" b="0" kern="1200" dirty="0"/>
            <a:t>(</a:t>
          </a:r>
          <a:r>
            <a:rPr lang="en-US" sz="2800" b="0" kern="1200" dirty="0" err="1"/>
            <a:t>TfidfVectorizer</a:t>
          </a:r>
          <a:r>
            <a:rPr lang="en-US" sz="2800" b="0" kern="1200" dirty="0"/>
            <a:t>, </a:t>
          </a:r>
          <a:r>
            <a:rPr lang="en-US" sz="2800" b="0" kern="1200" dirty="0" err="1"/>
            <a:t>CountVectorizer</a:t>
          </a:r>
          <a:r>
            <a:rPr lang="ru-RU" sz="2800" b="0" kern="1200" dirty="0"/>
            <a:t>, </a:t>
          </a:r>
          <a:r>
            <a:rPr lang="en-US" sz="2800" b="0" kern="1200" dirty="0" err="1"/>
            <a:t>TruncatedSVD</a:t>
          </a:r>
          <a:r>
            <a:rPr lang="ru-RU" sz="2800" b="0" kern="1200" dirty="0"/>
            <a:t>)</a:t>
          </a:r>
          <a:endParaRPr lang="ru-RU" sz="900" b="0" kern="1200" dirty="0"/>
        </a:p>
      </dsp:txBody>
      <dsp:txXfrm>
        <a:off x="752110" y="541866"/>
        <a:ext cx="7331131" cy="1083733"/>
      </dsp:txXfrm>
    </dsp:sp>
    <dsp:sp modelId="{B1B961BB-7FF8-4B10-BFD8-8F2344EB936D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F7E5E59-6EEC-47FA-A3D9-7622CE13B5D2}">
      <dsp:nvSpPr>
        <dsp:cNvPr id="0" name=""/>
        <dsp:cNvSpPr/>
      </dsp:nvSpPr>
      <dsp:spPr>
        <a:xfrm>
          <a:off x="1146048" y="2167466"/>
          <a:ext cx="6937194" cy="10837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matplotlib.pyplot</a:t>
          </a:r>
          <a:r>
            <a:rPr lang="en-US" sz="2800" b="0" kern="1200" dirty="0"/>
            <a:t> </a:t>
          </a:r>
        </a:p>
      </dsp:txBody>
      <dsp:txXfrm>
        <a:off x="1146048" y="2167466"/>
        <a:ext cx="6937194" cy="1083733"/>
      </dsp:txXfrm>
    </dsp:sp>
    <dsp:sp modelId="{3C02C5AA-BDA2-48F4-B233-12CC8FB692B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EC2D86F-6BB3-40AC-BC92-ABDF02486B65}">
      <dsp:nvSpPr>
        <dsp:cNvPr id="0" name=""/>
        <dsp:cNvSpPr/>
      </dsp:nvSpPr>
      <dsp:spPr>
        <a:xfrm>
          <a:off x="752110" y="3793066"/>
          <a:ext cx="7331131" cy="10837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wordcloud</a:t>
          </a:r>
          <a:r>
            <a:rPr lang="ru-RU" sz="2800" b="0" kern="1200" dirty="0"/>
            <a:t> (</a:t>
          </a:r>
          <a:r>
            <a:rPr lang="en-US" sz="2800" b="0" kern="1200" dirty="0" err="1"/>
            <a:t>WordCloud</a:t>
          </a:r>
          <a:r>
            <a:rPr lang="en-US" sz="2800" b="0" kern="1200" dirty="0"/>
            <a:t>)</a:t>
          </a:r>
          <a:endParaRPr lang="ru-RU" sz="2800" b="0" kern="1200" dirty="0"/>
        </a:p>
      </dsp:txBody>
      <dsp:txXfrm>
        <a:off x="752110" y="3793066"/>
        <a:ext cx="7331131" cy="1083733"/>
      </dsp:txXfrm>
    </dsp:sp>
    <dsp:sp modelId="{7619ACC9-6830-4C91-A2B5-879905603DE1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6BBD-1EC2-2F4E-A807-3F910D35B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3BB49-3A0C-6548-8566-8E9F92F1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53E1-27B1-1D4F-9E3C-3FAD7569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5378-335C-7C4F-86E6-6604DFFC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4B5F-F63B-774B-B0A9-D2FE47A6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A98F5-D14E-0047-8096-6E5A158F7B18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640C8-63F3-0843-B82A-F324EE094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/>
          <a:stretch/>
        </p:blipFill>
        <p:spPr>
          <a:xfrm>
            <a:off x="3047998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ACE5-C82A-6643-8B78-80C93738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BFCF9-4571-3442-A973-B7EDA5B2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53A7-BFD8-E944-BE34-F5B743DE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CD05-2A80-6E40-A5CF-77AA9254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1807-F543-D14D-ACBE-106B32BE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5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69FC2-6A4E-7549-BEFF-56A6F359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FE4E-BCF9-0143-860F-B8DF0B4C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0118-DA0A-5443-8087-1178CDD2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39BB-7A45-E942-92F5-D3FFD380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C559-01C3-DF41-BB5D-DB3A48B1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1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57F2-B52B-9F45-86CB-7A20C37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8C2A-4266-7E4A-86AD-231BDFC0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10B9-DA45-6D4A-822D-0DD58371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BABF-A580-4E4C-A0B2-DC7C5B8C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EBC5-CE5A-B14A-9A76-3F375B3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89EC-226C-1F40-9BA8-3AAB49E2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38F2-D14D-D441-9256-FBA332D2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EC25-FABC-9947-91C1-587F872A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2F6A-0DE8-9347-91EB-BEF97585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4EF0-EEDC-4345-8AFA-5CA6060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DA0F-1F99-1947-9702-ACF29F85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EBD8-2989-8F4B-BF28-DBC74F08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B7C1-DE77-734F-9E91-20E71726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6392D-F50C-1B4E-BAD9-C66B42E2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DB01-B34D-7B42-9629-E4305CC6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1A37-7A1D-E549-B57E-61F46505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0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CC52-34E4-AD4E-92CD-CABBDECF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2FA1-1800-CE4B-9591-4C439124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00CA-9637-374D-9F4A-37960DA03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47CD0-13EC-3B4D-B83A-D2692048C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A6D04-4885-DF46-8AA1-98C4A42B7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F50BD-5434-8048-84D0-F6BBEA38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CA4AE-AC94-0949-8FD7-4B16887E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D23F-D6A2-0C4A-AA67-3C91BBF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2112-3973-B34D-97CE-8FED3985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5E2A-2D5B-0547-BDF0-EEEBD1F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95C3-5064-304A-B1CE-6ECE5EDB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61143-56C4-504A-BEE1-A5CAA3B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6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1CD6D-3210-A149-9CE5-18587723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DA5CB-0A91-2C45-95B0-77A07EAC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82BA-B17D-7B49-8A10-B1A252E5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EF8C-35A6-1E4F-BB14-06E602AF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6E07-3250-4E4E-ACC8-C8ADF8AE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1D222-0403-6A4E-8189-34386693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484C3-F3B7-DB4A-BC46-0AE653C2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4A4F-1508-5749-BB75-2978394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CFF4-19B4-EC46-9832-D80169DD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C316-5CEF-1941-B524-4CDAE9B3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4613F-C2FA-7844-B543-587CE43A3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22857-219C-0D40-8455-5E65DB16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B048-2BE4-724D-9D2F-F95E8AC9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EAB0E-AD43-C640-8C07-3D1D2C4D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214D-3BF8-154F-A626-38F87A6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6EBFE-EA0A-4944-BFA9-CB413BD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6A52-E80F-9944-9E1A-300D8C2C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F70D-30A4-D242-BCBD-EF48496B2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44DB-C928-4114-A482-58DB3B1D20B5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B7DA-E984-2247-80D6-89F2F7504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5398-EC45-E342-9F15-E962E867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733A-82E8-4852-AA6A-7C0F3F6FC88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DCCEC-410E-444A-8495-06384D7F335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73FFD-596B-DD47-AF2F-10BEE10DF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6250"/>
          <a:stretch/>
        </p:blipFill>
        <p:spPr>
          <a:xfrm>
            <a:off x="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56206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BA296-4510-3B79-92DE-235BEAB2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83" y="637309"/>
            <a:ext cx="4969163" cy="4284447"/>
          </a:xfrm>
        </p:spPr>
        <p:txBody>
          <a:bodyPr>
            <a:noAutofit/>
          </a:bodyPr>
          <a:lstStyle/>
          <a:p>
            <a:r>
              <a:rPr lang="ru-RU" sz="4800" b="1" dirty="0"/>
              <a:t>АВТОМАТИЧЕСКАЯ ПОДГОТОВКА </a:t>
            </a:r>
            <a:br>
              <a:rPr lang="ru-RU" sz="4800" b="1" dirty="0"/>
            </a:br>
            <a:r>
              <a:rPr lang="ru-RU" sz="4800" b="1" dirty="0"/>
              <a:t>ДАННЫХ</a:t>
            </a:r>
            <a:br>
              <a:rPr lang="ru-RU" sz="4800" b="1" dirty="0"/>
            </a:br>
            <a:r>
              <a:rPr lang="ru-RU" sz="4800" b="1" dirty="0"/>
              <a:t>ДЛЯ ИЗУЧЕНИЯ </a:t>
            </a:r>
            <a:br>
              <a:rPr lang="ru-RU" sz="4800" b="1" dirty="0"/>
            </a:br>
            <a:r>
              <a:rPr lang="ru-RU" sz="4800" b="1" dirty="0"/>
              <a:t>КОНЦЕПТА</a:t>
            </a:r>
            <a:br>
              <a:rPr lang="ru-RU" sz="4800" b="1" dirty="0"/>
            </a:br>
            <a:r>
              <a:rPr lang="ru-RU" sz="4800" b="1" dirty="0"/>
              <a:t>«СТЕПЬ»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2CAFDD-E565-8353-6525-3BC31D887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292" y="5951610"/>
            <a:ext cx="4313381" cy="538161"/>
          </a:xfrm>
        </p:spPr>
        <p:txBody>
          <a:bodyPr>
            <a:normAutofit/>
          </a:bodyPr>
          <a:lstStyle/>
          <a:p>
            <a:r>
              <a:rPr lang="ru-RU" sz="3200" b="1" dirty="0"/>
              <a:t>Андреева Елена</a:t>
            </a:r>
          </a:p>
        </p:txBody>
      </p:sp>
    </p:spTree>
    <p:extLst>
      <p:ext uri="{BB962C8B-B14F-4D97-AF65-F5344CB8AC3E}">
        <p14:creationId xmlns:p14="http://schemas.microsoft.com/office/powerpoint/2010/main" val="57733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6C7CE8-4F0F-554C-40F9-672579A4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101744-35B1-A70F-C060-B1CCDCFD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594"/>
            <a:ext cx="11235571" cy="493290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09C76D-54A4-9302-BCBC-70A025460B54}"/>
              </a:ext>
            </a:extLst>
          </p:cNvPr>
          <p:cNvSpPr/>
          <p:nvPr/>
        </p:nvSpPr>
        <p:spPr>
          <a:xfrm>
            <a:off x="1533236" y="2115127"/>
            <a:ext cx="4701309" cy="24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DF45CB-4235-E752-2A41-C720FC64E1F4}"/>
              </a:ext>
            </a:extLst>
          </p:cNvPr>
          <p:cNvSpPr/>
          <p:nvPr/>
        </p:nvSpPr>
        <p:spPr>
          <a:xfrm>
            <a:off x="1533235" y="2995649"/>
            <a:ext cx="4701309" cy="24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C03A0F-AAC2-0ACF-1916-601E63B6363D}"/>
              </a:ext>
            </a:extLst>
          </p:cNvPr>
          <p:cNvSpPr/>
          <p:nvPr/>
        </p:nvSpPr>
        <p:spPr>
          <a:xfrm>
            <a:off x="7227454" y="4019713"/>
            <a:ext cx="4701309" cy="24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5BB3A3-6985-8767-50FF-B85F61C4FA23}"/>
              </a:ext>
            </a:extLst>
          </p:cNvPr>
          <p:cNvSpPr/>
          <p:nvPr/>
        </p:nvSpPr>
        <p:spPr>
          <a:xfrm>
            <a:off x="7227453" y="4724744"/>
            <a:ext cx="4701309" cy="24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8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F29C09-48D6-F156-9E4B-FEF3C0DC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47" y="215104"/>
            <a:ext cx="4734208" cy="650007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35BF8-BD71-6055-E956-FBA827A1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104"/>
            <a:ext cx="5384800" cy="6510106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2F4225E-CB45-5E90-DFC0-F244CDACA3F3}"/>
              </a:ext>
            </a:extLst>
          </p:cNvPr>
          <p:cNvCxnSpPr/>
          <p:nvPr/>
        </p:nvCxnSpPr>
        <p:spPr>
          <a:xfrm>
            <a:off x="1607127" y="443345"/>
            <a:ext cx="3676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4121EA5-41A0-F263-DCD2-F6B7AFE7188A}"/>
              </a:ext>
            </a:extLst>
          </p:cNvPr>
          <p:cNvCxnSpPr/>
          <p:nvPr/>
        </p:nvCxnSpPr>
        <p:spPr>
          <a:xfrm>
            <a:off x="1607127" y="4308763"/>
            <a:ext cx="3676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6C0AEA8-38C4-48EA-E1A0-E10D4740758C}"/>
              </a:ext>
            </a:extLst>
          </p:cNvPr>
          <p:cNvCxnSpPr/>
          <p:nvPr/>
        </p:nvCxnSpPr>
        <p:spPr>
          <a:xfrm>
            <a:off x="1676400" y="6729828"/>
            <a:ext cx="3676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9E5B653-632E-9DD6-66C7-AFD795E3D795}"/>
              </a:ext>
            </a:extLst>
          </p:cNvPr>
          <p:cNvCxnSpPr/>
          <p:nvPr/>
        </p:nvCxnSpPr>
        <p:spPr>
          <a:xfrm>
            <a:off x="1607127" y="1085272"/>
            <a:ext cx="36760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E08DA3E-A176-2088-A21D-9ECCE1F3D51C}"/>
              </a:ext>
            </a:extLst>
          </p:cNvPr>
          <p:cNvCxnSpPr/>
          <p:nvPr/>
        </p:nvCxnSpPr>
        <p:spPr>
          <a:xfrm>
            <a:off x="1607127" y="1237672"/>
            <a:ext cx="36760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F9A700C-9C22-5B29-F85A-D1BD62FB3AED}"/>
              </a:ext>
            </a:extLst>
          </p:cNvPr>
          <p:cNvCxnSpPr/>
          <p:nvPr/>
        </p:nvCxnSpPr>
        <p:spPr>
          <a:xfrm>
            <a:off x="1607127" y="4128654"/>
            <a:ext cx="36760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73BC170-7F13-97DE-5B37-3EF5FC0E3179}"/>
              </a:ext>
            </a:extLst>
          </p:cNvPr>
          <p:cNvCxnSpPr/>
          <p:nvPr/>
        </p:nvCxnSpPr>
        <p:spPr>
          <a:xfrm>
            <a:off x="1607127" y="4922981"/>
            <a:ext cx="36760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B38E3-5070-52F8-32ED-CCE433EF10E9}"/>
              </a:ext>
            </a:extLst>
          </p:cNvPr>
          <p:cNvSpPr/>
          <p:nvPr/>
        </p:nvSpPr>
        <p:spPr>
          <a:xfrm>
            <a:off x="7028873" y="443345"/>
            <a:ext cx="3731491" cy="794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AB5258B-0E19-5C47-B5A6-96C0A03B657D}"/>
              </a:ext>
            </a:extLst>
          </p:cNvPr>
          <p:cNvCxnSpPr/>
          <p:nvPr/>
        </p:nvCxnSpPr>
        <p:spPr>
          <a:xfrm>
            <a:off x="7028873" y="1570181"/>
            <a:ext cx="36760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51FD36A-A8A1-E470-C204-5984D593081A}"/>
              </a:ext>
            </a:extLst>
          </p:cNvPr>
          <p:cNvCxnSpPr/>
          <p:nvPr/>
        </p:nvCxnSpPr>
        <p:spPr>
          <a:xfrm>
            <a:off x="7028873" y="2854036"/>
            <a:ext cx="36760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7831C57-0096-1783-5D87-87CBD9E8AFA5}"/>
              </a:ext>
            </a:extLst>
          </p:cNvPr>
          <p:cNvCxnSpPr/>
          <p:nvPr/>
        </p:nvCxnSpPr>
        <p:spPr>
          <a:xfrm>
            <a:off x="7028873" y="4475017"/>
            <a:ext cx="3676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81FB6-8729-E94F-466A-8AF5A239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226581"/>
            <a:ext cx="8832273" cy="715530"/>
          </a:xfrm>
        </p:spPr>
        <p:txBody>
          <a:bodyPr/>
          <a:lstStyle/>
          <a:p>
            <a:r>
              <a:rPr lang="ru-RU" b="1" dirty="0"/>
              <a:t>НКРЯ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2CBDC8-D859-5326-B112-FBD62BFF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55" y="783190"/>
            <a:ext cx="10264090" cy="6074810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85004FB-DB77-C80D-12E7-AE4B0F4B9153}"/>
              </a:ext>
            </a:extLst>
          </p:cNvPr>
          <p:cNvCxnSpPr/>
          <p:nvPr/>
        </p:nvCxnSpPr>
        <p:spPr>
          <a:xfrm>
            <a:off x="1154545" y="1385455"/>
            <a:ext cx="978131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ED86FE8-C1F4-27D8-71A6-D59EE1CED9DD}"/>
              </a:ext>
            </a:extLst>
          </p:cNvPr>
          <p:cNvCxnSpPr/>
          <p:nvPr/>
        </p:nvCxnSpPr>
        <p:spPr>
          <a:xfrm>
            <a:off x="1154545" y="3080328"/>
            <a:ext cx="978131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248375B-DB35-0D78-8AE4-9CC74872213E}"/>
              </a:ext>
            </a:extLst>
          </p:cNvPr>
          <p:cNvCxnSpPr/>
          <p:nvPr/>
        </p:nvCxnSpPr>
        <p:spPr>
          <a:xfrm>
            <a:off x="1154545" y="3569855"/>
            <a:ext cx="978131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92ADF6C-2907-AE04-ED7F-C2BB39E15A41}"/>
              </a:ext>
            </a:extLst>
          </p:cNvPr>
          <p:cNvCxnSpPr/>
          <p:nvPr/>
        </p:nvCxnSpPr>
        <p:spPr>
          <a:xfrm>
            <a:off x="1154545" y="4599710"/>
            <a:ext cx="978131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517C3B1-135C-7819-9EB9-F06BB2A876CD}"/>
              </a:ext>
            </a:extLst>
          </p:cNvPr>
          <p:cNvCxnSpPr/>
          <p:nvPr/>
        </p:nvCxnSpPr>
        <p:spPr>
          <a:xfrm>
            <a:off x="1154545" y="2724727"/>
            <a:ext cx="978131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4A12244-BAE5-64F7-EF2C-03464D369F5B}"/>
              </a:ext>
            </a:extLst>
          </p:cNvPr>
          <p:cNvCxnSpPr/>
          <p:nvPr/>
        </p:nvCxnSpPr>
        <p:spPr>
          <a:xfrm>
            <a:off x="1154545" y="2900218"/>
            <a:ext cx="978131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41B87DD-A1BC-BBED-5149-02A965928AEF}"/>
              </a:ext>
            </a:extLst>
          </p:cNvPr>
          <p:cNvCxnSpPr/>
          <p:nvPr/>
        </p:nvCxnSpPr>
        <p:spPr>
          <a:xfrm>
            <a:off x="1154545" y="4442692"/>
            <a:ext cx="978131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2E2AD6E-04AC-0D96-A31F-76D562CAB907}"/>
              </a:ext>
            </a:extLst>
          </p:cNvPr>
          <p:cNvCxnSpPr/>
          <p:nvPr/>
        </p:nvCxnSpPr>
        <p:spPr>
          <a:xfrm>
            <a:off x="1154545" y="6502400"/>
            <a:ext cx="978131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8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F6E36E-F6CA-FFD7-2DF5-8AE37E779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7167"/>
              </p:ext>
            </p:extLst>
          </p:nvPr>
        </p:nvGraphicFramePr>
        <p:xfrm>
          <a:off x="1117599" y="1126065"/>
          <a:ext cx="10335490" cy="495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098">
                  <a:extLst>
                    <a:ext uri="{9D8B030D-6E8A-4147-A177-3AD203B41FA5}">
                      <a16:colId xmlns:a16="http://schemas.microsoft.com/office/drawing/2014/main" val="1412614794"/>
                    </a:ext>
                  </a:extLst>
                </a:gridCol>
                <a:gridCol w="2067098">
                  <a:extLst>
                    <a:ext uri="{9D8B030D-6E8A-4147-A177-3AD203B41FA5}">
                      <a16:colId xmlns:a16="http://schemas.microsoft.com/office/drawing/2014/main" val="2857197564"/>
                    </a:ext>
                  </a:extLst>
                </a:gridCol>
                <a:gridCol w="2067098">
                  <a:extLst>
                    <a:ext uri="{9D8B030D-6E8A-4147-A177-3AD203B41FA5}">
                      <a16:colId xmlns:a16="http://schemas.microsoft.com/office/drawing/2014/main" val="2418056925"/>
                    </a:ext>
                  </a:extLst>
                </a:gridCol>
                <a:gridCol w="2067098">
                  <a:extLst>
                    <a:ext uri="{9D8B030D-6E8A-4147-A177-3AD203B41FA5}">
                      <a16:colId xmlns:a16="http://schemas.microsoft.com/office/drawing/2014/main" val="1553575013"/>
                    </a:ext>
                  </a:extLst>
                </a:gridCol>
                <a:gridCol w="2067098">
                  <a:extLst>
                    <a:ext uri="{9D8B030D-6E8A-4147-A177-3AD203B41FA5}">
                      <a16:colId xmlns:a16="http://schemas.microsoft.com/office/drawing/2014/main" val="1634601384"/>
                    </a:ext>
                  </a:extLst>
                </a:gridCol>
              </a:tblGrid>
              <a:tr h="545038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Биграмма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Dice</a:t>
                      </a:r>
                      <a:endParaRPr lang="ru-R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T_score</a:t>
                      </a:r>
                      <a:endParaRPr lang="ru-R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80182"/>
                  </a:ext>
                </a:extLst>
              </a:tr>
              <a:tr h="5450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Мой корпус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НКРЯ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Мой корпус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НКРЯ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32367"/>
                  </a:ext>
                </a:extLst>
              </a:tr>
              <a:tr h="1038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киргизский / степь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</a:t>
                      </a:r>
                      <a:r>
                        <a:rPr lang="ru-RU" sz="2400" dirty="0"/>
                        <a:t>152 (22)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10,237 (1)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4,129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15,837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109287"/>
                  </a:ext>
                </a:extLst>
              </a:tr>
              <a:tr h="940751">
                <a:tc>
                  <a:txBody>
                    <a:bodyPr/>
                    <a:lstStyle/>
                    <a:p>
                      <a:r>
                        <a:rPr lang="ru-RU" sz="2400" b="1" dirty="0"/>
                        <a:t>оренбургский / степь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0,008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9,275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10,084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684032"/>
                  </a:ext>
                </a:extLst>
              </a:tr>
              <a:tr h="940751">
                <a:tc>
                  <a:txBody>
                    <a:bodyPr/>
                    <a:lstStyle/>
                    <a:p>
                      <a:r>
                        <a:rPr lang="ru-RU" sz="2400" b="1" dirty="0"/>
                        <a:t>бескрайний / степь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0,006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9,334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1,335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9,994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769940"/>
                  </a:ext>
                </a:extLst>
              </a:tr>
              <a:tr h="940751">
                <a:tc>
                  <a:txBody>
                    <a:bodyPr/>
                    <a:lstStyle/>
                    <a:p>
                      <a:r>
                        <a:rPr lang="ru-RU" sz="2400" b="1" dirty="0"/>
                        <a:t>ковыльный / степь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0,003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9,12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0,74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8,774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82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64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FA2C64-14F0-12CD-A07C-D619C103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6" y="1068243"/>
            <a:ext cx="6573964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CD7371-EBDD-4C9E-C765-3C9CCAA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11" y="2252454"/>
            <a:ext cx="6474444" cy="42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077729-EB43-2BD7-1B82-64C34A2E4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48" y="209261"/>
            <a:ext cx="9546016" cy="6489018"/>
          </a:xfrm>
        </p:spPr>
      </p:pic>
    </p:spTree>
    <p:extLst>
      <p:ext uri="{BB962C8B-B14F-4D97-AF65-F5344CB8AC3E}">
        <p14:creationId xmlns:p14="http://schemas.microsoft.com/office/powerpoint/2010/main" val="275973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7FB2A387-9BD6-A3EB-DC6F-AB9715EB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92" y="172316"/>
            <a:ext cx="9448085" cy="6422448"/>
          </a:xfrm>
        </p:spPr>
      </p:pic>
    </p:spTree>
    <p:extLst>
      <p:ext uri="{BB962C8B-B14F-4D97-AF65-F5344CB8AC3E}">
        <p14:creationId xmlns:p14="http://schemas.microsoft.com/office/powerpoint/2010/main" val="380146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0941-CAE0-2735-56C5-5A9DCB06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836" y="365125"/>
            <a:ext cx="7019637" cy="872547"/>
          </a:xfrm>
        </p:spPr>
        <p:txBody>
          <a:bodyPr>
            <a:normAutofit/>
          </a:bodyPr>
          <a:lstStyle/>
          <a:p>
            <a:r>
              <a:rPr lang="ru-RU" b="1" dirty="0"/>
              <a:t>Синтаксический </a:t>
            </a:r>
            <a:r>
              <a:rPr lang="ru-RU" b="1" dirty="0" err="1"/>
              <a:t>парсинг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D2D9D-BFB7-2B81-D945-C38DF53D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3" y="3431261"/>
            <a:ext cx="2994891" cy="585066"/>
          </a:xfrm>
        </p:spPr>
        <p:txBody>
          <a:bodyPr/>
          <a:lstStyle/>
          <a:p>
            <a:r>
              <a:rPr lang="ru-RU" sz="3200" b="1" dirty="0"/>
              <a:t>Библиотеки:</a:t>
            </a:r>
          </a:p>
          <a:p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1F717983-97AF-4E58-F3BC-D12E18807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714098"/>
              </p:ext>
            </p:extLst>
          </p:nvPr>
        </p:nvGraphicFramePr>
        <p:xfrm>
          <a:off x="3378199" y="1439333"/>
          <a:ext cx="81580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35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35E05-2B16-1922-F715-6902C736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82" y="365125"/>
            <a:ext cx="8869218" cy="1325563"/>
          </a:xfrm>
        </p:spPr>
        <p:txBody>
          <a:bodyPr/>
          <a:lstStyle/>
          <a:p>
            <a:r>
              <a:rPr lang="ru-RU" b="1" dirty="0"/>
              <a:t>Функция для </a:t>
            </a:r>
            <a:r>
              <a:rPr lang="ru-RU" b="1" dirty="0" err="1"/>
              <a:t>парсинга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255551-73EE-D477-956D-D38A25D31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5" y="1777789"/>
            <a:ext cx="11206746" cy="2683375"/>
          </a:xfrm>
        </p:spPr>
      </p:pic>
    </p:spTree>
    <p:extLst>
      <p:ext uri="{BB962C8B-B14F-4D97-AF65-F5344CB8AC3E}">
        <p14:creationId xmlns:p14="http://schemas.microsoft.com/office/powerpoint/2010/main" val="14596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33DB1-F09E-EDC7-CC0F-2318A02D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09" y="166254"/>
            <a:ext cx="1597891" cy="775855"/>
          </a:xfrm>
        </p:spPr>
        <p:txBody>
          <a:bodyPr/>
          <a:lstStyle/>
          <a:p>
            <a:r>
              <a:rPr lang="ru-RU" b="1" dirty="0"/>
              <a:t>Граф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F4C862-DB00-922F-676F-B1C03FA58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94" y="1077478"/>
            <a:ext cx="11050382" cy="5614267"/>
          </a:xfrm>
        </p:spPr>
      </p:pic>
    </p:spTree>
    <p:extLst>
      <p:ext uri="{BB962C8B-B14F-4D97-AF65-F5344CB8AC3E}">
        <p14:creationId xmlns:p14="http://schemas.microsoft.com/office/powerpoint/2010/main" val="374674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3C77A-C6A0-7BFE-E230-2DE50CB2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2" y="106507"/>
            <a:ext cx="3888509" cy="909493"/>
          </a:xfrm>
        </p:spPr>
        <p:txBody>
          <a:bodyPr/>
          <a:lstStyle/>
          <a:p>
            <a:r>
              <a:rPr lang="ru-RU" b="1" dirty="0"/>
              <a:t>Корпус текстов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8EF122F-3FF8-AFF6-3516-36278F678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667639"/>
              </p:ext>
            </p:extLst>
          </p:nvPr>
        </p:nvGraphicFramePr>
        <p:xfrm>
          <a:off x="2020454" y="1748560"/>
          <a:ext cx="9409545" cy="474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ACBE8628-D288-6A55-FC01-0885C090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454" y="1142134"/>
            <a:ext cx="10515600" cy="47423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художественные тексты</a:t>
            </a:r>
          </a:p>
        </p:txBody>
      </p:sp>
    </p:spTree>
    <p:extLst>
      <p:ext uri="{BB962C8B-B14F-4D97-AF65-F5344CB8AC3E}">
        <p14:creationId xmlns:p14="http://schemas.microsoft.com/office/powerpoint/2010/main" val="1956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EA62B-CD76-4A47-231C-95B48231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44" y="281708"/>
            <a:ext cx="8675255" cy="798657"/>
          </a:xfrm>
        </p:spPr>
        <p:txBody>
          <a:bodyPr>
            <a:normAutofit/>
          </a:bodyPr>
          <a:lstStyle/>
          <a:p>
            <a:r>
              <a:rPr lang="ru-RU" sz="4000" b="1" dirty="0"/>
              <a:t>Сочетания «степь» + прилагательное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9AF047-2472-CE40-EF89-48E7CE569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21" y="1080365"/>
            <a:ext cx="5492922" cy="5597218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8263F0EE-7329-BE70-9A88-5B6E524B0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90"/>
          <a:stretch/>
        </p:blipFill>
        <p:spPr>
          <a:xfrm>
            <a:off x="6799250" y="1012824"/>
            <a:ext cx="3674786" cy="56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C3B11-2D0A-37B0-F4C2-4EB1D76E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3" y="936459"/>
            <a:ext cx="10437091" cy="748579"/>
          </a:xfrm>
        </p:spPr>
        <p:txBody>
          <a:bodyPr>
            <a:normAutofit/>
          </a:bodyPr>
          <a:lstStyle/>
          <a:p>
            <a:r>
              <a:rPr lang="ru-RU" sz="3200" b="1" dirty="0"/>
              <a:t>степь</a:t>
            </a:r>
            <a:r>
              <a:rPr lang="en-US" sz="3200" b="1" dirty="0"/>
              <a:t> + adj			</a:t>
            </a:r>
            <a:r>
              <a:rPr lang="ru-RU" sz="3200" b="1" dirty="0"/>
              <a:t>степной + </a:t>
            </a:r>
            <a:r>
              <a:rPr lang="en-US" sz="3200" b="1" dirty="0"/>
              <a:t>n		</a:t>
            </a:r>
            <a:r>
              <a:rPr lang="ru-RU" sz="3200" b="1" dirty="0"/>
              <a:t>степь(</a:t>
            </a:r>
            <a:r>
              <a:rPr lang="en-US" sz="3200" b="1" dirty="0"/>
              <a:t>Subj)</a:t>
            </a:r>
            <a:r>
              <a:rPr lang="ru-RU" sz="3200" b="1" dirty="0"/>
              <a:t> + </a:t>
            </a:r>
            <a:r>
              <a:rPr lang="en-US" sz="3200" b="1" dirty="0"/>
              <a:t>verb </a:t>
            </a:r>
            <a:endParaRPr lang="ru-RU" sz="3200" b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5F056BE-A73C-73A3-1E3C-D9AB3884E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725" y="1685925"/>
            <a:ext cx="3078018" cy="4842365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3F5B1C-BDEA-6B6A-7EB4-213937AE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17" y="1685038"/>
            <a:ext cx="3286584" cy="48489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FF54B7-6862-8C06-75EF-23BAEBDA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075" y="1690688"/>
            <a:ext cx="296268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6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0941-CAE0-2735-56C5-5A9DCB06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836" y="365125"/>
            <a:ext cx="7019637" cy="872547"/>
          </a:xfrm>
        </p:spPr>
        <p:txBody>
          <a:bodyPr>
            <a:normAutofit/>
          </a:bodyPr>
          <a:lstStyle/>
          <a:p>
            <a:r>
              <a:rPr lang="ru-RU" b="1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D2D9D-BFB7-2B81-D945-C38DF53D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3" y="3431261"/>
            <a:ext cx="2994891" cy="585066"/>
          </a:xfrm>
        </p:spPr>
        <p:txBody>
          <a:bodyPr>
            <a:normAutofit/>
          </a:bodyPr>
          <a:lstStyle/>
          <a:p>
            <a:r>
              <a:rPr lang="ru-RU" sz="3200" b="1" dirty="0"/>
              <a:t>Библиотеки: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1F717983-97AF-4E58-F3BC-D12E18807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29685"/>
              </p:ext>
            </p:extLst>
          </p:nvPr>
        </p:nvGraphicFramePr>
        <p:xfrm>
          <a:off x="3378199" y="1439333"/>
          <a:ext cx="81580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16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DE86C-E6E9-2FDE-0785-827953DD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3A183-983C-C22B-9E1E-739F76CA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2E9C5-8AA5-A389-C837-41362B8A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4" y="365125"/>
            <a:ext cx="866896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45AA-71E4-2C06-6590-501EA5D4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18" y="184727"/>
            <a:ext cx="8758382" cy="832431"/>
          </a:xfrm>
        </p:spPr>
        <p:txBody>
          <a:bodyPr>
            <a:normAutofit/>
          </a:bodyPr>
          <a:lstStyle/>
          <a:p>
            <a:r>
              <a:rPr lang="en-US" b="1" dirty="0"/>
              <a:t>			SVD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DB9B05-4EAC-336A-80BA-728C488E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555" y="1017158"/>
            <a:ext cx="4402117" cy="558674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A7CDB2-DDD9-1300-78CE-A2115879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82" y="1022532"/>
            <a:ext cx="4287243" cy="55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8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45AA-71E4-2C06-6590-501EA5D4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18" y="184727"/>
            <a:ext cx="8758382" cy="832431"/>
          </a:xfrm>
        </p:spPr>
        <p:txBody>
          <a:bodyPr>
            <a:normAutofit/>
          </a:bodyPr>
          <a:lstStyle/>
          <a:p>
            <a:r>
              <a:rPr lang="en-US" b="1" dirty="0"/>
              <a:t>			NMF</a:t>
            </a:r>
            <a:endParaRPr lang="ru-RU" b="1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A84249-026B-1F5C-79DB-CB97721E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146" y="1043370"/>
            <a:ext cx="4300925" cy="5702762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B11BCF-4432-40FF-A2B6-64F45657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15" y="1017158"/>
            <a:ext cx="4198302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0C80-B853-1D67-FFF5-FF09EB9C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7EC51A-140E-03D0-BE14-CD0876981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97" y="954014"/>
            <a:ext cx="9271548" cy="5795921"/>
          </a:xfrm>
        </p:spPr>
      </p:pic>
    </p:spTree>
    <p:extLst>
      <p:ext uri="{BB962C8B-B14F-4D97-AF65-F5344CB8AC3E}">
        <p14:creationId xmlns:p14="http://schemas.microsoft.com/office/powerpoint/2010/main" val="106643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0459A-CFC7-35AA-679C-F6BD58E2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365125"/>
            <a:ext cx="8804564" cy="946439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Классификация по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Naive Bayes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B5CBD8-B649-EE63-98B0-03F6184A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70" y="2031709"/>
            <a:ext cx="8735859" cy="3002108"/>
          </a:xfrm>
        </p:spPr>
      </p:pic>
    </p:spTree>
    <p:extLst>
      <p:ext uri="{BB962C8B-B14F-4D97-AF65-F5344CB8AC3E}">
        <p14:creationId xmlns:p14="http://schemas.microsoft.com/office/powerpoint/2010/main" val="121414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F1EB0-6987-B764-4E6F-305A0F5A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889" y="365125"/>
            <a:ext cx="4932220" cy="835602"/>
          </a:xfrm>
        </p:spPr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C6816E-09CA-BB2A-9C03-0C1430BC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6504C-A0E6-8E69-616D-82282930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62814"/>
            <a:ext cx="10919690" cy="55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61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64C31-05C0-8E96-CFAA-A78F4D4F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417" y="374362"/>
            <a:ext cx="1376219" cy="743239"/>
          </a:xfrm>
        </p:spPr>
        <p:txBody>
          <a:bodyPr/>
          <a:lstStyle/>
          <a:p>
            <a:r>
              <a:rPr lang="en-US" b="1" dirty="0"/>
              <a:t>BERT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9A8EA-7203-7CCD-801E-01FBA6D5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https://habr.com/ru/articles/562064/</a:t>
            </a:r>
            <a:endParaRPr lang="en-US" dirty="0"/>
          </a:p>
          <a:p>
            <a:r>
              <a:rPr lang="ru-RU" b="1" dirty="0">
                <a:solidFill>
                  <a:srgbClr val="A31515"/>
                </a:solidFill>
                <a:latin typeface="Courier New" panose="02070309020205020404" pitchFamily="49" charset="0"/>
              </a:rPr>
              <a:t>О</a:t>
            </a:r>
            <a:r>
              <a:rPr lang="ru-RU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тец думал, что мать побоится ночной сырости; но место было необыкновенно сухо, никаких болот, и даже лесу не находилось поблизости, потому что начиналась уже башкирская степь; даже влажности ночного воздуха не было слышно.</a:t>
            </a:r>
          </a:p>
          <a:p>
            <a:r>
              <a:rPr lang="ru-RU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Для меня опять готовилось новое зрелище; отложили лошадей, хотели спутать и пустить в поле, но как степные травы погорели от солнца и завяли, то послали в деревню за свежим сеном и овсом и за всякими съестными припасами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68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49BE7-1A55-AFA2-FFCB-0B2FB40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764" y="365125"/>
            <a:ext cx="8823036" cy="1325563"/>
          </a:xfrm>
        </p:spPr>
        <p:txBody>
          <a:bodyPr/>
          <a:lstStyle/>
          <a:p>
            <a:r>
              <a:rPr lang="ru-RU" b="1" dirty="0"/>
              <a:t>Частота вхождения слова «степь»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715DB-B0FD-F629-E85E-E621F78F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09"/>
            <a:ext cx="2856345" cy="557357"/>
          </a:xfrm>
        </p:spPr>
        <p:txBody>
          <a:bodyPr>
            <a:normAutofit/>
          </a:bodyPr>
          <a:lstStyle/>
          <a:p>
            <a:r>
              <a:rPr lang="ru-RU" sz="3200" b="1" dirty="0"/>
              <a:t>Библиотеки: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33CBB7FA-2027-B3D6-1A50-585831F0B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835820"/>
              </p:ext>
            </p:extLst>
          </p:nvPr>
        </p:nvGraphicFramePr>
        <p:xfrm>
          <a:off x="1209963" y="1969366"/>
          <a:ext cx="10243127" cy="468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63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CEA5E-E4A6-6FCA-5E59-A647A461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005" y="327675"/>
            <a:ext cx="969818" cy="484620"/>
          </a:xfrm>
        </p:spPr>
        <p:txBody>
          <a:bodyPr>
            <a:normAutofit fontScale="90000"/>
          </a:bodyPr>
          <a:lstStyle/>
          <a:p>
            <a:r>
              <a:rPr lang="en-US" dirty="0"/>
              <a:t>312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433C0D-A7DF-A3FD-6407-0402B726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027906"/>
            <a:ext cx="5073481" cy="526010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0AEA5D-FE6C-9015-821F-4CA972CC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5025714" cy="5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33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BB055-A06E-25AD-BA19-32BB2629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AFB2B5-5CC2-E0CF-6C6A-4ED6F076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1"/>
          <a:stretch/>
        </p:blipFill>
        <p:spPr>
          <a:xfrm>
            <a:off x="1265381" y="1847629"/>
            <a:ext cx="6409923" cy="225331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0E7965-C750-7F92-295D-DAB5ADD7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96" y="2972818"/>
            <a:ext cx="6745480" cy="28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3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68B4F-E3E8-49CD-B4E2-2E727FACE129}"/>
              </a:ext>
            </a:extLst>
          </p:cNvPr>
          <p:cNvSpPr txBox="1"/>
          <p:nvPr/>
        </p:nvSpPr>
        <p:spPr>
          <a:xfrm>
            <a:off x="1256144" y="1111240"/>
            <a:ext cx="101784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Н</a:t>
            </a:r>
            <a:r>
              <a:rPr lang="ru-RU" sz="2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ебо сверкало звездами, воздух был наполнен благовонием от засыхающих степных трав, речка журчала в овраге, костер пылал и ярко освещал наших людей, которые сидели около котла с горячей кашицей, хлебали ее и весело разговаривали между собою; лошади, припущенные к овсу, также были освещены с одной стороны полосою света…</a:t>
            </a:r>
            <a:endParaRPr lang="ru-RU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415DC-F88E-C308-0E31-0CA61F8A33FE}"/>
              </a:ext>
            </a:extLst>
          </p:cNvPr>
          <p:cNvSpPr txBox="1"/>
          <p:nvPr/>
        </p:nvSpPr>
        <p:spPr>
          <a:xfrm>
            <a:off x="4664363" y="4928160"/>
            <a:ext cx="28632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solidFill>
                  <a:srgbClr val="212121"/>
                </a:solidFill>
                <a:effectLst/>
              </a:rPr>
              <a:t>[[0.8210758]]</a:t>
            </a:r>
          </a:p>
          <a:p>
            <a:r>
              <a:rPr lang="ru-RU" sz="3200" b="0" i="0" dirty="0">
                <a:solidFill>
                  <a:srgbClr val="212121"/>
                </a:solidFill>
                <a:effectLst/>
              </a:rPr>
              <a:t>34.80736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9617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88EA13-FCFE-3DAA-E624-DC78D49D3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333" y="1072320"/>
            <a:ext cx="11061761" cy="4713360"/>
          </a:xfrm>
        </p:spPr>
      </p:pic>
    </p:spTree>
    <p:extLst>
      <p:ext uri="{BB962C8B-B14F-4D97-AF65-F5344CB8AC3E}">
        <p14:creationId xmlns:p14="http://schemas.microsoft.com/office/powerpoint/2010/main" val="208828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20403-539C-BD8B-BF56-7520DD53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344" y="365125"/>
            <a:ext cx="8878455" cy="1325563"/>
          </a:xfrm>
        </p:spPr>
        <p:txBody>
          <a:bodyPr/>
          <a:lstStyle/>
          <a:p>
            <a:r>
              <a:rPr lang="ru-RU" b="1" dirty="0"/>
              <a:t>Предобработка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B5A58-3D65-CF88-2AA5-89148980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= </a:t>
            </a:r>
            <a:r>
              <a:rPr lang="en-US" dirty="0" err="1"/>
              <a:t>text.lower</a:t>
            </a:r>
            <a:r>
              <a:rPr lang="en-US" dirty="0"/>
              <a:t>() # </a:t>
            </a:r>
            <a:r>
              <a:rPr lang="ru-RU" dirty="0"/>
              <a:t>приведение к нижнему регистру</a:t>
            </a:r>
          </a:p>
          <a:p>
            <a:r>
              <a:rPr lang="en-US" dirty="0"/>
              <a:t>text = </a:t>
            </a:r>
            <a:r>
              <a:rPr lang="en-US" dirty="0" err="1"/>
              <a:t>text.replace</a:t>
            </a:r>
            <a:r>
              <a:rPr lang="en-US" dirty="0"/>
              <a:t>("\n", " ") # </a:t>
            </a:r>
            <a:r>
              <a:rPr lang="ru-RU" dirty="0"/>
              <a:t>удаление лишних символов</a:t>
            </a:r>
          </a:p>
          <a:p>
            <a:r>
              <a:rPr lang="en-US" dirty="0"/>
              <a:t>text = </a:t>
            </a:r>
            <a:r>
              <a:rPr lang="en-US" dirty="0" err="1"/>
              <a:t>text.replace</a:t>
            </a:r>
            <a:r>
              <a:rPr lang="en-US" dirty="0"/>
              <a:t>("\xa0", "") # </a:t>
            </a:r>
            <a:r>
              <a:rPr lang="ru-RU" dirty="0"/>
              <a:t>удаление лишних символов</a:t>
            </a:r>
          </a:p>
          <a:p>
            <a:r>
              <a:rPr lang="en-US" dirty="0"/>
              <a:t>text = </a:t>
            </a:r>
            <a:r>
              <a:rPr lang="en-US" dirty="0" err="1"/>
              <a:t>text.replace</a:t>
            </a:r>
            <a:r>
              <a:rPr lang="en-US" dirty="0"/>
              <a:t>("\t\t", "")</a:t>
            </a:r>
          </a:p>
          <a:p>
            <a:r>
              <a:rPr lang="en-US" dirty="0"/>
              <a:t>text = </a:t>
            </a:r>
            <a:r>
              <a:rPr lang="en-US" dirty="0" err="1"/>
              <a:t>text.replace</a:t>
            </a:r>
            <a:r>
              <a:rPr lang="en-US" dirty="0"/>
              <a:t>("-</a:t>
            </a:r>
            <a:r>
              <a:rPr lang="ru-RU" dirty="0"/>
              <a:t>то", " -то")</a:t>
            </a:r>
          </a:p>
          <a:p>
            <a:r>
              <a:rPr lang="en-US" dirty="0"/>
              <a:t>text = </a:t>
            </a:r>
            <a:r>
              <a:rPr lang="en-US" dirty="0" err="1"/>
              <a:t>text.translate</a:t>
            </a:r>
            <a:r>
              <a:rPr lang="en-US" dirty="0"/>
              <a:t>(</a:t>
            </a:r>
            <a:r>
              <a:rPr lang="en-US" dirty="0" err="1"/>
              <a:t>str.maketrans</a:t>
            </a:r>
            <a:r>
              <a:rPr lang="en-US" dirty="0"/>
              <a:t>("", "", </a:t>
            </a:r>
            <a:r>
              <a:rPr lang="en-US" dirty="0" err="1"/>
              <a:t>string.punctuation</a:t>
            </a:r>
            <a:r>
              <a:rPr lang="en-US" dirty="0"/>
              <a:t>)) # </a:t>
            </a:r>
            <a:r>
              <a:rPr lang="ru-RU" dirty="0"/>
              <a:t>удаление пунктуации</a:t>
            </a:r>
          </a:p>
          <a:p>
            <a:r>
              <a:rPr lang="ru-RU" dirty="0"/>
              <a:t>очистка от стоп-слов</a:t>
            </a:r>
          </a:p>
          <a:p>
            <a:r>
              <a:rPr lang="ru-RU" dirty="0" err="1"/>
              <a:t>токенизация</a:t>
            </a:r>
            <a:r>
              <a:rPr lang="ru-RU" dirty="0"/>
              <a:t> и </a:t>
            </a:r>
            <a:r>
              <a:rPr lang="ru-RU" dirty="0" err="1"/>
              <a:t>лемматизация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1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EA17-1850-F157-559D-E912F407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72" y="365125"/>
            <a:ext cx="9282546" cy="1325563"/>
          </a:xfrm>
        </p:spPr>
        <p:txBody>
          <a:bodyPr>
            <a:normAutofit/>
          </a:bodyPr>
          <a:lstStyle/>
          <a:p>
            <a:r>
              <a:rPr lang="ru-RU" b="1" dirty="0"/>
              <a:t>Вычисление количества вхождений и частоты слова «степь»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300687-BD8B-B2FC-DB34-2290D831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73" y="1690688"/>
            <a:ext cx="10515600" cy="23620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6756EB-5A2E-12E2-7AAB-60550E56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3" y="4211292"/>
            <a:ext cx="8164064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706EA8-4508-A8C3-6E61-14D040CC8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732" y="292388"/>
            <a:ext cx="8945379" cy="6256193"/>
          </a:xfrm>
        </p:spPr>
      </p:pic>
    </p:spTree>
    <p:extLst>
      <p:ext uri="{BB962C8B-B14F-4D97-AF65-F5344CB8AC3E}">
        <p14:creationId xmlns:p14="http://schemas.microsoft.com/office/powerpoint/2010/main" val="15334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1D89D-76CD-3BDD-5388-80DB6CC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2" y="365125"/>
            <a:ext cx="8693727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Поиск коллокаций:</a:t>
            </a:r>
            <a:br>
              <a:rPr lang="ru-RU" b="1" dirty="0"/>
            </a:br>
            <a:r>
              <a:rPr lang="en-US" b="1" dirty="0" err="1"/>
              <a:t>nltk.collocations.BigramAssocMeasures</a:t>
            </a:r>
            <a:r>
              <a:rPr lang="en-US" b="1" dirty="0"/>
              <a:t>()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10253-85CA-F6FD-5A0E-92AC09EB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Отбор из текстов предложений со словом «степь» и его производными (с помощью регулярного выражения: </a:t>
            </a:r>
          </a:p>
          <a:p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'[</a:t>
            </a:r>
            <a:r>
              <a:rPr lang="ru-RU" sz="4000" dirty="0" err="1">
                <a:solidFill>
                  <a:schemeClr val="accent2">
                    <a:lumMod val="50000"/>
                  </a:schemeClr>
                </a:solidFill>
              </a:rPr>
              <a:t>С,с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]теп[</a:t>
            </a:r>
            <a:r>
              <a:rPr lang="ru-RU" sz="4000" dirty="0" err="1">
                <a:solidFill>
                  <a:schemeClr val="accent2">
                    <a:lumMod val="50000"/>
                  </a:schemeClr>
                </a:solidFill>
              </a:rPr>
              <a:t>ьиян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].{0,2}|[</a:t>
            </a:r>
            <a:r>
              <a:rPr lang="ru-RU" sz="4000" dirty="0" err="1">
                <a:solidFill>
                  <a:schemeClr val="accent2">
                    <a:lumMod val="50000"/>
                  </a:schemeClr>
                </a:solidFill>
              </a:rPr>
              <a:t>С,с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ru-RU" sz="4000" dirty="0" err="1">
                <a:solidFill>
                  <a:schemeClr val="accent2">
                    <a:lumMod val="50000"/>
                  </a:schemeClr>
                </a:solidFill>
              </a:rPr>
              <a:t>тепей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’</a:t>
            </a:r>
          </a:p>
          <a:p>
            <a:r>
              <a:rPr lang="ru-RU" dirty="0"/>
              <a:t>Очистка от стоп-слов</a:t>
            </a:r>
          </a:p>
          <a:p>
            <a:r>
              <a:rPr lang="ru-RU" dirty="0"/>
              <a:t>Удаление пунктуации</a:t>
            </a:r>
          </a:p>
          <a:p>
            <a:r>
              <a:rPr lang="ru-RU" dirty="0" err="1"/>
              <a:t>Токенизация</a:t>
            </a:r>
            <a:endParaRPr lang="ru-RU" dirty="0"/>
          </a:p>
          <a:p>
            <a:r>
              <a:rPr lang="ru-RU" dirty="0" err="1"/>
              <a:t>Лемматизация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29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1D89D-76CD-3BDD-5388-80DB6CC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2" y="365125"/>
            <a:ext cx="8693727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Поиск коллокаций:</a:t>
            </a:r>
            <a:br>
              <a:rPr lang="ru-RU" b="1" dirty="0"/>
            </a:br>
            <a:r>
              <a:rPr lang="en-US" b="1" dirty="0" err="1"/>
              <a:t>nltk.collocations.BigramAssocMeasures</a:t>
            </a:r>
            <a:r>
              <a:rPr lang="en-US" b="1" dirty="0"/>
              <a:t>()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10253-85CA-F6FD-5A0E-92AC09EB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numCol="2">
            <a:normAutofit lnSpcReduction="10000"/>
          </a:bodyPr>
          <a:lstStyle/>
          <a:p>
            <a:r>
              <a:rPr lang="en-US" dirty="0" err="1"/>
              <a:t>bigram_measures.raw_freq</a:t>
            </a:r>
            <a:endParaRPr lang="ru-RU" dirty="0"/>
          </a:p>
          <a:p>
            <a:r>
              <a:rPr lang="en-US" dirty="0" err="1"/>
              <a:t>bigram_measures.likelihood_ratio</a:t>
            </a:r>
            <a:endParaRPr lang="ru-RU" dirty="0"/>
          </a:p>
          <a:p>
            <a:r>
              <a:rPr lang="en-US" dirty="0" err="1"/>
              <a:t>bigram_measures.pmi</a:t>
            </a:r>
            <a:endParaRPr lang="en-US" dirty="0"/>
          </a:p>
          <a:p>
            <a:r>
              <a:rPr lang="en-US" dirty="0" err="1"/>
              <a:t>bigram_measures.dice</a:t>
            </a:r>
            <a:endParaRPr lang="en-US" dirty="0"/>
          </a:p>
          <a:p>
            <a:r>
              <a:rPr lang="en-US" dirty="0" err="1"/>
              <a:t>bigram_measures.student_t</a:t>
            </a:r>
            <a:r>
              <a:rPr lang="en-US" dirty="0"/>
              <a:t> (</a:t>
            </a:r>
            <a:r>
              <a:rPr lang="en-US" dirty="0" err="1"/>
              <a:t>t_score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2B1E1E-B2D4-04C5-2F8B-48D6AC3F0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/>
          <a:stretch/>
        </p:blipFill>
        <p:spPr>
          <a:xfrm>
            <a:off x="1034473" y="3429000"/>
            <a:ext cx="10917776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4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powerpointbase.com-1026</Template>
  <TotalTime>1331</TotalTime>
  <Words>556</Words>
  <Application>Microsoft Office PowerPoint</Application>
  <PresentationFormat>Широкоэкранный</PresentationFormat>
  <Paragraphs>103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Helvetica Neue</vt:lpstr>
      <vt:lpstr>Arial</vt:lpstr>
      <vt:lpstr>Calibri</vt:lpstr>
      <vt:lpstr>Calibri Light</vt:lpstr>
      <vt:lpstr>Consolas</vt:lpstr>
      <vt:lpstr>Courier New</vt:lpstr>
      <vt:lpstr>Тема Office</vt:lpstr>
      <vt:lpstr>АВТОМАТИЧЕСКАЯ ПОДГОТОВКА  ДАННЫХ ДЛЯ ИЗУЧЕНИЯ  КОНЦЕПТА «СТЕПЬ»</vt:lpstr>
      <vt:lpstr>Корпус текстов</vt:lpstr>
      <vt:lpstr>Частота вхождения слова «степь»</vt:lpstr>
      <vt:lpstr>Презентация PowerPoint</vt:lpstr>
      <vt:lpstr>Предобработка</vt:lpstr>
      <vt:lpstr>Вычисление количества вхождений и частоты слова «степь»</vt:lpstr>
      <vt:lpstr>Презентация PowerPoint</vt:lpstr>
      <vt:lpstr>Поиск коллокаций: nltk.collocations.BigramAssocMeasures()</vt:lpstr>
      <vt:lpstr>Поиск коллокаций: nltk.collocations.BigramAssocMeasures()</vt:lpstr>
      <vt:lpstr>Презентация PowerPoint</vt:lpstr>
      <vt:lpstr>Презентация PowerPoint</vt:lpstr>
      <vt:lpstr>НКРЯ</vt:lpstr>
      <vt:lpstr>Презентация PowerPoint</vt:lpstr>
      <vt:lpstr>Презентация PowerPoint</vt:lpstr>
      <vt:lpstr>Презентация PowerPoint</vt:lpstr>
      <vt:lpstr>Презентация PowerPoint</vt:lpstr>
      <vt:lpstr>Синтаксический парсинг</vt:lpstr>
      <vt:lpstr>Функция для парсинга</vt:lpstr>
      <vt:lpstr>Граф</vt:lpstr>
      <vt:lpstr>Сочетания «степь» + прилагательное</vt:lpstr>
      <vt:lpstr>степь + adj   степной + n  степь(Subj) + verb </vt:lpstr>
      <vt:lpstr>Кластеризация</vt:lpstr>
      <vt:lpstr>Презентация PowerPoint</vt:lpstr>
      <vt:lpstr>   SVD</vt:lpstr>
      <vt:lpstr>   NMF</vt:lpstr>
      <vt:lpstr>Презентация PowerPoint</vt:lpstr>
      <vt:lpstr>Классификация по Naive Bayes</vt:lpstr>
      <vt:lpstr>TfidfVectorizer</vt:lpstr>
      <vt:lpstr>BERT</vt:lpstr>
      <vt:lpstr>312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КОНЦЕПТА «СТЕПЬ»</dc:title>
  <dc:creator>Elena Andreeva</dc:creator>
  <cp:lastModifiedBy>Elena Andreeva</cp:lastModifiedBy>
  <cp:revision>14</cp:revision>
  <dcterms:created xsi:type="dcterms:W3CDTF">2023-07-06T07:05:28Z</dcterms:created>
  <dcterms:modified xsi:type="dcterms:W3CDTF">2023-07-08T07:34:02Z</dcterms:modified>
</cp:coreProperties>
</file>