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62" r:id="rId9"/>
    <p:sldId id="271" r:id="rId10"/>
    <p:sldId id="27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FCBE9-1CDD-4692-B483-609F8FCB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B1C-AD20-4A41-BAA6-6EE2AF07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57FB1-80C6-4A13-ACF6-033B78CA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1A115-70E1-4BC8-AA52-D50DEE59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AD0BD-3755-4E6B-A3B8-3EEB6F4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7EC6D-DDDB-4926-822E-B3E54D6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644ED8-CDF0-4551-B5B7-1119F1DD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87873-3E38-47E4-AD8B-A598BC6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8520B-3417-4DD1-9F0B-A5EE1AB1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E568A-D017-497C-9670-705F4FD8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E72ADA-7458-4AEB-A538-C26A47BE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24652-0940-43D1-AF37-19A76490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F6331-9AFC-467B-957F-F7DCE956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F783A-1BF4-491E-A62E-5E76F848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A5038-2DAD-4AF3-98B9-8127C17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C4CD-4BC9-40FF-9374-D4540A1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3DC35-4580-47AC-B0D6-848D07A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C6ACA-EA0E-44EB-9B29-E9400B13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8A442-B540-4172-925D-245F88BF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43B6E-70FA-4559-AE26-93414B7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6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D8F6F-E94D-477E-AB53-8DF614A7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15AEA-CF76-4539-A010-0E1DDCBE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CD98FB-B67C-46E3-84FA-5EAAAB19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0CC0C-E5EA-4B95-90A7-3C4D9151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E801F2-E977-4DFC-B465-D37B2CF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8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3FA6-10E4-4F7F-BBA9-8546CE67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6670F-B734-4255-8A40-25689E2A4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89B69E-08FA-42D8-A910-E960ECAA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AA056F-38B5-4AA7-9A19-5BCC909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4CC790-5D5D-489E-A552-4E564C97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F81AD-6141-495C-86CB-C310284A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59AB9-26C3-4BB7-9F13-D372649B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250B58-7B88-4486-9FEA-BE01C70A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B2C9B-B590-4BDE-9206-495C487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4B85AC-A99A-4E63-B730-8425E9CE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4BA955-E5A5-46B5-B887-300189085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84732B-003C-4CE3-A9EC-892FCC33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7B6F5E-5BA0-4F07-BCFB-2984BC8A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78E5E6-486C-4582-8B4E-4464E1C8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99DB8-D47D-4495-AFBE-82175A7D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7B1019-8B39-4A12-B6C3-6CC68FB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0647DA-B152-4A89-86EB-20D4111B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79475D-6C9D-457A-A403-EB18D35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5BCB34-8B98-43EC-B4BB-F211E17A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35361D-BEBB-4D01-9E7A-32648E64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B32F0B-113B-49C4-99EB-ACEF66F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E3F06-0C64-4D9B-B6EA-2A25B416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AA9FF-A441-48E4-8B10-77F91EFE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348458-8182-424C-8850-73F5699C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7CA7-9E4F-4384-91FB-C837D61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8D0FB1-337E-4EE0-928E-485C5A40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7CED9C-00A0-4772-89E2-2ECB60A2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2EBE6-53C9-408D-83DD-632C24BF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A1763A-C0E4-4749-A93C-6CBDE281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E66323-65B2-423C-8D67-EB2D8FD6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0D249-1FE2-40CE-97BF-AF909955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B15D9-4059-49B5-8969-89664DA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0A3EF-1315-4C96-BE24-1C0FEFA1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44C4F-C76E-4BDF-A58C-426472BC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E36356-710C-434C-8A29-03027DD6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A6E8E-FA6F-45E2-8E6F-A347D3520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6C4D-1D96-44D2-95FB-2D19985286A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DD9F2-2268-4246-ADCB-7827117E8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778F6-E1D2-4659-B2F1-7FFC886C9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4819-862E-4353-9FDA-D850B98A4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4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</a:t>
            </a:r>
            <a:br>
              <a:rPr lang="ru-RU" sz="26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курсу «</a:t>
            </a:r>
            <a:r>
              <a:rPr lang="en-US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  <a: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b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 конечных свойств</a:t>
            </a:r>
            <a:b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новых материалов (композиционных материалов)</a:t>
            </a:r>
            <a:br>
              <a:rPr lang="ru-RU" sz="2600" b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6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Бадеева Елена Евгеньевна</a:t>
            </a:r>
          </a:p>
        </p:txBody>
      </p:sp>
    </p:spTree>
    <p:extLst>
      <p:ext uri="{BB962C8B-B14F-4D97-AF65-F5344CB8AC3E}">
        <p14:creationId xmlns:p14="http://schemas.microsoft.com/office/powerpoint/2010/main" val="243034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	Разработка и обучение модели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4"/>
            <a:ext cx="4315326" cy="96996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Проведены эксперименты с многослойным персептроном dnn_model2</a:t>
            </a:r>
          </a:p>
          <a:p>
            <a:pPr algn="l"/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851DBF-DA17-4C46-A6B9-13787318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" y="2555290"/>
            <a:ext cx="5440278" cy="38600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F4F1EC-F215-4F8D-A9AA-535A185F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72" y="1304006"/>
            <a:ext cx="5759768" cy="47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9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	Тестирование модели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6"/>
            <a:ext cx="9144000" cy="63307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Обоснование выбора модели: для модели dnn_model2 выявлена наименьшая абсолютная средняя ошибка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95CD289-5985-4256-A4FF-A803A64E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20139"/>
              </p:ext>
            </p:extLst>
          </p:nvPr>
        </p:nvGraphicFramePr>
        <p:xfrm>
          <a:off x="417093" y="2206377"/>
          <a:ext cx="11293644" cy="414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1">
                  <a:extLst>
                    <a:ext uri="{9D8B030D-6E8A-4147-A177-3AD203B41FA5}">
                      <a16:colId xmlns:a16="http://schemas.microsoft.com/office/drawing/2014/main" val="4006151432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934878194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1101930692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2295184778"/>
                    </a:ext>
                  </a:extLst>
                </a:gridCol>
              </a:tblGrid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dnn_model</a:t>
                      </a: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dnn_model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linear_model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846133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keras.Sequential</a:t>
                      </a:r>
                      <a:endParaRPr lang="ru-RU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keras.Sequential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tf.keras.Sequential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721539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MAE</a:t>
                      </a: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0.149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MAE</a:t>
                      </a: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0.916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МАЕ 0.889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305016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719992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layers.Dense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200/20/10/2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40/40/2</a:t>
                      </a:r>
                      <a:endParaRPr lang="ru-RU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674598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RMSprop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220929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layers.Dropout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05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3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	Разработка приложения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9" y="1291975"/>
            <a:ext cx="2213809" cy="5189036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отображения результата прогнозирования пользователю необходимо ввести известные характеристики (тип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нажать кнопку «Отправить», ответ будет выведен в строке «Результат».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ED6B98A-5B9F-44A3-AB93-B1E3F468E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144" y="1291975"/>
            <a:ext cx="3754724" cy="4044887"/>
          </a:xfrm>
          <a:prstGeom prst="rect">
            <a:avLst/>
          </a:prstGeom>
        </p:spPr>
      </p:pic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3B2F8CE-B9C7-4CA7-94AD-4F31AF63B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89" y="1291975"/>
            <a:ext cx="3687795" cy="4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2.6.	Создание удаленного репозитория и загрузка результатов работы на него.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репозиторий в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где размещен код исследования, оформлен файл README.</a:t>
            </a: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Страница слушателя: https://github.com/ElenaBadeeva/</a:t>
            </a: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Созданный репозиторий: 2022_Final_qualifying_work</a:t>
            </a:r>
          </a:p>
          <a:p>
            <a:pPr algn="l"/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1.1.	Постановка задачи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7" y="1291974"/>
            <a:ext cx="10940715" cy="5060699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файлах набор данных, состоящий из характеристик компонентов композитных материалов и характеристик производственного процесса.</a:t>
            </a:r>
          </a:p>
          <a:p>
            <a:pPr algn="l"/>
            <a:endParaRPr lang="ru-RU" sz="200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Общий объем dataset - 1040 измерений (строк) для каждой из 13 переменных. </a:t>
            </a:r>
          </a:p>
          <a:p>
            <a:pPr algn="l"/>
            <a:endParaRPr lang="ru-RU" sz="200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разработать несколько моделей для прогнозирования следующих переменных: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упругости при растяжении, ГПа;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Прочность при растяжении, МПа;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Соотношение матрица-наполнитель.</a:t>
            </a:r>
          </a:p>
          <a:p>
            <a:pPr algn="l"/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1.2.	Описание используемых методов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4"/>
            <a:ext cx="10812378" cy="3600867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реализации прогноза конечных свойств композитных материалов необходимо решить задачу регрессии.</a:t>
            </a:r>
          </a:p>
          <a:p>
            <a:pPr algn="l"/>
            <a:endParaRPr lang="ru-RU" sz="200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первом этапе за базовую модель принимается линейная регрессия - tf.keras.Sequential.</a:t>
            </a:r>
          </a:p>
          <a:p>
            <a:pPr algn="l"/>
            <a:endParaRPr lang="ru-RU" sz="200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следующем этапе используется многослойный персептрон с последующими экспериментами для выявления оптимальных настроек - keras.Sequential.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174097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	Разведочный анализ данных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5"/>
            <a:ext cx="10812378" cy="802690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построения гистограмм распределения для каждой переменной использовался метод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51878-B040-4E2D-8322-8B1DC10E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8" y="1910080"/>
            <a:ext cx="7026876" cy="42161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FBBA08-51CE-4AC2-9AF1-4FEAC78D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24" y="3429000"/>
            <a:ext cx="3649712" cy="24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174097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	Разведочный анализ данных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5"/>
            <a:ext cx="5422231" cy="4886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Диаграммы «ящик с усами» для каждой переменной -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sns.catplot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87F136-4DC5-4941-856F-56B096E2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8" y="2186032"/>
            <a:ext cx="5765727" cy="4497871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E1F2752-30ED-40FD-A05F-FDE1BA53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3" y="2026476"/>
            <a:ext cx="4674763" cy="387792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4FBE901-653D-432C-9AE0-437F1A88FB34}"/>
              </a:ext>
            </a:extLst>
          </p:cNvPr>
          <p:cNvSpPr txBox="1">
            <a:spLocks/>
          </p:cNvSpPr>
          <p:nvPr/>
        </p:nvSpPr>
        <p:spPr>
          <a:xfrm>
            <a:off x="6673513" y="1291974"/>
            <a:ext cx="4674763" cy="488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и медианное значение переменных -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df.describe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82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5"/>
            <a:ext cx="3160294" cy="433880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Корреляция признаков -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df.corr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и визуализация в виде тепловой карты -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sns.heatmap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E6888A-A0FC-465A-884B-C958BE7D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8" y="308531"/>
            <a:ext cx="7157059" cy="62409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174097"/>
            <a:ext cx="5213685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	Разведочный анализ данных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811" y="1858336"/>
            <a:ext cx="3160294" cy="472657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deductor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174097"/>
            <a:ext cx="5213685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	Разведочный анализ данных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4992-ED91-4EC8-B9FD-78153E8D6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9" y="2681030"/>
            <a:ext cx="11785617" cy="2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	Предобработка данных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пропусков</a:t>
            </a: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Нормализация</a:t>
            </a: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1B7CD-272A-472E-A343-0234E4297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41" y="298034"/>
            <a:ext cx="3360810" cy="28431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06098-3E15-420B-A5B8-C16EF39E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41" y="3716837"/>
            <a:ext cx="3400037" cy="2633286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6137CC4-00D1-4504-864D-050DD47F7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4" y="2947737"/>
            <a:ext cx="4068021" cy="32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EAF3-3877-4A3F-86FC-921C85A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207963"/>
            <a:ext cx="9144000" cy="80269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	Разработка и обучение модели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6B0702-9188-43F6-9E91-D9A0A332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1291974"/>
            <a:ext cx="4315326" cy="5108825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прогноза модуля упругости при растяжении и прочности при растяжении данные были разделены в соотношении:</a:t>
            </a: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- 70% обучение модели;</a:t>
            </a:r>
          </a:p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30% тестирование модели.</a:t>
            </a:r>
          </a:p>
          <a:p>
            <a:pPr marL="342900" indent="-342900" algn="l">
              <a:buFontTx/>
              <a:buChar char="-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1 - линейная регрессия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leaner_model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Tx/>
              <a:buChar char="-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- многослойный персептрон 2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dnn_model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9D680-847A-42DA-8E42-B34B5020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82" y="274046"/>
            <a:ext cx="3459243" cy="3067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CFBB5-6FEF-4FA2-B53E-BFE26E787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82" y="3548731"/>
            <a:ext cx="3530210" cy="25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82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440</Words>
  <Application>Microsoft Office PowerPoint</Application>
  <PresentationFormat>Широкоэкранный</PresentationFormat>
  <Paragraphs>77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Тема Office</vt:lpstr>
      <vt:lpstr>Выпускная квалификационная работа по курсу «Data Science»  Прогнозирование конечных свойств новых материалов (композиционных материалов) </vt:lpstr>
      <vt:lpstr>1.1. Постановка задачи</vt:lpstr>
      <vt:lpstr>1.2. Описание используемых методов</vt:lpstr>
      <vt:lpstr>1.3. Разведочный анализ данных</vt:lpstr>
      <vt:lpstr>1.3. Разведочный анализ данных</vt:lpstr>
      <vt:lpstr>1.3. Разведочный анализ данных</vt:lpstr>
      <vt:lpstr>1.3. Разведочный анализ данных</vt:lpstr>
      <vt:lpstr>2.1. Предобработка данных</vt:lpstr>
      <vt:lpstr>2.2. Разработка и обучение модели</vt:lpstr>
      <vt:lpstr>2.2. Разработка и обучение модели</vt:lpstr>
      <vt:lpstr>2.3. Тестирование модели</vt:lpstr>
      <vt:lpstr>2.5. Разработка приложения</vt:lpstr>
      <vt:lpstr>2.6. Создание удаленного репозитория и загрузка результатов работы на него.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Бадеева Елена Евгеньевна</dc:creator>
  <cp:lastModifiedBy>Бадеева Елена Евгеньевна</cp:lastModifiedBy>
  <cp:revision>18</cp:revision>
  <dcterms:created xsi:type="dcterms:W3CDTF">2022-03-28T19:50:09Z</dcterms:created>
  <dcterms:modified xsi:type="dcterms:W3CDTF">2022-04-20T20:36:36Z</dcterms:modified>
</cp:coreProperties>
</file>