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naBara21/AppliedDataScienceCapstone-Practi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Yelena </a:t>
            </a:r>
            <a:r>
              <a:rPr lang="en-US" sz="2400" spc="-175" dirty="0" err="1">
                <a:solidFill>
                  <a:srgbClr val="616E52"/>
                </a:solidFill>
                <a:latin typeface="Arial"/>
                <a:cs typeface="Arial"/>
              </a:rPr>
              <a:t>Shelepova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https://github.com/ElenaBara21/AppliedDataScienceCapstone-Practice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7/4/2022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https://github.com/ElenaBara21/AppliedDataScienceCapstone-Practice/blob/2d1e7037accfdf71079d570ae994dd57a474ebc6/EDA.ipynb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https://github.com/ElenaBara21/AppliedDataScienceCapstone-Practice/blob/2d1e7037accfdf71079d570ae994dd57a474ebc6/Hands%20on%20Lab_%20Complete%20the%20EDA%20with%20Visualization%20.ipynb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https://github.com/ElenaBara21/AppliedDataScienceCapstone-Practice/blob/2d1e7037accfdf71079d570ae994dd57a474ebc6/Complete%20the%20EDA%20with%20SQL%20lab.ipynb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https://github.com/ElenaBara21/AppliedDataScienceCapstone-Practice/blob/d71d2f8b8a0488ea2a5c073f52be9fa662e39112/week3/the%20Interactive%20Visual%20Analytics%20with%20Folium.ipynb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https://github.com/ElenaBara21/AppliedDataScienceCapstone-Practice/blob/d71d2f8b8a0488ea2a5c073f52be9fa662e39112/week3/spaceXdashapi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Carlito"/>
                <a:cs typeface="Carlito"/>
              </a:rPr>
              <a:t>https://github.com/ElenaBara21/AppliedDataScienceCapstone-Practice/blob/8721a3a106f5aaecc958375db5bd422c998963b7/week4/Complete%20the%20Machine%20Learning%20Prediction%20lab%20(1).ipynb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https://github.com/ElenaBara21/AppliedDataScienceCapstone-Practice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https://github.com/ElenaBara21/AppliedDataScienceCapstone-Practice/blob/2d1e7037accfdf71079d570ae994dd57a474ebc6/Data%20collection%20API(updated).ipynb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tx2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https://github.com/ElenaBara21/AppliedDataScienceCapstone-Practice/blob/2d1e7037accfdf71079d570ae994dd57a474ebc6/Data%20Collection%20with%20web%20scraping.ipynb</a:t>
            </a:r>
            <a:endParaRPr lang="en-IN" sz="1500" dirty="0">
              <a:solidFill>
                <a:schemeClr val="tx2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2839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Elena Elena</cp:lastModifiedBy>
  <cp:revision>4</cp:revision>
  <dcterms:created xsi:type="dcterms:W3CDTF">2021-08-26T16:53:12Z</dcterms:created>
  <dcterms:modified xsi:type="dcterms:W3CDTF">2022-04-07T04:16:07Z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